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18"/>
    <p:restoredTop sz="86376"/>
  </p:normalViewPr>
  <p:slideViewPr>
    <p:cSldViewPr snapToGrid="0" snapToObjects="1">
      <p:cViewPr varScale="1">
        <p:scale>
          <a:sx n="103" d="100"/>
          <a:sy n="103" d="100"/>
        </p:scale>
        <p:origin x="19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E9D94-E6E1-E74A-BA1F-C5E9512BA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7E7D6-95ED-784C-9ABE-7D783A51F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CF67D-A2D4-B844-85DA-23922764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6A343-A19C-3F42-AA56-2E27B5E0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D52B4D-ABF8-2742-9ABC-BB54400F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8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E52C2-7427-F243-9A8E-C08A528D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BFC223-E213-024D-B6A1-86432104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A531C-8042-1241-B2FF-5E927E9F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FB4B0D-91F1-DD49-AA5A-039D7093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F09CE7-5DE8-2B46-B097-8FCFDB69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0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9BD7B9-3DDA-C744-86FD-C225B5D05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E3B1FD-09A2-954C-B30A-61F17574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902FF-64F4-4D42-B73E-0548566C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EE782-68DC-034E-AEF4-C970A597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13C47-0444-874A-8324-BEC87B00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5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0B0EE-730A-1E4E-B3B6-22518C10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BCAD8-130A-774C-82D9-B6FC87D6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36FDE-C854-0548-A9B4-4E1212D5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35F2D1-DB18-FE47-B478-7CC2A10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D15F5-99F3-4043-9516-67272F71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78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8C470-25CD-6647-947B-350FBFE1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312DCD-4D8F-0143-8F74-DBAB043F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1CD0BC-86D7-CB41-B215-7F934885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C96F3-F301-4D4E-8187-024F075D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F7445-9BEA-834A-9B5B-5F4066A8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AF6B9-8E1D-E74B-8E9C-F76BB8F1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AA9EC-1B7E-0241-85F8-73687353F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E43868-F8DA-1E4C-8683-817F7B8E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350FD-D29A-0E40-AD8B-F5A5FCFA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D86B8F-FD52-9842-80B6-A9C10CCB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78C293-C9D0-F64E-91F7-B84FA29D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5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57DF1-79D9-8D47-B55F-20F0AADD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12509D-6481-7442-9BCC-992549E5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45C43A-C88A-5444-8D6B-B56B2902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E57DFC-F44A-AA4D-9596-37A85FDF6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ED36F1-418F-C94B-9FD5-4DCC31681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E12A28-B550-1544-B40B-13866F1A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FBE831-F7DB-8F4D-8FAE-3ED97AFC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74B69C-A1DA-8A44-8150-0C4A4F93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9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11B47-D447-A544-8D9F-4AAC836A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59EBD5-92B5-A44A-A940-738EB9B1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836022-B361-A747-B06C-499E1B97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7353EB-27C2-8740-9582-78E62993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3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A8FAFF-1A5A-D44C-919A-69C00250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FC790A-4704-0649-99EC-13E5785F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CECEED-7FEB-3F4A-8665-2359E093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8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7B747-4C60-CC46-8009-360A4F5A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900B0-09F1-4B42-9E2A-A972F82E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D3F14F-AEED-E44F-95D4-26E6363D7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0E6EC-6D2A-2E40-8E03-6BA27751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332EA4-0F68-0E4C-AD6A-62EBC9E3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2F18EC-A3CC-4749-8E67-18A4B773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06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ADB38-6949-AE43-9BFE-7A0A6AA1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210C21-0C05-524C-9198-39103B573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650136-0A6C-494C-9C55-7F855A6C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CEBFD2-B7D7-5944-B31E-870B7826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2710FB-6A82-F941-B25C-A9B41315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F7535-77C3-0543-B26B-1EF648F7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54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2DD398-0390-D041-8420-72510A5E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FCCCD9-DAD9-9642-A329-BF1E8A13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4A14C-C03B-AB45-AF2F-2D8E35970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8D55-CB6F-F743-9913-CE0CAE552BC5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77C1E-74B8-294B-9B01-6C63FE46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506A6-529F-A349-B392-03DBC77E4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A7EB-474C-CE4D-91C1-DD4E09F47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9AD32-6D12-2D41-8A05-BF9337A59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44E70F-4DC1-6B44-9277-3A0A42F53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5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Livros">
            <a:extLst>
              <a:ext uri="{FF2B5EF4-FFF2-40B4-BE49-F238E27FC236}">
                <a16:creationId xmlns:a16="http://schemas.microsoft.com/office/drawing/2014/main" id="{E833DCF3-4489-DE46-A5FA-B9A8F5E5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9488" y="2366945"/>
            <a:ext cx="914400" cy="914400"/>
          </a:xfrm>
          <a:prstGeom prst="rect">
            <a:avLst/>
          </a:prstGeom>
        </p:spPr>
      </p:pic>
      <p:pic>
        <p:nvPicPr>
          <p:cNvPr id="8" name="Gráfico 7" descr="Livros">
            <a:extLst>
              <a:ext uri="{FF2B5EF4-FFF2-40B4-BE49-F238E27FC236}">
                <a16:creationId xmlns:a16="http://schemas.microsoft.com/office/drawing/2014/main" id="{26C94557-BB8F-C446-8B05-B62BE9B1E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038" y="2381232"/>
            <a:ext cx="914400" cy="914400"/>
          </a:xfrm>
          <a:prstGeom prst="rect">
            <a:avLst/>
          </a:prstGeom>
        </p:spPr>
      </p:pic>
      <p:pic>
        <p:nvPicPr>
          <p:cNvPr id="9" name="Gráfico 8" descr="Livros">
            <a:extLst>
              <a:ext uri="{FF2B5EF4-FFF2-40B4-BE49-F238E27FC236}">
                <a16:creationId xmlns:a16="http://schemas.microsoft.com/office/drawing/2014/main" id="{A79F128F-D783-5249-91A5-5CCB7A3A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7989" y="2981303"/>
            <a:ext cx="914400" cy="914400"/>
          </a:xfrm>
          <a:prstGeom prst="rect">
            <a:avLst/>
          </a:prstGeom>
        </p:spPr>
      </p:pic>
      <p:pic>
        <p:nvPicPr>
          <p:cNvPr id="11" name="Gráfico 10" descr="Lista de verificação">
            <a:extLst>
              <a:ext uri="{FF2B5EF4-FFF2-40B4-BE49-F238E27FC236}">
                <a16:creationId xmlns:a16="http://schemas.microsoft.com/office/drawing/2014/main" id="{3344EBEE-0381-634D-BB65-C197D20FE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7185" y="2477087"/>
            <a:ext cx="1266826" cy="1266826"/>
          </a:xfrm>
          <a:prstGeom prst="rect">
            <a:avLst/>
          </a:prstGeom>
        </p:spPr>
      </p:pic>
      <p:pic>
        <p:nvPicPr>
          <p:cNvPr id="25" name="Gráfico 24" descr="Engrenagens">
            <a:extLst>
              <a:ext uri="{FF2B5EF4-FFF2-40B4-BE49-F238E27FC236}">
                <a16:creationId xmlns:a16="http://schemas.microsoft.com/office/drawing/2014/main" id="{9386EEBA-C08F-7E45-A566-74739C602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8925" y="2255037"/>
            <a:ext cx="914400" cy="914400"/>
          </a:xfrm>
          <a:prstGeom prst="rect">
            <a:avLst/>
          </a:prstGeom>
        </p:spPr>
      </p:pic>
      <p:pic>
        <p:nvPicPr>
          <p:cNvPr id="27" name="Gráfico 26" descr="Engrenagem única">
            <a:extLst>
              <a:ext uri="{FF2B5EF4-FFF2-40B4-BE49-F238E27FC236}">
                <a16:creationId xmlns:a16="http://schemas.microsoft.com/office/drawing/2014/main" id="{10F35E22-38D9-3D41-A64E-C3FD60917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0274" y="2531265"/>
            <a:ext cx="914400" cy="914400"/>
          </a:xfrm>
          <a:prstGeom prst="rect">
            <a:avLst/>
          </a:prstGeom>
        </p:spPr>
      </p:pic>
      <p:pic>
        <p:nvPicPr>
          <p:cNvPr id="28" name="Gráfico 27" descr="User">
            <a:extLst>
              <a:ext uri="{FF2B5EF4-FFF2-40B4-BE49-F238E27FC236}">
                <a16:creationId xmlns:a16="http://schemas.microsoft.com/office/drawing/2014/main" id="{0E34E9D1-4FFA-A14B-8D7B-11911BF460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7822" y="2000242"/>
            <a:ext cx="914400" cy="914400"/>
          </a:xfrm>
          <a:prstGeom prst="rect">
            <a:avLst/>
          </a:prstGeom>
        </p:spPr>
      </p:pic>
      <p:pic>
        <p:nvPicPr>
          <p:cNvPr id="29" name="Gráfico 28" descr="Engrenagem única">
            <a:extLst>
              <a:ext uri="{FF2B5EF4-FFF2-40B4-BE49-F238E27FC236}">
                <a16:creationId xmlns:a16="http://schemas.microsoft.com/office/drawing/2014/main" id="{7D1D8A78-FC73-434B-8442-C5BD1B304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8874" y="3076567"/>
            <a:ext cx="826297" cy="826297"/>
          </a:xfrm>
          <a:prstGeom prst="rect">
            <a:avLst/>
          </a:prstGeom>
        </p:spPr>
      </p:pic>
      <p:pic>
        <p:nvPicPr>
          <p:cNvPr id="30" name="Gráfico 29" descr="Engrenagem única">
            <a:extLst>
              <a:ext uri="{FF2B5EF4-FFF2-40B4-BE49-F238E27FC236}">
                <a16:creationId xmlns:a16="http://schemas.microsoft.com/office/drawing/2014/main" id="{3314553D-E439-E442-81AF-647F43A3D4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4121" y="2105022"/>
            <a:ext cx="704841" cy="704841"/>
          </a:xfrm>
          <a:prstGeom prst="rect">
            <a:avLst/>
          </a:prstGeom>
        </p:spPr>
      </p:pic>
      <p:pic>
        <p:nvPicPr>
          <p:cNvPr id="34" name="Gráfico 33" descr="Internet">
            <a:extLst>
              <a:ext uri="{FF2B5EF4-FFF2-40B4-BE49-F238E27FC236}">
                <a16:creationId xmlns:a16="http://schemas.microsoft.com/office/drawing/2014/main" id="{A25BB554-1281-AA41-8699-3CA1E1384C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78242" y="3036094"/>
            <a:ext cx="914400" cy="914400"/>
          </a:xfrm>
          <a:prstGeom prst="rect">
            <a:avLst/>
          </a:prstGeom>
        </p:spPr>
      </p:pic>
      <p:pic>
        <p:nvPicPr>
          <p:cNvPr id="38" name="Gráfico 37" descr="Lâmpada e engrenagem">
            <a:extLst>
              <a:ext uri="{FF2B5EF4-FFF2-40B4-BE49-F238E27FC236}">
                <a16:creationId xmlns:a16="http://schemas.microsoft.com/office/drawing/2014/main" id="{402E813E-87CF-B344-8479-CD361C0DD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26512" y="5372725"/>
            <a:ext cx="914400" cy="914400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CB167196-88DC-264A-82EB-9F5313916F53}"/>
              </a:ext>
            </a:extLst>
          </p:cNvPr>
          <p:cNvSpPr/>
          <p:nvPr/>
        </p:nvSpPr>
        <p:spPr>
          <a:xfrm>
            <a:off x="647565" y="1858434"/>
            <a:ext cx="7429500" cy="235531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Balão de Nuvem 42">
            <a:extLst>
              <a:ext uri="{FF2B5EF4-FFF2-40B4-BE49-F238E27FC236}">
                <a16:creationId xmlns:a16="http://schemas.microsoft.com/office/drawing/2014/main" id="{D36E63EB-2C7E-A84D-BF5E-A9AFCC6D9CEA}"/>
              </a:ext>
            </a:extLst>
          </p:cNvPr>
          <p:cNvSpPr/>
          <p:nvPr/>
        </p:nvSpPr>
        <p:spPr>
          <a:xfrm>
            <a:off x="1358664" y="778285"/>
            <a:ext cx="2813285" cy="931581"/>
          </a:xfrm>
          <a:prstGeom prst="cloudCallout">
            <a:avLst>
              <a:gd name="adj1" fmla="val -24499"/>
              <a:gd name="adj2" fmla="val 116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1 - Levantamento Bibliográfico</a:t>
            </a:r>
          </a:p>
        </p:txBody>
      </p:sp>
      <p:sp>
        <p:nvSpPr>
          <p:cNvPr id="44" name="Balão de Nuvem 43">
            <a:extLst>
              <a:ext uri="{FF2B5EF4-FFF2-40B4-BE49-F238E27FC236}">
                <a16:creationId xmlns:a16="http://schemas.microsoft.com/office/drawing/2014/main" id="{A931E000-D477-9742-8AEA-74EE55F49C60}"/>
              </a:ext>
            </a:extLst>
          </p:cNvPr>
          <p:cNvSpPr/>
          <p:nvPr/>
        </p:nvSpPr>
        <p:spPr>
          <a:xfrm>
            <a:off x="5826927" y="795733"/>
            <a:ext cx="2338396" cy="931581"/>
          </a:xfrm>
          <a:prstGeom prst="cloudCallout">
            <a:avLst>
              <a:gd name="adj1" fmla="val -10446"/>
              <a:gd name="adj2" fmla="val 952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2 - Montagem do Processo</a:t>
            </a:r>
          </a:p>
        </p:txBody>
      </p:sp>
      <p:sp>
        <p:nvSpPr>
          <p:cNvPr id="45" name="Balão de Nuvem 44">
            <a:extLst>
              <a:ext uri="{FF2B5EF4-FFF2-40B4-BE49-F238E27FC236}">
                <a16:creationId xmlns:a16="http://schemas.microsoft.com/office/drawing/2014/main" id="{E7B68711-9F49-BA41-83F8-C02F1C31A957}"/>
              </a:ext>
            </a:extLst>
          </p:cNvPr>
          <p:cNvSpPr/>
          <p:nvPr/>
        </p:nvSpPr>
        <p:spPr>
          <a:xfrm>
            <a:off x="2843888" y="5372725"/>
            <a:ext cx="1738325" cy="794236"/>
          </a:xfrm>
          <a:prstGeom prst="cloudCallout">
            <a:avLst>
              <a:gd name="adj1" fmla="val -76030"/>
              <a:gd name="adj2" fmla="val -15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3 - Insight</a:t>
            </a:r>
          </a:p>
        </p:txBody>
      </p:sp>
      <p:sp>
        <p:nvSpPr>
          <p:cNvPr id="46" name="Balão de Nuvem 45">
            <a:extLst>
              <a:ext uri="{FF2B5EF4-FFF2-40B4-BE49-F238E27FC236}">
                <a16:creationId xmlns:a16="http://schemas.microsoft.com/office/drawing/2014/main" id="{3011D318-DB40-8E4F-9D1C-9596C47809EC}"/>
              </a:ext>
            </a:extLst>
          </p:cNvPr>
          <p:cNvSpPr/>
          <p:nvPr/>
        </p:nvSpPr>
        <p:spPr>
          <a:xfrm>
            <a:off x="9226145" y="930161"/>
            <a:ext cx="2338396" cy="931581"/>
          </a:xfrm>
          <a:prstGeom prst="cloudCallout">
            <a:avLst>
              <a:gd name="adj1" fmla="val -10446"/>
              <a:gd name="adj2" fmla="val 952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4 - Definição dos Requisitos</a:t>
            </a:r>
          </a:p>
        </p:txBody>
      </p:sp>
      <p:sp>
        <p:nvSpPr>
          <p:cNvPr id="47" name="Divisa 46">
            <a:extLst>
              <a:ext uri="{FF2B5EF4-FFF2-40B4-BE49-F238E27FC236}">
                <a16:creationId xmlns:a16="http://schemas.microsoft.com/office/drawing/2014/main" id="{F0BDC896-E393-5047-BCA0-D7DACC1B728E}"/>
              </a:ext>
            </a:extLst>
          </p:cNvPr>
          <p:cNvSpPr/>
          <p:nvPr/>
        </p:nvSpPr>
        <p:spPr>
          <a:xfrm flipV="1">
            <a:off x="4213983" y="2649042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Divisa 47">
            <a:extLst>
              <a:ext uri="{FF2B5EF4-FFF2-40B4-BE49-F238E27FC236}">
                <a16:creationId xmlns:a16="http://schemas.microsoft.com/office/drawing/2014/main" id="{30655C14-3A93-3D41-849F-B1007A5CAC5E}"/>
              </a:ext>
            </a:extLst>
          </p:cNvPr>
          <p:cNvSpPr/>
          <p:nvPr/>
        </p:nvSpPr>
        <p:spPr>
          <a:xfrm flipV="1">
            <a:off x="4488176" y="2646708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Divisa 48">
            <a:extLst>
              <a:ext uri="{FF2B5EF4-FFF2-40B4-BE49-F238E27FC236}">
                <a16:creationId xmlns:a16="http://schemas.microsoft.com/office/drawing/2014/main" id="{B67EB1E4-035C-1A4B-A91A-40968C416022}"/>
              </a:ext>
            </a:extLst>
          </p:cNvPr>
          <p:cNvSpPr/>
          <p:nvPr/>
        </p:nvSpPr>
        <p:spPr>
          <a:xfrm rot="10800000" flipV="1">
            <a:off x="3563520" y="2647905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Divisa 49">
            <a:extLst>
              <a:ext uri="{FF2B5EF4-FFF2-40B4-BE49-F238E27FC236}">
                <a16:creationId xmlns:a16="http://schemas.microsoft.com/office/drawing/2014/main" id="{BF11A9AC-4824-0747-9265-F6B5C6939CF3}"/>
              </a:ext>
            </a:extLst>
          </p:cNvPr>
          <p:cNvSpPr/>
          <p:nvPr/>
        </p:nvSpPr>
        <p:spPr>
          <a:xfrm rot="10800000" flipV="1">
            <a:off x="3292989" y="2646708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Divisa 50">
            <a:extLst>
              <a:ext uri="{FF2B5EF4-FFF2-40B4-BE49-F238E27FC236}">
                <a16:creationId xmlns:a16="http://schemas.microsoft.com/office/drawing/2014/main" id="{AA2767D0-89E0-8540-A3BD-54BE9263202A}"/>
              </a:ext>
            </a:extLst>
          </p:cNvPr>
          <p:cNvSpPr/>
          <p:nvPr/>
        </p:nvSpPr>
        <p:spPr>
          <a:xfrm flipV="1">
            <a:off x="8563230" y="2646708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Divisa 51">
            <a:extLst>
              <a:ext uri="{FF2B5EF4-FFF2-40B4-BE49-F238E27FC236}">
                <a16:creationId xmlns:a16="http://schemas.microsoft.com/office/drawing/2014/main" id="{7C90CB7D-8167-8044-9BB1-9CCFF4474FD1}"/>
              </a:ext>
            </a:extLst>
          </p:cNvPr>
          <p:cNvSpPr/>
          <p:nvPr/>
        </p:nvSpPr>
        <p:spPr>
          <a:xfrm flipV="1">
            <a:off x="8835884" y="2646708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Divisa 55">
            <a:extLst>
              <a:ext uri="{FF2B5EF4-FFF2-40B4-BE49-F238E27FC236}">
                <a16:creationId xmlns:a16="http://schemas.microsoft.com/office/drawing/2014/main" id="{B86CED4D-DEE0-FA45-AE9A-F39822433BFC}"/>
              </a:ext>
            </a:extLst>
          </p:cNvPr>
          <p:cNvSpPr/>
          <p:nvPr/>
        </p:nvSpPr>
        <p:spPr>
          <a:xfrm rot="16200000" flipV="1">
            <a:off x="1641396" y="4207519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Divisa 56">
            <a:extLst>
              <a:ext uri="{FF2B5EF4-FFF2-40B4-BE49-F238E27FC236}">
                <a16:creationId xmlns:a16="http://schemas.microsoft.com/office/drawing/2014/main" id="{64000BCE-0112-724C-B3B5-B0EDBF5F4608}"/>
              </a:ext>
            </a:extLst>
          </p:cNvPr>
          <p:cNvSpPr/>
          <p:nvPr/>
        </p:nvSpPr>
        <p:spPr>
          <a:xfrm rot="16200000" flipV="1">
            <a:off x="1633075" y="4481121"/>
            <a:ext cx="484632" cy="79423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04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Santos</dc:creator>
  <cp:lastModifiedBy>Rodrigo Santos</cp:lastModifiedBy>
  <cp:revision>7</cp:revision>
  <dcterms:created xsi:type="dcterms:W3CDTF">2019-11-21T02:31:23Z</dcterms:created>
  <dcterms:modified xsi:type="dcterms:W3CDTF">2019-11-21T03:46:38Z</dcterms:modified>
</cp:coreProperties>
</file>