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a9d49d6-6faf-45b6-a78f-8924184f2dbe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007d4f798ac454e" /><Relationship Type="http://schemas.openxmlformats.org/officeDocument/2006/relationships/slideLayout" Target="/ppt/slideLayouts/slideLayout8.xml" Id="R3a32f60d03dd433a" /><Relationship Type="http://schemas.openxmlformats.org/officeDocument/2006/relationships/hyperlink" Target="https://app.powerbi.com/groups/me/reports/2a9d49d6-6faf-45b6-a78f-8924184f2dbe/?pbi_source=PowerPoint" TargetMode="External" Id="RelId0" /><Relationship Type="http://schemas.openxmlformats.org/officeDocument/2006/relationships/image" Target="/ppt/media/image4.png" Id="imgId44407607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625e60d0364141f1" /><Relationship Type="http://schemas.openxmlformats.org/officeDocument/2006/relationships/slideLayout" Target="/ppt/slideLayouts/slideLayout8.xml" Id="R2c7100fd378b4caa" /><Relationship Type="http://schemas.openxmlformats.org/officeDocument/2006/relationships/hyperlink" Target="https://app.powerbi.com/groups/me/reports/2a9d49d6-6faf-45b6-a78f-8924184f2dbe/?pbi_source=PowerPoint" TargetMode="External" Id="RelId1" /><Relationship Type="http://schemas.openxmlformats.org/officeDocument/2006/relationships/image" Target="/ppt/media/image5.png" Id="imgId44407607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2566202f061b4fa7" /><Relationship Type="http://schemas.openxmlformats.org/officeDocument/2006/relationships/slideLayout" Target="/ppt/slideLayouts/slideLayout8.xml" Id="R0c6d203fb32a4f45" /><Relationship Type="http://schemas.openxmlformats.org/officeDocument/2006/relationships/hyperlink" Target="https://app.powerbi.com/groups/me/reports/2a9d49d6-6faf-45b6-a78f-8924184f2dbe/?pbi_source=PowerPoint" TargetMode="External" Id="RelId2" /><Relationship Type="http://schemas.openxmlformats.org/officeDocument/2006/relationships/image" Target="/ppt/media/image6.png" Id="imgId44407607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relatorio_vendas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29/10/2025 14:45:53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29/10/2025 14:40:06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4407607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4407607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map ,pieChart ,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4407607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