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7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58"/>
    <p:restoredTop sz="94749"/>
  </p:normalViewPr>
  <p:slideViewPr>
    <p:cSldViewPr snapToGrid="0" snapToObjects="1">
      <p:cViewPr varScale="1">
        <p:scale>
          <a:sx n="60" d="100"/>
          <a:sy n="60" d="100"/>
        </p:scale>
        <p:origin x="200" y="19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B0C7C-AA24-A749-A601-583C4D1D3EA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9E14F966-13D9-C243-BC02-B7E830B4E122}">
      <dgm:prSet phldrT="[Text]"/>
      <dgm:spPr/>
      <dgm:t>
        <a:bodyPr/>
        <a:lstStyle/>
        <a:p>
          <a:r>
            <a:rPr lang="en-US" dirty="0" smtClean="0"/>
            <a:t>Data: Sentiment Analysis</a:t>
          </a:r>
          <a:endParaRPr lang="en-US" dirty="0"/>
        </a:p>
      </dgm:t>
    </dgm:pt>
    <dgm:pt modelId="{AA84CDA3-E6A9-EF47-862F-4F660DA9FB57}" type="parTrans" cxnId="{959D7FAF-5D9C-094B-B680-1AFDB591C037}">
      <dgm:prSet/>
      <dgm:spPr/>
      <dgm:t>
        <a:bodyPr/>
        <a:lstStyle/>
        <a:p>
          <a:endParaRPr lang="en-US"/>
        </a:p>
      </dgm:t>
    </dgm:pt>
    <dgm:pt modelId="{13D061A2-5706-E64D-A98C-D7471A4BE541}" type="sibTrans" cxnId="{959D7FAF-5D9C-094B-B680-1AFDB591C037}">
      <dgm:prSet/>
      <dgm:spPr/>
      <dgm:t>
        <a:bodyPr/>
        <a:lstStyle/>
        <a:p>
          <a:endParaRPr lang="en-US"/>
        </a:p>
      </dgm:t>
    </dgm:pt>
    <dgm:pt modelId="{DA5571A6-88A4-8A4A-B399-CF84E1E708A2}">
      <dgm:prSet phldrT="[Text]"/>
      <dgm:spPr/>
      <dgm:t>
        <a:bodyPr/>
        <a:lstStyle/>
        <a:p>
          <a:r>
            <a:rPr lang="en-US" dirty="0" smtClean="0"/>
            <a:t>Infer gender, ethnicity, place in the US, age.</a:t>
          </a:r>
          <a:endParaRPr lang="en-US" dirty="0"/>
        </a:p>
      </dgm:t>
    </dgm:pt>
    <dgm:pt modelId="{FBE6FEDA-9EE7-594E-B65D-D0E381FA463D}" type="parTrans" cxnId="{2EAE074A-B7AE-CB43-83D4-B569D6FE4ABC}">
      <dgm:prSet/>
      <dgm:spPr/>
      <dgm:t>
        <a:bodyPr/>
        <a:lstStyle/>
        <a:p>
          <a:endParaRPr lang="en-US"/>
        </a:p>
      </dgm:t>
    </dgm:pt>
    <dgm:pt modelId="{4F5CB2EC-FE18-0A4A-BCF8-AF573FBA9761}" type="sibTrans" cxnId="{2EAE074A-B7AE-CB43-83D4-B569D6FE4ABC}">
      <dgm:prSet/>
      <dgm:spPr/>
      <dgm:t>
        <a:bodyPr/>
        <a:lstStyle/>
        <a:p>
          <a:endParaRPr lang="en-US"/>
        </a:p>
      </dgm:t>
    </dgm:pt>
    <dgm:pt modelId="{089D47E2-E971-384D-9BA5-3E4B02440F52}">
      <dgm:prSet phldrT="[Text]"/>
      <dgm:spPr/>
      <dgm:t>
        <a:bodyPr/>
        <a:lstStyle/>
        <a:p>
          <a:r>
            <a:rPr lang="en-US" dirty="0" smtClean="0"/>
            <a:t>Twitter</a:t>
          </a:r>
          <a:endParaRPr lang="en-US" dirty="0"/>
        </a:p>
      </dgm:t>
    </dgm:pt>
    <dgm:pt modelId="{B4EB64F1-40E0-0441-8824-C5DDEB044B88}" type="parTrans" cxnId="{75294172-67DB-5348-94C3-1E2F678F0F4D}">
      <dgm:prSet/>
      <dgm:spPr/>
      <dgm:t>
        <a:bodyPr/>
        <a:lstStyle/>
        <a:p>
          <a:endParaRPr lang="en-US"/>
        </a:p>
      </dgm:t>
    </dgm:pt>
    <dgm:pt modelId="{907E80FB-F8C5-C14C-9463-9B0B49BD2D8C}" type="sibTrans" cxnId="{75294172-67DB-5348-94C3-1E2F678F0F4D}">
      <dgm:prSet/>
      <dgm:spPr/>
      <dgm:t>
        <a:bodyPr/>
        <a:lstStyle/>
        <a:p>
          <a:endParaRPr lang="en-US"/>
        </a:p>
      </dgm:t>
    </dgm:pt>
    <dgm:pt modelId="{961FBA8A-F9A7-404F-BC64-09C4736222B5}">
      <dgm:prSet phldrT="[Text]"/>
      <dgm:spPr/>
      <dgm:t>
        <a:bodyPr/>
        <a:lstStyle/>
        <a:p>
          <a:r>
            <a:rPr lang="en-US" dirty="0" smtClean="0"/>
            <a:t>Instagram</a:t>
          </a:r>
          <a:endParaRPr lang="en-US" dirty="0"/>
        </a:p>
      </dgm:t>
    </dgm:pt>
    <dgm:pt modelId="{708D4071-A965-FA4B-8018-E166DB0D11A7}" type="parTrans" cxnId="{5D0F3A19-BE5C-2B46-BB28-A91F5C25E2DA}">
      <dgm:prSet/>
      <dgm:spPr/>
      <dgm:t>
        <a:bodyPr/>
        <a:lstStyle/>
        <a:p>
          <a:endParaRPr lang="en-US"/>
        </a:p>
      </dgm:t>
    </dgm:pt>
    <dgm:pt modelId="{90E48166-CDA5-D34B-AD53-47CD2E086E56}" type="sibTrans" cxnId="{5D0F3A19-BE5C-2B46-BB28-A91F5C25E2DA}">
      <dgm:prSet/>
      <dgm:spPr/>
      <dgm:t>
        <a:bodyPr/>
        <a:lstStyle/>
        <a:p>
          <a:endParaRPr lang="en-US"/>
        </a:p>
      </dgm:t>
    </dgm:pt>
    <dgm:pt modelId="{8A78E595-CDFB-3341-A222-8B369B1554AE}">
      <dgm:prSet phldrT="[Text]"/>
      <dgm:spPr/>
      <dgm:t>
        <a:bodyPr/>
        <a:lstStyle/>
        <a:p>
          <a:r>
            <a:rPr lang="en-US" dirty="0" smtClean="0"/>
            <a:t>Tumblr</a:t>
          </a:r>
          <a:endParaRPr lang="en-US" dirty="0"/>
        </a:p>
      </dgm:t>
    </dgm:pt>
    <dgm:pt modelId="{9923F0EF-752B-1042-BF93-281670DC9C17}" type="parTrans" cxnId="{54EC5068-B5B8-5843-9D9D-F10F10AE589A}">
      <dgm:prSet/>
      <dgm:spPr/>
      <dgm:t>
        <a:bodyPr/>
        <a:lstStyle/>
        <a:p>
          <a:endParaRPr lang="en-US"/>
        </a:p>
      </dgm:t>
    </dgm:pt>
    <dgm:pt modelId="{31BC908F-D2D5-1E49-B725-2129FB6DA1DF}" type="sibTrans" cxnId="{54EC5068-B5B8-5843-9D9D-F10F10AE589A}">
      <dgm:prSet/>
      <dgm:spPr/>
      <dgm:t>
        <a:bodyPr/>
        <a:lstStyle/>
        <a:p>
          <a:endParaRPr lang="en-US"/>
        </a:p>
      </dgm:t>
    </dgm:pt>
    <dgm:pt modelId="{DAC3D9A4-05B7-1A47-BF40-ED855C2E640E}">
      <dgm:prSet phldrT="[Text]"/>
      <dgm:spPr/>
      <dgm:t>
        <a:bodyPr/>
        <a:lstStyle/>
        <a:p>
          <a:r>
            <a:rPr lang="en-US" dirty="0" smtClean="0"/>
            <a:t>Social Networks</a:t>
          </a:r>
          <a:endParaRPr lang="en-US" dirty="0"/>
        </a:p>
      </dgm:t>
    </dgm:pt>
    <dgm:pt modelId="{EFB081F7-5546-084F-9F8F-637B8E7017B3}" type="parTrans" cxnId="{CA096AC9-D51C-2646-9D0A-9BAB39D04038}">
      <dgm:prSet/>
      <dgm:spPr/>
      <dgm:t>
        <a:bodyPr/>
        <a:lstStyle/>
        <a:p>
          <a:endParaRPr lang="en-US"/>
        </a:p>
      </dgm:t>
    </dgm:pt>
    <dgm:pt modelId="{505EBA72-5D61-8746-BFA0-FD505141BE82}" type="sibTrans" cxnId="{CA096AC9-D51C-2646-9D0A-9BAB39D04038}">
      <dgm:prSet/>
      <dgm:spPr/>
      <dgm:t>
        <a:bodyPr/>
        <a:lstStyle/>
        <a:p>
          <a:endParaRPr lang="en-US"/>
        </a:p>
      </dgm:t>
    </dgm:pt>
    <dgm:pt modelId="{59B5453F-97FC-0B4C-9695-98A8E2B21AAF}" type="pres">
      <dgm:prSet presAssocID="{042B0C7C-AA24-A749-A601-583C4D1D3EA6}" presName="Name0" presStyleCnt="0">
        <dgm:presLayoutVars>
          <dgm:dir/>
          <dgm:animLvl val="lvl"/>
          <dgm:resizeHandles val="exact"/>
        </dgm:presLayoutVars>
      </dgm:prSet>
      <dgm:spPr/>
    </dgm:pt>
    <dgm:pt modelId="{C79C16DF-FC3B-8F46-96B0-DC22BAECD033}" type="pres">
      <dgm:prSet presAssocID="{DAC3D9A4-05B7-1A47-BF40-ED855C2E640E}" presName="composite" presStyleCnt="0"/>
      <dgm:spPr/>
    </dgm:pt>
    <dgm:pt modelId="{7417B884-C4E3-E849-9845-9AB52B081969}" type="pres">
      <dgm:prSet presAssocID="{DAC3D9A4-05B7-1A47-BF40-ED855C2E640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2144B1-8D2F-5B45-8752-58DB94EF7F50}" type="pres">
      <dgm:prSet presAssocID="{DAC3D9A4-05B7-1A47-BF40-ED855C2E640E}" presName="desTx" presStyleLbl="revTx" presStyleIdx="0" presStyleCnt="1">
        <dgm:presLayoutVars>
          <dgm:bulletEnabled val="1"/>
        </dgm:presLayoutVars>
      </dgm:prSet>
      <dgm:spPr/>
    </dgm:pt>
    <dgm:pt modelId="{7C63DB8B-0057-1B4C-8297-D27E504FC7DF}" type="pres">
      <dgm:prSet presAssocID="{505EBA72-5D61-8746-BFA0-FD505141BE82}" presName="space" presStyleCnt="0"/>
      <dgm:spPr/>
    </dgm:pt>
    <dgm:pt modelId="{B4A3A603-D8DB-A748-8BA4-7BCF28F4DDAD}" type="pres">
      <dgm:prSet presAssocID="{9E14F966-13D9-C243-BC02-B7E830B4E122}" presName="composite" presStyleCnt="0"/>
      <dgm:spPr/>
    </dgm:pt>
    <dgm:pt modelId="{3C099A4E-720E-FF4D-A1A9-F98A0077FD0D}" type="pres">
      <dgm:prSet presAssocID="{9E14F966-13D9-C243-BC02-B7E830B4E122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340D1-A6DF-AB42-8CDD-9FD6F73105FA}" type="pres">
      <dgm:prSet presAssocID="{9E14F966-13D9-C243-BC02-B7E830B4E122}" presName="desTx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33A134-4F63-DC43-8097-14BE89EABD8B}" type="pres">
      <dgm:prSet presAssocID="{13D061A2-5706-E64D-A98C-D7471A4BE541}" presName="space" presStyleCnt="0"/>
      <dgm:spPr/>
    </dgm:pt>
    <dgm:pt modelId="{955EE572-6BFE-5247-B350-659A89D85A58}" type="pres">
      <dgm:prSet presAssocID="{DA5571A6-88A4-8A4A-B399-CF84E1E708A2}" presName="composite" presStyleCnt="0"/>
      <dgm:spPr/>
    </dgm:pt>
    <dgm:pt modelId="{8E43702B-9076-FE45-A754-21E97EC09D78}" type="pres">
      <dgm:prSet presAssocID="{DA5571A6-88A4-8A4A-B399-CF84E1E708A2}" presName="par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6236BD-B4C0-D542-9EF7-55D16573E0D5}" type="pres">
      <dgm:prSet presAssocID="{DA5571A6-88A4-8A4A-B399-CF84E1E708A2}" presName="desTx" presStyleLbl="revTx" presStyleIdx="0" presStyleCnt="1">
        <dgm:presLayoutVars>
          <dgm:bulletEnabled val="1"/>
        </dgm:presLayoutVars>
      </dgm:prSet>
      <dgm:spPr/>
    </dgm:pt>
  </dgm:ptLst>
  <dgm:cxnLst>
    <dgm:cxn modelId="{CA096AC9-D51C-2646-9D0A-9BAB39D04038}" srcId="{042B0C7C-AA24-A749-A601-583C4D1D3EA6}" destId="{DAC3D9A4-05B7-1A47-BF40-ED855C2E640E}" srcOrd="0" destOrd="0" parTransId="{EFB081F7-5546-084F-9F8F-637B8E7017B3}" sibTransId="{505EBA72-5D61-8746-BFA0-FD505141BE82}"/>
    <dgm:cxn modelId="{2EAE074A-B7AE-CB43-83D4-B569D6FE4ABC}" srcId="{042B0C7C-AA24-A749-A601-583C4D1D3EA6}" destId="{DA5571A6-88A4-8A4A-B399-CF84E1E708A2}" srcOrd="2" destOrd="0" parTransId="{FBE6FEDA-9EE7-594E-B65D-D0E381FA463D}" sibTransId="{4F5CB2EC-FE18-0A4A-BCF8-AF573FBA9761}"/>
    <dgm:cxn modelId="{54EC5068-B5B8-5843-9D9D-F10F10AE589A}" srcId="{DAC3D9A4-05B7-1A47-BF40-ED855C2E640E}" destId="{8A78E595-CDFB-3341-A222-8B369B1554AE}" srcOrd="2" destOrd="0" parTransId="{9923F0EF-752B-1042-BF93-281670DC9C17}" sibTransId="{31BC908F-D2D5-1E49-B725-2129FB6DA1DF}"/>
    <dgm:cxn modelId="{7B585446-3E4A-0D46-B33D-99CC1F6A17E1}" type="presOf" srcId="{9E14F966-13D9-C243-BC02-B7E830B4E122}" destId="{3C099A4E-720E-FF4D-A1A9-F98A0077FD0D}" srcOrd="0" destOrd="0" presId="urn:microsoft.com/office/officeart/2005/8/layout/chevron1"/>
    <dgm:cxn modelId="{959D7FAF-5D9C-094B-B680-1AFDB591C037}" srcId="{042B0C7C-AA24-A749-A601-583C4D1D3EA6}" destId="{9E14F966-13D9-C243-BC02-B7E830B4E122}" srcOrd="1" destOrd="0" parTransId="{AA84CDA3-E6A9-EF47-862F-4F660DA9FB57}" sibTransId="{13D061A2-5706-E64D-A98C-D7471A4BE541}"/>
    <dgm:cxn modelId="{3B075D2A-12F9-D942-BECD-A3B37F06ABD4}" type="presOf" srcId="{8A78E595-CDFB-3341-A222-8B369B1554AE}" destId="{322144B1-8D2F-5B45-8752-58DB94EF7F50}" srcOrd="0" destOrd="2" presId="urn:microsoft.com/office/officeart/2005/8/layout/chevron1"/>
    <dgm:cxn modelId="{8B888FB8-905C-E740-AAE1-F9E54854F024}" type="presOf" srcId="{042B0C7C-AA24-A749-A601-583C4D1D3EA6}" destId="{59B5453F-97FC-0B4C-9695-98A8E2B21AAF}" srcOrd="0" destOrd="0" presId="urn:microsoft.com/office/officeart/2005/8/layout/chevron1"/>
    <dgm:cxn modelId="{F2673466-810A-1141-BB09-9F7ACC356AB3}" type="presOf" srcId="{DAC3D9A4-05B7-1A47-BF40-ED855C2E640E}" destId="{7417B884-C4E3-E849-9845-9AB52B081969}" srcOrd="0" destOrd="0" presId="urn:microsoft.com/office/officeart/2005/8/layout/chevron1"/>
    <dgm:cxn modelId="{75294172-67DB-5348-94C3-1E2F678F0F4D}" srcId="{DAC3D9A4-05B7-1A47-BF40-ED855C2E640E}" destId="{089D47E2-E971-384D-9BA5-3E4B02440F52}" srcOrd="0" destOrd="0" parTransId="{B4EB64F1-40E0-0441-8824-C5DDEB044B88}" sibTransId="{907E80FB-F8C5-C14C-9463-9B0B49BD2D8C}"/>
    <dgm:cxn modelId="{494E9529-DD8F-E349-84C6-569A6250C8BF}" type="presOf" srcId="{961FBA8A-F9A7-404F-BC64-09C4736222B5}" destId="{322144B1-8D2F-5B45-8752-58DB94EF7F50}" srcOrd="0" destOrd="1" presId="urn:microsoft.com/office/officeart/2005/8/layout/chevron1"/>
    <dgm:cxn modelId="{ABCA88DC-CC42-424A-85CE-DD83D3088638}" type="presOf" srcId="{089D47E2-E971-384D-9BA5-3E4B02440F52}" destId="{322144B1-8D2F-5B45-8752-58DB94EF7F50}" srcOrd="0" destOrd="0" presId="urn:microsoft.com/office/officeart/2005/8/layout/chevron1"/>
    <dgm:cxn modelId="{D8D948BA-D35D-8F47-9825-3B151212E099}" type="presOf" srcId="{DA5571A6-88A4-8A4A-B399-CF84E1E708A2}" destId="{8E43702B-9076-FE45-A754-21E97EC09D78}" srcOrd="0" destOrd="0" presId="urn:microsoft.com/office/officeart/2005/8/layout/chevron1"/>
    <dgm:cxn modelId="{5D0F3A19-BE5C-2B46-BB28-A91F5C25E2DA}" srcId="{DAC3D9A4-05B7-1A47-BF40-ED855C2E640E}" destId="{961FBA8A-F9A7-404F-BC64-09C4736222B5}" srcOrd="1" destOrd="0" parTransId="{708D4071-A965-FA4B-8018-E166DB0D11A7}" sibTransId="{90E48166-CDA5-D34B-AD53-47CD2E086E56}"/>
    <dgm:cxn modelId="{C70E3EC7-11A3-FB47-91EE-79596735D019}" type="presParOf" srcId="{59B5453F-97FC-0B4C-9695-98A8E2B21AAF}" destId="{C79C16DF-FC3B-8F46-96B0-DC22BAECD033}" srcOrd="0" destOrd="0" presId="urn:microsoft.com/office/officeart/2005/8/layout/chevron1"/>
    <dgm:cxn modelId="{168912BB-CCCB-0E4F-B7E5-0019B6404C2D}" type="presParOf" srcId="{C79C16DF-FC3B-8F46-96B0-DC22BAECD033}" destId="{7417B884-C4E3-E849-9845-9AB52B081969}" srcOrd="0" destOrd="0" presId="urn:microsoft.com/office/officeart/2005/8/layout/chevron1"/>
    <dgm:cxn modelId="{BB3E3D19-010C-D449-A41A-2BDAF917CD5E}" type="presParOf" srcId="{C79C16DF-FC3B-8F46-96B0-DC22BAECD033}" destId="{322144B1-8D2F-5B45-8752-58DB94EF7F50}" srcOrd="1" destOrd="0" presId="urn:microsoft.com/office/officeart/2005/8/layout/chevron1"/>
    <dgm:cxn modelId="{D22B509B-125D-F448-8530-DFA26D5787CA}" type="presParOf" srcId="{59B5453F-97FC-0B4C-9695-98A8E2B21AAF}" destId="{7C63DB8B-0057-1B4C-8297-D27E504FC7DF}" srcOrd="1" destOrd="0" presId="urn:microsoft.com/office/officeart/2005/8/layout/chevron1"/>
    <dgm:cxn modelId="{808B0BC3-2D01-0142-AF1A-BA67E926F3C2}" type="presParOf" srcId="{59B5453F-97FC-0B4C-9695-98A8E2B21AAF}" destId="{B4A3A603-D8DB-A748-8BA4-7BCF28F4DDAD}" srcOrd="2" destOrd="0" presId="urn:microsoft.com/office/officeart/2005/8/layout/chevron1"/>
    <dgm:cxn modelId="{6A9FF20D-0142-0B4D-96BC-B325C0C619CC}" type="presParOf" srcId="{B4A3A603-D8DB-A748-8BA4-7BCF28F4DDAD}" destId="{3C099A4E-720E-FF4D-A1A9-F98A0077FD0D}" srcOrd="0" destOrd="0" presId="urn:microsoft.com/office/officeart/2005/8/layout/chevron1"/>
    <dgm:cxn modelId="{3EFB1391-5527-6847-97C7-96A45F99DE3F}" type="presParOf" srcId="{B4A3A603-D8DB-A748-8BA4-7BCF28F4DDAD}" destId="{64B340D1-A6DF-AB42-8CDD-9FD6F73105FA}" srcOrd="1" destOrd="0" presId="urn:microsoft.com/office/officeart/2005/8/layout/chevron1"/>
    <dgm:cxn modelId="{0E054B8B-3179-7340-A02C-6E1AD9FC1981}" type="presParOf" srcId="{59B5453F-97FC-0B4C-9695-98A8E2B21AAF}" destId="{3233A134-4F63-DC43-8097-14BE89EABD8B}" srcOrd="3" destOrd="0" presId="urn:microsoft.com/office/officeart/2005/8/layout/chevron1"/>
    <dgm:cxn modelId="{8581FC98-54AB-C240-8F89-BB741AFD371B}" type="presParOf" srcId="{59B5453F-97FC-0B4C-9695-98A8E2B21AAF}" destId="{955EE572-6BFE-5247-B350-659A89D85A58}" srcOrd="4" destOrd="0" presId="urn:microsoft.com/office/officeart/2005/8/layout/chevron1"/>
    <dgm:cxn modelId="{9931EF2E-A4B2-B941-9DB2-9B71B9807FF8}" type="presParOf" srcId="{955EE572-6BFE-5247-B350-659A89D85A58}" destId="{8E43702B-9076-FE45-A754-21E97EC09D78}" srcOrd="0" destOrd="0" presId="urn:microsoft.com/office/officeart/2005/8/layout/chevron1"/>
    <dgm:cxn modelId="{9BA3A5C2-AB06-8744-93B2-2C514E49C7F5}" type="presParOf" srcId="{955EE572-6BFE-5247-B350-659A89D85A58}" destId="{D06236BD-B4C0-D542-9EF7-55D16573E0D5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14EA4F-C8A8-9E4E-9BCF-1770134FACA0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651FEA32-51B5-0340-9E2D-62676A68ACF1}">
      <dgm:prSet phldrT="[Text]"/>
      <dgm:spPr/>
      <dgm:t>
        <a:bodyPr/>
        <a:lstStyle/>
        <a:p>
          <a:r>
            <a:rPr lang="en-US" dirty="0" smtClean="0"/>
            <a:t>Newspapers</a:t>
          </a:r>
          <a:endParaRPr lang="en-US" dirty="0"/>
        </a:p>
      </dgm:t>
    </dgm:pt>
    <dgm:pt modelId="{178BCC1C-E20D-1B4C-8C02-BE61CEA0F4C5}" type="parTrans" cxnId="{C15052D1-C14E-524F-9290-8DE71F03BB5C}">
      <dgm:prSet/>
      <dgm:spPr/>
      <dgm:t>
        <a:bodyPr/>
        <a:lstStyle/>
        <a:p>
          <a:endParaRPr lang="en-US"/>
        </a:p>
      </dgm:t>
    </dgm:pt>
    <dgm:pt modelId="{B53B6848-184F-0F46-A685-0B22A302B982}" type="sibTrans" cxnId="{C15052D1-C14E-524F-9290-8DE71F03BB5C}">
      <dgm:prSet/>
      <dgm:spPr/>
      <dgm:t>
        <a:bodyPr/>
        <a:lstStyle/>
        <a:p>
          <a:endParaRPr lang="en-US"/>
        </a:p>
      </dgm:t>
    </dgm:pt>
    <dgm:pt modelId="{3F25DAFF-43A0-F347-81F9-4231926D3C0A}">
      <dgm:prSet phldrT="[Text]"/>
      <dgm:spPr/>
      <dgm:t>
        <a:bodyPr/>
        <a:lstStyle/>
        <a:p>
          <a:r>
            <a:rPr lang="en-US" dirty="0" smtClean="0"/>
            <a:t>Data: Sentiment Analysis</a:t>
          </a:r>
          <a:endParaRPr lang="en-US" dirty="0"/>
        </a:p>
      </dgm:t>
    </dgm:pt>
    <dgm:pt modelId="{21B60CC3-DA3C-2C4A-9A4E-5F8A8ADDAA3D}" type="parTrans" cxnId="{E56E36AC-96E4-FA48-B376-88938D7C542A}">
      <dgm:prSet/>
      <dgm:spPr/>
      <dgm:t>
        <a:bodyPr/>
        <a:lstStyle/>
        <a:p>
          <a:endParaRPr lang="en-US"/>
        </a:p>
      </dgm:t>
    </dgm:pt>
    <dgm:pt modelId="{39B08BD3-BA3E-BB45-91D1-51765477063E}" type="sibTrans" cxnId="{E56E36AC-96E4-FA48-B376-88938D7C542A}">
      <dgm:prSet/>
      <dgm:spPr/>
      <dgm:t>
        <a:bodyPr/>
        <a:lstStyle/>
        <a:p>
          <a:endParaRPr lang="en-US"/>
        </a:p>
      </dgm:t>
    </dgm:pt>
    <dgm:pt modelId="{A4EB079B-3B4E-8A48-ADCF-48551ABB8C0E}">
      <dgm:prSet phldrT="[Text]"/>
      <dgm:spPr/>
      <dgm:t>
        <a:bodyPr/>
        <a:lstStyle/>
        <a:p>
          <a:r>
            <a:rPr lang="en-US" dirty="0" smtClean="0"/>
            <a:t>Characteristics of the authors</a:t>
          </a:r>
          <a:endParaRPr lang="en-US" dirty="0"/>
        </a:p>
      </dgm:t>
    </dgm:pt>
    <dgm:pt modelId="{06656445-AA3B-1348-B233-00C04CE0433A}" type="parTrans" cxnId="{79908DA2-148B-9641-A8B3-D67667C49912}">
      <dgm:prSet/>
      <dgm:spPr/>
      <dgm:t>
        <a:bodyPr/>
        <a:lstStyle/>
        <a:p>
          <a:endParaRPr lang="en-US"/>
        </a:p>
      </dgm:t>
    </dgm:pt>
    <dgm:pt modelId="{815C79D1-A1B1-AC44-B0F2-3FD3B14C2929}" type="sibTrans" cxnId="{79908DA2-148B-9641-A8B3-D67667C49912}">
      <dgm:prSet/>
      <dgm:spPr/>
      <dgm:t>
        <a:bodyPr/>
        <a:lstStyle/>
        <a:p>
          <a:endParaRPr lang="en-US"/>
        </a:p>
      </dgm:t>
    </dgm:pt>
    <dgm:pt modelId="{38CD9D6B-FFF4-9442-9186-BFAECF580108}">
      <dgm:prSet phldrT="[Text]"/>
      <dgm:spPr/>
      <dgm:t>
        <a:bodyPr/>
        <a:lstStyle/>
        <a:p>
          <a:r>
            <a:rPr lang="en-US" dirty="0" smtClean="0"/>
            <a:t>New York Times</a:t>
          </a:r>
          <a:endParaRPr lang="en-US" dirty="0"/>
        </a:p>
      </dgm:t>
    </dgm:pt>
    <dgm:pt modelId="{DE8B13DF-F377-ED4C-B72E-6F3E126F9C6B}" type="parTrans" cxnId="{A9CA87BA-8D3F-9544-8BB7-AE47440A1FEB}">
      <dgm:prSet/>
      <dgm:spPr/>
      <dgm:t>
        <a:bodyPr/>
        <a:lstStyle/>
        <a:p>
          <a:endParaRPr lang="en-US"/>
        </a:p>
      </dgm:t>
    </dgm:pt>
    <dgm:pt modelId="{450CD040-552E-B24A-9178-8E6BBE86DA28}" type="sibTrans" cxnId="{A9CA87BA-8D3F-9544-8BB7-AE47440A1FEB}">
      <dgm:prSet/>
      <dgm:spPr/>
      <dgm:t>
        <a:bodyPr/>
        <a:lstStyle/>
        <a:p>
          <a:endParaRPr lang="en-US"/>
        </a:p>
      </dgm:t>
    </dgm:pt>
    <dgm:pt modelId="{24CCDCE4-A8F2-F944-A9AC-77FB0BDAF304}">
      <dgm:prSet phldrT="[Text]"/>
      <dgm:spPr/>
      <dgm:t>
        <a:bodyPr/>
        <a:lstStyle/>
        <a:p>
          <a:r>
            <a:rPr lang="en-US" dirty="0" smtClean="0"/>
            <a:t>Boston Globe</a:t>
          </a:r>
          <a:endParaRPr lang="en-US" dirty="0"/>
        </a:p>
      </dgm:t>
    </dgm:pt>
    <dgm:pt modelId="{6E55E61F-DE6B-5B4F-813E-1838566C1F55}" type="parTrans" cxnId="{3B586CB2-A0C0-854C-9345-423D727E92BD}">
      <dgm:prSet/>
      <dgm:spPr/>
      <dgm:t>
        <a:bodyPr/>
        <a:lstStyle/>
        <a:p>
          <a:endParaRPr lang="en-US"/>
        </a:p>
      </dgm:t>
    </dgm:pt>
    <dgm:pt modelId="{F56E161C-B16A-094B-95FA-980FE0649308}" type="sibTrans" cxnId="{3B586CB2-A0C0-854C-9345-423D727E92BD}">
      <dgm:prSet/>
      <dgm:spPr/>
      <dgm:t>
        <a:bodyPr/>
        <a:lstStyle/>
        <a:p>
          <a:endParaRPr lang="en-US"/>
        </a:p>
      </dgm:t>
    </dgm:pt>
    <dgm:pt modelId="{094F61F0-82AD-EB46-AE7E-C9C8AE1A7383}" type="pres">
      <dgm:prSet presAssocID="{7B14EA4F-C8A8-9E4E-9BCF-1770134FACA0}" presName="Name0" presStyleCnt="0">
        <dgm:presLayoutVars>
          <dgm:dir/>
          <dgm:animLvl val="lvl"/>
          <dgm:resizeHandles val="exact"/>
        </dgm:presLayoutVars>
      </dgm:prSet>
      <dgm:spPr/>
    </dgm:pt>
    <dgm:pt modelId="{70BDE97C-2094-6A4A-B101-1C58E7B8D223}" type="pres">
      <dgm:prSet presAssocID="{651FEA32-51B5-0340-9E2D-62676A68ACF1}" presName="composite" presStyleCnt="0"/>
      <dgm:spPr/>
    </dgm:pt>
    <dgm:pt modelId="{4BABDB3D-6FAD-9345-8729-F21193197380}" type="pres">
      <dgm:prSet presAssocID="{651FEA32-51B5-0340-9E2D-62676A68ACF1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A4CDC9D-442A-E54B-A5BD-6057106624A0}" type="pres">
      <dgm:prSet presAssocID="{651FEA32-51B5-0340-9E2D-62676A68ACF1}" presName="desTx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2D125D-000F-0A4D-9D32-2D656C777C2C}" type="pres">
      <dgm:prSet presAssocID="{B53B6848-184F-0F46-A685-0B22A302B982}" presName="space" presStyleCnt="0"/>
      <dgm:spPr/>
    </dgm:pt>
    <dgm:pt modelId="{2580B4EA-8C68-E54F-BA3A-F30CCFE3E7D7}" type="pres">
      <dgm:prSet presAssocID="{3F25DAFF-43A0-F347-81F9-4231926D3C0A}" presName="composite" presStyleCnt="0"/>
      <dgm:spPr/>
    </dgm:pt>
    <dgm:pt modelId="{39D17A03-210E-CF4B-98C7-DE50CB5D4503}" type="pres">
      <dgm:prSet presAssocID="{3F25DAFF-43A0-F347-81F9-4231926D3C0A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22F06C-ADC2-A34D-AC63-51096A49277C}" type="pres">
      <dgm:prSet presAssocID="{3F25DAFF-43A0-F347-81F9-4231926D3C0A}" presName="desTx" presStyleLbl="revTx" presStyleIdx="0" presStyleCnt="1">
        <dgm:presLayoutVars>
          <dgm:bulletEnabled val="1"/>
        </dgm:presLayoutVars>
      </dgm:prSet>
      <dgm:spPr/>
    </dgm:pt>
    <dgm:pt modelId="{BB734762-2A34-454E-A1BA-E1981346AAA9}" type="pres">
      <dgm:prSet presAssocID="{39B08BD3-BA3E-BB45-91D1-51765477063E}" presName="space" presStyleCnt="0"/>
      <dgm:spPr/>
    </dgm:pt>
    <dgm:pt modelId="{5EFCCAC2-6F19-A748-BAA9-5A48089BB4AB}" type="pres">
      <dgm:prSet presAssocID="{A4EB079B-3B4E-8A48-ADCF-48551ABB8C0E}" presName="composite" presStyleCnt="0"/>
      <dgm:spPr/>
    </dgm:pt>
    <dgm:pt modelId="{C8B9230F-9553-1947-8787-C6A63642FB70}" type="pres">
      <dgm:prSet presAssocID="{A4EB079B-3B4E-8A48-ADCF-48551ABB8C0E}" presName="par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7DD3B2-E5F3-844B-9ED0-F9A1AC9C74B0}" type="pres">
      <dgm:prSet presAssocID="{A4EB079B-3B4E-8A48-ADCF-48551ABB8C0E}" presName="desTx" presStyleLbl="revTx" presStyleIdx="0" presStyleCnt="1">
        <dgm:presLayoutVars>
          <dgm:bulletEnabled val="1"/>
        </dgm:presLayoutVars>
      </dgm:prSet>
      <dgm:spPr/>
    </dgm:pt>
  </dgm:ptLst>
  <dgm:cxnLst>
    <dgm:cxn modelId="{79908DA2-148B-9641-A8B3-D67667C49912}" srcId="{7B14EA4F-C8A8-9E4E-9BCF-1770134FACA0}" destId="{A4EB079B-3B4E-8A48-ADCF-48551ABB8C0E}" srcOrd="2" destOrd="0" parTransId="{06656445-AA3B-1348-B233-00C04CE0433A}" sibTransId="{815C79D1-A1B1-AC44-B0F2-3FD3B14C2929}"/>
    <dgm:cxn modelId="{D11D6224-1F3B-5540-8378-972B8D62F8A2}" type="presOf" srcId="{3F25DAFF-43A0-F347-81F9-4231926D3C0A}" destId="{39D17A03-210E-CF4B-98C7-DE50CB5D4503}" srcOrd="0" destOrd="0" presId="urn:microsoft.com/office/officeart/2005/8/layout/chevron1"/>
    <dgm:cxn modelId="{E56E36AC-96E4-FA48-B376-88938D7C542A}" srcId="{7B14EA4F-C8A8-9E4E-9BCF-1770134FACA0}" destId="{3F25DAFF-43A0-F347-81F9-4231926D3C0A}" srcOrd="1" destOrd="0" parTransId="{21B60CC3-DA3C-2C4A-9A4E-5F8A8ADDAA3D}" sibTransId="{39B08BD3-BA3E-BB45-91D1-51765477063E}"/>
    <dgm:cxn modelId="{3B586CB2-A0C0-854C-9345-423D727E92BD}" srcId="{651FEA32-51B5-0340-9E2D-62676A68ACF1}" destId="{24CCDCE4-A8F2-F944-A9AC-77FB0BDAF304}" srcOrd="1" destOrd="0" parTransId="{6E55E61F-DE6B-5B4F-813E-1838566C1F55}" sibTransId="{F56E161C-B16A-094B-95FA-980FE0649308}"/>
    <dgm:cxn modelId="{514C7E09-7DC2-6947-B5A6-29497E2993C5}" type="presOf" srcId="{651FEA32-51B5-0340-9E2D-62676A68ACF1}" destId="{4BABDB3D-6FAD-9345-8729-F21193197380}" srcOrd="0" destOrd="0" presId="urn:microsoft.com/office/officeart/2005/8/layout/chevron1"/>
    <dgm:cxn modelId="{6B8A199A-8FEF-C041-81DF-09DC890E3988}" type="presOf" srcId="{38CD9D6B-FFF4-9442-9186-BFAECF580108}" destId="{AA4CDC9D-442A-E54B-A5BD-6057106624A0}" srcOrd="0" destOrd="0" presId="urn:microsoft.com/office/officeart/2005/8/layout/chevron1"/>
    <dgm:cxn modelId="{A9CA87BA-8D3F-9544-8BB7-AE47440A1FEB}" srcId="{651FEA32-51B5-0340-9E2D-62676A68ACF1}" destId="{38CD9D6B-FFF4-9442-9186-BFAECF580108}" srcOrd="0" destOrd="0" parTransId="{DE8B13DF-F377-ED4C-B72E-6F3E126F9C6B}" sibTransId="{450CD040-552E-B24A-9178-8E6BBE86DA28}"/>
    <dgm:cxn modelId="{973D41FD-47DD-6940-A949-28B84D9A0FE4}" type="presOf" srcId="{A4EB079B-3B4E-8A48-ADCF-48551ABB8C0E}" destId="{C8B9230F-9553-1947-8787-C6A63642FB70}" srcOrd="0" destOrd="0" presId="urn:microsoft.com/office/officeart/2005/8/layout/chevron1"/>
    <dgm:cxn modelId="{C15052D1-C14E-524F-9290-8DE71F03BB5C}" srcId="{7B14EA4F-C8A8-9E4E-9BCF-1770134FACA0}" destId="{651FEA32-51B5-0340-9E2D-62676A68ACF1}" srcOrd="0" destOrd="0" parTransId="{178BCC1C-E20D-1B4C-8C02-BE61CEA0F4C5}" sibTransId="{B53B6848-184F-0F46-A685-0B22A302B982}"/>
    <dgm:cxn modelId="{06113EDD-648D-BD4D-ACD3-A9E8EE37D28D}" type="presOf" srcId="{7B14EA4F-C8A8-9E4E-9BCF-1770134FACA0}" destId="{094F61F0-82AD-EB46-AE7E-C9C8AE1A7383}" srcOrd="0" destOrd="0" presId="urn:microsoft.com/office/officeart/2005/8/layout/chevron1"/>
    <dgm:cxn modelId="{77919819-B5D0-FF4E-A1BC-85C47AC4F543}" type="presOf" srcId="{24CCDCE4-A8F2-F944-A9AC-77FB0BDAF304}" destId="{AA4CDC9D-442A-E54B-A5BD-6057106624A0}" srcOrd="0" destOrd="1" presId="urn:microsoft.com/office/officeart/2005/8/layout/chevron1"/>
    <dgm:cxn modelId="{B775F4AD-9BF0-3A48-A601-BD023C15CC89}" type="presParOf" srcId="{094F61F0-82AD-EB46-AE7E-C9C8AE1A7383}" destId="{70BDE97C-2094-6A4A-B101-1C58E7B8D223}" srcOrd="0" destOrd="0" presId="urn:microsoft.com/office/officeart/2005/8/layout/chevron1"/>
    <dgm:cxn modelId="{CDA76AB5-62C5-484A-9D43-9CB4E99AB6EF}" type="presParOf" srcId="{70BDE97C-2094-6A4A-B101-1C58E7B8D223}" destId="{4BABDB3D-6FAD-9345-8729-F21193197380}" srcOrd="0" destOrd="0" presId="urn:microsoft.com/office/officeart/2005/8/layout/chevron1"/>
    <dgm:cxn modelId="{3865426B-6F0B-094A-9894-A2724B721FF2}" type="presParOf" srcId="{70BDE97C-2094-6A4A-B101-1C58E7B8D223}" destId="{AA4CDC9D-442A-E54B-A5BD-6057106624A0}" srcOrd="1" destOrd="0" presId="urn:microsoft.com/office/officeart/2005/8/layout/chevron1"/>
    <dgm:cxn modelId="{A623190A-B2AB-6A40-974F-7767F9F7C88E}" type="presParOf" srcId="{094F61F0-82AD-EB46-AE7E-C9C8AE1A7383}" destId="{742D125D-000F-0A4D-9D32-2D656C777C2C}" srcOrd="1" destOrd="0" presId="urn:microsoft.com/office/officeart/2005/8/layout/chevron1"/>
    <dgm:cxn modelId="{152E1642-EE6D-184A-B8E6-82BC2B82BE53}" type="presParOf" srcId="{094F61F0-82AD-EB46-AE7E-C9C8AE1A7383}" destId="{2580B4EA-8C68-E54F-BA3A-F30CCFE3E7D7}" srcOrd="2" destOrd="0" presId="urn:microsoft.com/office/officeart/2005/8/layout/chevron1"/>
    <dgm:cxn modelId="{042E79A6-9CAC-FC40-A4DA-78EEAD7DF9E4}" type="presParOf" srcId="{2580B4EA-8C68-E54F-BA3A-F30CCFE3E7D7}" destId="{39D17A03-210E-CF4B-98C7-DE50CB5D4503}" srcOrd="0" destOrd="0" presId="urn:microsoft.com/office/officeart/2005/8/layout/chevron1"/>
    <dgm:cxn modelId="{A57156BB-8F0E-8C4C-8A82-A0520D018CCB}" type="presParOf" srcId="{2580B4EA-8C68-E54F-BA3A-F30CCFE3E7D7}" destId="{5922F06C-ADC2-A34D-AC63-51096A49277C}" srcOrd="1" destOrd="0" presId="urn:microsoft.com/office/officeart/2005/8/layout/chevron1"/>
    <dgm:cxn modelId="{F403FCED-2C82-9247-8FED-99D3ACAEA3AE}" type="presParOf" srcId="{094F61F0-82AD-EB46-AE7E-C9C8AE1A7383}" destId="{BB734762-2A34-454E-A1BA-E1981346AAA9}" srcOrd="3" destOrd="0" presId="urn:microsoft.com/office/officeart/2005/8/layout/chevron1"/>
    <dgm:cxn modelId="{570974AC-91EB-A343-9539-44A3E174B46A}" type="presParOf" srcId="{094F61F0-82AD-EB46-AE7E-C9C8AE1A7383}" destId="{5EFCCAC2-6F19-A748-BAA9-5A48089BB4AB}" srcOrd="4" destOrd="0" presId="urn:microsoft.com/office/officeart/2005/8/layout/chevron1"/>
    <dgm:cxn modelId="{DB923AA4-2DAB-7F4B-8212-B50FC1206922}" type="presParOf" srcId="{5EFCCAC2-6F19-A748-BAA9-5A48089BB4AB}" destId="{C8B9230F-9553-1947-8787-C6A63642FB70}" srcOrd="0" destOrd="0" presId="urn:microsoft.com/office/officeart/2005/8/layout/chevron1"/>
    <dgm:cxn modelId="{74F242FB-211E-3840-B3D3-F35979503649}" type="presParOf" srcId="{5EFCCAC2-6F19-A748-BAA9-5A48089BB4AB}" destId="{967DD3B2-E5F3-844B-9ED0-F9A1AC9C74B0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1D7628-99C2-9749-AE7E-B1703BDA7C3E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F97041-D09C-B14D-AE34-DCC958DE58F2}">
      <dgm:prSet phldrT="[Text]"/>
      <dgm:spPr/>
      <dgm:t>
        <a:bodyPr/>
        <a:lstStyle/>
        <a:p>
          <a:r>
            <a:rPr lang="en-US" dirty="0" smtClean="0"/>
            <a:t>Facts</a:t>
          </a:r>
          <a:endParaRPr lang="en-US" dirty="0"/>
        </a:p>
      </dgm:t>
    </dgm:pt>
    <dgm:pt modelId="{3C427543-6928-5045-B90C-B7CA78FC5CEC}" type="parTrans" cxnId="{8F617369-F4EB-C142-9F11-0E6E7797FFD7}">
      <dgm:prSet/>
      <dgm:spPr/>
      <dgm:t>
        <a:bodyPr/>
        <a:lstStyle/>
        <a:p>
          <a:endParaRPr lang="en-US"/>
        </a:p>
      </dgm:t>
    </dgm:pt>
    <dgm:pt modelId="{DAE6C60E-3100-F147-9E38-12CB404D1579}" type="sibTrans" cxnId="{8F617369-F4EB-C142-9F11-0E6E7797FFD7}">
      <dgm:prSet/>
      <dgm:spPr/>
      <dgm:t>
        <a:bodyPr/>
        <a:lstStyle/>
        <a:p>
          <a:endParaRPr lang="en-US"/>
        </a:p>
      </dgm:t>
    </dgm:pt>
    <dgm:pt modelId="{FFD5092A-F176-0044-8D70-64C861743070}">
      <dgm:prSet phldrT="[Text]"/>
      <dgm:spPr/>
      <dgm:t>
        <a:bodyPr/>
        <a:lstStyle/>
        <a:p>
          <a:r>
            <a:rPr lang="en-US" dirty="0" smtClean="0">
              <a:solidFill>
                <a:srgbClr val="FFC000"/>
              </a:solidFill>
            </a:rPr>
            <a:t>Decision to Travel</a:t>
          </a:r>
          <a:endParaRPr lang="en-US" dirty="0">
            <a:solidFill>
              <a:srgbClr val="FFC000"/>
            </a:solidFill>
          </a:endParaRPr>
        </a:p>
      </dgm:t>
    </dgm:pt>
    <dgm:pt modelId="{AC0B8569-12B9-364F-AA13-66E293520562}" type="parTrans" cxnId="{DAC3CB5D-A4C8-144C-B2EA-6AD1519963B0}">
      <dgm:prSet/>
      <dgm:spPr/>
      <dgm:t>
        <a:bodyPr/>
        <a:lstStyle/>
        <a:p>
          <a:endParaRPr lang="en-US"/>
        </a:p>
      </dgm:t>
    </dgm:pt>
    <dgm:pt modelId="{292964F4-F88A-5E4C-B192-752E17CE40CB}" type="sibTrans" cxnId="{DAC3CB5D-A4C8-144C-B2EA-6AD1519963B0}">
      <dgm:prSet/>
      <dgm:spPr/>
      <dgm:t>
        <a:bodyPr/>
        <a:lstStyle/>
        <a:p>
          <a:endParaRPr lang="en-US"/>
        </a:p>
      </dgm:t>
    </dgm:pt>
    <dgm:pt modelId="{44BF631D-B362-524A-B87A-D33A796600E5}">
      <dgm:prSet phldrT="[Text]"/>
      <dgm:spPr/>
      <dgm:t>
        <a:bodyPr/>
        <a:lstStyle/>
        <a:p>
          <a:r>
            <a:rPr lang="en-US" dirty="0" smtClean="0">
              <a:solidFill>
                <a:srgbClr val="FFC000"/>
              </a:solidFill>
            </a:rPr>
            <a:t>Crime Indicators: homicides, crime reports, others</a:t>
          </a:r>
          <a:endParaRPr lang="en-US" dirty="0">
            <a:solidFill>
              <a:srgbClr val="FFC000"/>
            </a:solidFill>
          </a:endParaRPr>
        </a:p>
      </dgm:t>
    </dgm:pt>
    <dgm:pt modelId="{CD868FE2-2002-1145-B26A-893C1E8BF039}" type="parTrans" cxnId="{21C589C0-60CE-5F4E-BF6B-7537740EB462}">
      <dgm:prSet/>
      <dgm:spPr/>
      <dgm:t>
        <a:bodyPr/>
        <a:lstStyle/>
        <a:p>
          <a:endParaRPr lang="en-US"/>
        </a:p>
      </dgm:t>
    </dgm:pt>
    <dgm:pt modelId="{FC3BBDA1-5A1F-ED42-9F41-7A1D52BB5A33}" type="sibTrans" cxnId="{21C589C0-60CE-5F4E-BF6B-7537740EB462}">
      <dgm:prSet/>
      <dgm:spPr/>
      <dgm:t>
        <a:bodyPr/>
        <a:lstStyle/>
        <a:p>
          <a:endParaRPr lang="en-US"/>
        </a:p>
      </dgm:t>
    </dgm:pt>
    <dgm:pt modelId="{32E341CF-22F8-A144-886E-7D1159350E2D}">
      <dgm:prSet phldrT="[Text]"/>
      <dgm:spPr/>
      <dgm:t>
        <a:bodyPr/>
        <a:lstStyle/>
        <a:p>
          <a:r>
            <a:rPr lang="en-US" dirty="0" smtClean="0"/>
            <a:t>Number of tourists</a:t>
          </a:r>
          <a:endParaRPr lang="en-US" dirty="0"/>
        </a:p>
      </dgm:t>
    </dgm:pt>
    <dgm:pt modelId="{6A8E027B-6A0D-D249-8156-725B593FCABB}" type="parTrans" cxnId="{598CDEB4-F412-D041-8DE4-10EA1D29825F}">
      <dgm:prSet/>
      <dgm:spPr/>
      <dgm:t>
        <a:bodyPr/>
        <a:lstStyle/>
        <a:p>
          <a:endParaRPr lang="en-US"/>
        </a:p>
      </dgm:t>
    </dgm:pt>
    <dgm:pt modelId="{6113F062-B317-364C-B910-21C444D1B725}" type="sibTrans" cxnId="{598CDEB4-F412-D041-8DE4-10EA1D29825F}">
      <dgm:prSet/>
      <dgm:spPr/>
      <dgm:t>
        <a:bodyPr/>
        <a:lstStyle/>
        <a:p>
          <a:endParaRPr lang="en-US"/>
        </a:p>
      </dgm:t>
    </dgm:pt>
    <dgm:pt modelId="{B2FE989C-4ED9-C642-8055-6193245A118E}">
      <dgm:prSet phldrT="[Text]"/>
      <dgm:spPr/>
      <dgm:t>
        <a:bodyPr/>
        <a:lstStyle/>
        <a:p>
          <a:r>
            <a:rPr lang="en-US" dirty="0" smtClean="0"/>
            <a:t>Spending by tourist</a:t>
          </a:r>
          <a:endParaRPr lang="en-US" dirty="0"/>
        </a:p>
      </dgm:t>
    </dgm:pt>
    <dgm:pt modelId="{F6F75D3D-F1DA-0A45-938B-CEA9E93D740F}" type="parTrans" cxnId="{38956163-EEC6-864F-BF9C-F1319E1E5FE6}">
      <dgm:prSet/>
      <dgm:spPr/>
      <dgm:t>
        <a:bodyPr/>
        <a:lstStyle/>
        <a:p>
          <a:endParaRPr lang="en-US"/>
        </a:p>
      </dgm:t>
    </dgm:pt>
    <dgm:pt modelId="{5EF11EA9-9E78-F149-BAD3-5143977BF6AB}" type="sibTrans" cxnId="{38956163-EEC6-864F-BF9C-F1319E1E5FE6}">
      <dgm:prSet/>
      <dgm:spPr/>
      <dgm:t>
        <a:bodyPr/>
        <a:lstStyle/>
        <a:p>
          <a:endParaRPr lang="en-US"/>
        </a:p>
      </dgm:t>
    </dgm:pt>
    <dgm:pt modelId="{F5730FBD-C551-4C40-90DD-746B1A4BF33B}">
      <dgm:prSet phldrT="[Text]"/>
      <dgm:spPr/>
      <dgm:t>
        <a:bodyPr/>
        <a:lstStyle/>
        <a:p>
          <a:r>
            <a:rPr lang="en-US" dirty="0" smtClean="0"/>
            <a:t>Total spending</a:t>
          </a:r>
          <a:endParaRPr lang="en-US" dirty="0"/>
        </a:p>
      </dgm:t>
    </dgm:pt>
    <dgm:pt modelId="{79E1ACBE-5269-DF46-9CD3-738327A0F8D4}" type="parTrans" cxnId="{32DA7ABC-6809-AB47-8C94-5F2E5149E9C3}">
      <dgm:prSet/>
      <dgm:spPr/>
      <dgm:t>
        <a:bodyPr/>
        <a:lstStyle/>
        <a:p>
          <a:endParaRPr lang="en-US"/>
        </a:p>
      </dgm:t>
    </dgm:pt>
    <dgm:pt modelId="{B6A64398-6CE6-0547-B72B-C0219A2EAD3C}" type="sibTrans" cxnId="{32DA7ABC-6809-AB47-8C94-5F2E5149E9C3}">
      <dgm:prSet/>
      <dgm:spPr/>
      <dgm:t>
        <a:bodyPr/>
        <a:lstStyle/>
        <a:p>
          <a:endParaRPr lang="en-US"/>
        </a:p>
      </dgm:t>
    </dgm:pt>
    <dgm:pt modelId="{93130B2C-9DCE-694D-AD82-D170A8FFAA2B}">
      <dgm:prSet phldrT="[Text]"/>
      <dgm:spPr/>
      <dgm:t>
        <a:bodyPr/>
        <a:lstStyle/>
        <a:p>
          <a:r>
            <a:rPr lang="en-US" dirty="0" smtClean="0"/>
            <a:t>Global Indicators</a:t>
          </a:r>
          <a:endParaRPr lang="en-US" dirty="0"/>
        </a:p>
      </dgm:t>
    </dgm:pt>
    <dgm:pt modelId="{D9104451-23B1-F642-B113-021E7C0CEB04}" type="sibTrans" cxnId="{4B4CA8B0-C731-204D-93D1-07D293E294FD}">
      <dgm:prSet/>
      <dgm:spPr/>
      <dgm:t>
        <a:bodyPr/>
        <a:lstStyle/>
        <a:p>
          <a:endParaRPr lang="en-US"/>
        </a:p>
      </dgm:t>
    </dgm:pt>
    <dgm:pt modelId="{81B4FDF9-000D-024C-9E30-E55260CF2619}" type="parTrans" cxnId="{4B4CA8B0-C731-204D-93D1-07D293E294FD}">
      <dgm:prSet/>
      <dgm:spPr/>
      <dgm:t>
        <a:bodyPr/>
        <a:lstStyle/>
        <a:p>
          <a:endParaRPr lang="en-US"/>
        </a:p>
      </dgm:t>
    </dgm:pt>
    <dgm:pt modelId="{A9736F9F-20CA-D04F-994E-70E8B1D6D555}">
      <dgm:prSet phldrT="[Text]"/>
      <dgm:spPr/>
      <dgm:t>
        <a:bodyPr/>
        <a:lstStyle/>
        <a:p>
          <a:r>
            <a:rPr lang="en-US" dirty="0" smtClean="0">
              <a:solidFill>
                <a:srgbClr val="FFC000"/>
              </a:solidFill>
            </a:rPr>
            <a:t>Exchange rate</a:t>
          </a:r>
          <a:endParaRPr lang="en-US" dirty="0">
            <a:solidFill>
              <a:srgbClr val="FFC000"/>
            </a:solidFill>
          </a:endParaRPr>
        </a:p>
      </dgm:t>
    </dgm:pt>
    <dgm:pt modelId="{FB4B9E8C-C5B6-EC4F-B440-C7DB52AAAA26}" type="parTrans" cxnId="{44C34B0D-4882-4645-BF6C-A36F42B76AF2}">
      <dgm:prSet/>
      <dgm:spPr/>
      <dgm:t>
        <a:bodyPr/>
        <a:lstStyle/>
        <a:p>
          <a:endParaRPr lang="en-US"/>
        </a:p>
      </dgm:t>
    </dgm:pt>
    <dgm:pt modelId="{5EE40718-59A0-9844-9FDA-BEC96894D62D}" type="sibTrans" cxnId="{44C34B0D-4882-4645-BF6C-A36F42B76AF2}">
      <dgm:prSet/>
      <dgm:spPr/>
      <dgm:t>
        <a:bodyPr/>
        <a:lstStyle/>
        <a:p>
          <a:endParaRPr lang="en-US"/>
        </a:p>
      </dgm:t>
    </dgm:pt>
    <dgm:pt modelId="{1C649D61-41F2-8D44-A770-93C09B73A866}">
      <dgm:prSet phldrT="[Text]"/>
      <dgm:spPr/>
      <dgm:t>
        <a:bodyPr/>
        <a:lstStyle/>
        <a:p>
          <a:r>
            <a:rPr lang="en-US" dirty="0" smtClean="0">
              <a:solidFill>
                <a:srgbClr val="FFC000"/>
              </a:solidFill>
            </a:rPr>
            <a:t>Seasonality</a:t>
          </a:r>
          <a:endParaRPr lang="en-US" dirty="0">
            <a:solidFill>
              <a:srgbClr val="FFC000"/>
            </a:solidFill>
          </a:endParaRPr>
        </a:p>
      </dgm:t>
    </dgm:pt>
    <dgm:pt modelId="{AABAF2F8-C59A-6643-87E5-28E9589A928F}" type="parTrans" cxnId="{80685D13-007A-EE4D-BFDA-407B80AB7AB4}">
      <dgm:prSet/>
      <dgm:spPr/>
      <dgm:t>
        <a:bodyPr/>
        <a:lstStyle/>
        <a:p>
          <a:endParaRPr lang="en-US"/>
        </a:p>
      </dgm:t>
    </dgm:pt>
    <dgm:pt modelId="{2DAA4154-33A7-BE4E-822E-F2EC4088F3BD}" type="sibTrans" cxnId="{80685D13-007A-EE4D-BFDA-407B80AB7AB4}">
      <dgm:prSet/>
      <dgm:spPr/>
      <dgm:t>
        <a:bodyPr/>
        <a:lstStyle/>
        <a:p>
          <a:endParaRPr lang="en-US"/>
        </a:p>
      </dgm:t>
    </dgm:pt>
    <dgm:pt modelId="{824CCDB1-B9DA-384B-A317-631D7FB8892E}" type="pres">
      <dgm:prSet presAssocID="{2E1D7628-99C2-9749-AE7E-B1703BDA7C3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952F2AA-80EF-9046-A98D-7982DD9BB4B4}" type="pres">
      <dgm:prSet presAssocID="{EFF97041-D09C-B14D-AE34-DCC958DE58F2}" presName="root1" presStyleCnt="0"/>
      <dgm:spPr/>
    </dgm:pt>
    <dgm:pt modelId="{91DB6E73-BD28-F344-89A6-2BD438CD2230}" type="pres">
      <dgm:prSet presAssocID="{EFF97041-D09C-B14D-AE34-DCC958DE58F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1CE750-14B3-9E44-8B91-A0F4D7348CB9}" type="pres">
      <dgm:prSet presAssocID="{EFF97041-D09C-B14D-AE34-DCC958DE58F2}" presName="level2hierChild" presStyleCnt="0"/>
      <dgm:spPr/>
    </dgm:pt>
    <dgm:pt modelId="{D62E3000-FB9A-D446-BFCF-FF96ED6BF2F0}" type="pres">
      <dgm:prSet presAssocID="{AC0B8569-12B9-364F-AA13-66E293520562}" presName="conn2-1" presStyleLbl="parChTrans1D2" presStyleIdx="0" presStyleCnt="2"/>
      <dgm:spPr/>
    </dgm:pt>
    <dgm:pt modelId="{37AB25EE-C9CC-E840-B4BF-3ACA22F19001}" type="pres">
      <dgm:prSet presAssocID="{AC0B8569-12B9-364F-AA13-66E293520562}" presName="connTx" presStyleLbl="parChTrans1D2" presStyleIdx="0" presStyleCnt="2"/>
      <dgm:spPr/>
    </dgm:pt>
    <dgm:pt modelId="{1536249E-7E9C-FD45-8416-5D18CB268651}" type="pres">
      <dgm:prSet presAssocID="{FFD5092A-F176-0044-8D70-64C861743070}" presName="root2" presStyleCnt="0"/>
      <dgm:spPr/>
    </dgm:pt>
    <dgm:pt modelId="{6A678EAE-F73E-C441-896F-00F69BD6CAB8}" type="pres">
      <dgm:prSet presAssocID="{FFD5092A-F176-0044-8D70-64C86174307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FCBD45-84E6-0D4B-A282-B0C676FAB168}" type="pres">
      <dgm:prSet presAssocID="{FFD5092A-F176-0044-8D70-64C861743070}" presName="level3hierChild" presStyleCnt="0"/>
      <dgm:spPr/>
    </dgm:pt>
    <dgm:pt modelId="{459D439A-C4DF-9545-9B8E-948C4FA9E0C0}" type="pres">
      <dgm:prSet presAssocID="{CD868FE2-2002-1145-B26A-893C1E8BF039}" presName="conn2-1" presStyleLbl="parChTrans1D3" presStyleIdx="0" presStyleCnt="6"/>
      <dgm:spPr/>
    </dgm:pt>
    <dgm:pt modelId="{488573B6-C1FC-A74E-BDC4-7AED6FCA6330}" type="pres">
      <dgm:prSet presAssocID="{CD868FE2-2002-1145-B26A-893C1E8BF039}" presName="connTx" presStyleLbl="parChTrans1D3" presStyleIdx="0" presStyleCnt="6"/>
      <dgm:spPr/>
    </dgm:pt>
    <dgm:pt modelId="{5D1D4DDE-40FD-D84B-93F5-E19279753947}" type="pres">
      <dgm:prSet presAssocID="{44BF631D-B362-524A-B87A-D33A796600E5}" presName="root2" presStyleCnt="0"/>
      <dgm:spPr/>
    </dgm:pt>
    <dgm:pt modelId="{DF13C117-A6D2-F349-B41D-693B4C647186}" type="pres">
      <dgm:prSet presAssocID="{44BF631D-B362-524A-B87A-D33A796600E5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8114B4-7310-C249-A3CA-C11E84ECFA34}" type="pres">
      <dgm:prSet presAssocID="{44BF631D-B362-524A-B87A-D33A796600E5}" presName="level3hierChild" presStyleCnt="0"/>
      <dgm:spPr/>
    </dgm:pt>
    <dgm:pt modelId="{19CDE6EC-1790-CA4F-8D8D-5DA807ED20CB}" type="pres">
      <dgm:prSet presAssocID="{FB4B9E8C-C5B6-EC4F-B440-C7DB52AAAA26}" presName="conn2-1" presStyleLbl="parChTrans1D3" presStyleIdx="1" presStyleCnt="6"/>
      <dgm:spPr/>
    </dgm:pt>
    <dgm:pt modelId="{69DAF8C8-A532-CC4F-9A9B-4C72A7A7B881}" type="pres">
      <dgm:prSet presAssocID="{FB4B9E8C-C5B6-EC4F-B440-C7DB52AAAA26}" presName="connTx" presStyleLbl="parChTrans1D3" presStyleIdx="1" presStyleCnt="6"/>
      <dgm:spPr/>
    </dgm:pt>
    <dgm:pt modelId="{DEE60125-B146-0547-AB41-B10370B43C1E}" type="pres">
      <dgm:prSet presAssocID="{A9736F9F-20CA-D04F-994E-70E8B1D6D555}" presName="root2" presStyleCnt="0"/>
      <dgm:spPr/>
    </dgm:pt>
    <dgm:pt modelId="{7434A1CA-7075-1E4F-BF00-B59E8944AFD9}" type="pres">
      <dgm:prSet presAssocID="{A9736F9F-20CA-D04F-994E-70E8B1D6D555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633A96-FD27-2B4C-BFF2-ED9CEAB1BCB9}" type="pres">
      <dgm:prSet presAssocID="{A9736F9F-20CA-D04F-994E-70E8B1D6D555}" presName="level3hierChild" presStyleCnt="0"/>
      <dgm:spPr/>
    </dgm:pt>
    <dgm:pt modelId="{E4793EF9-2D30-E243-9AB8-F5E78CEBF673}" type="pres">
      <dgm:prSet presAssocID="{AABAF2F8-C59A-6643-87E5-28E9589A928F}" presName="conn2-1" presStyleLbl="parChTrans1D3" presStyleIdx="2" presStyleCnt="6"/>
      <dgm:spPr/>
    </dgm:pt>
    <dgm:pt modelId="{4CCDA6FA-EFE2-F547-9E51-EB938515E5C9}" type="pres">
      <dgm:prSet presAssocID="{AABAF2F8-C59A-6643-87E5-28E9589A928F}" presName="connTx" presStyleLbl="parChTrans1D3" presStyleIdx="2" presStyleCnt="6"/>
      <dgm:spPr/>
    </dgm:pt>
    <dgm:pt modelId="{2D5158D8-3D27-C542-A48E-4CE5577A03E6}" type="pres">
      <dgm:prSet presAssocID="{1C649D61-41F2-8D44-A770-93C09B73A866}" presName="root2" presStyleCnt="0"/>
      <dgm:spPr/>
    </dgm:pt>
    <dgm:pt modelId="{5B7455B4-0A24-A344-916A-E187F573856E}" type="pres">
      <dgm:prSet presAssocID="{1C649D61-41F2-8D44-A770-93C09B73A866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430E09-E883-EF41-B936-8F269B477926}" type="pres">
      <dgm:prSet presAssocID="{1C649D61-41F2-8D44-A770-93C09B73A866}" presName="level3hierChild" presStyleCnt="0"/>
      <dgm:spPr/>
    </dgm:pt>
    <dgm:pt modelId="{B25B8320-C69A-DC42-BB03-BFBF7617C25D}" type="pres">
      <dgm:prSet presAssocID="{81B4FDF9-000D-024C-9E30-E55260CF2619}" presName="conn2-1" presStyleLbl="parChTrans1D2" presStyleIdx="1" presStyleCnt="2"/>
      <dgm:spPr/>
    </dgm:pt>
    <dgm:pt modelId="{66D0F464-03C9-1F4F-99E3-3CAF76C49FF4}" type="pres">
      <dgm:prSet presAssocID="{81B4FDF9-000D-024C-9E30-E55260CF2619}" presName="connTx" presStyleLbl="parChTrans1D2" presStyleIdx="1" presStyleCnt="2"/>
      <dgm:spPr/>
    </dgm:pt>
    <dgm:pt modelId="{26590D13-9E90-9C40-A28E-082ADE6681EF}" type="pres">
      <dgm:prSet presAssocID="{93130B2C-9DCE-694D-AD82-D170A8FFAA2B}" presName="root2" presStyleCnt="0"/>
      <dgm:spPr/>
    </dgm:pt>
    <dgm:pt modelId="{A36ECC16-DA36-784D-B584-CEB7358C9091}" type="pres">
      <dgm:prSet presAssocID="{93130B2C-9DCE-694D-AD82-D170A8FFAA2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86C725-BA19-AC4F-A758-8DAE13CCE3D7}" type="pres">
      <dgm:prSet presAssocID="{93130B2C-9DCE-694D-AD82-D170A8FFAA2B}" presName="level3hierChild" presStyleCnt="0"/>
      <dgm:spPr/>
    </dgm:pt>
    <dgm:pt modelId="{849B1855-3CB5-E741-B94D-E3064A2A2013}" type="pres">
      <dgm:prSet presAssocID="{6A8E027B-6A0D-D249-8156-725B593FCABB}" presName="conn2-1" presStyleLbl="parChTrans1D3" presStyleIdx="3" presStyleCnt="6"/>
      <dgm:spPr/>
    </dgm:pt>
    <dgm:pt modelId="{075853D7-1DFE-3E4A-8DE1-AA58713D5600}" type="pres">
      <dgm:prSet presAssocID="{6A8E027B-6A0D-D249-8156-725B593FCABB}" presName="connTx" presStyleLbl="parChTrans1D3" presStyleIdx="3" presStyleCnt="6"/>
      <dgm:spPr/>
    </dgm:pt>
    <dgm:pt modelId="{4443A77F-7AC3-B343-B785-AF542F32CBFD}" type="pres">
      <dgm:prSet presAssocID="{32E341CF-22F8-A144-886E-7D1159350E2D}" presName="root2" presStyleCnt="0"/>
      <dgm:spPr/>
    </dgm:pt>
    <dgm:pt modelId="{A300B2F7-BB14-394E-983A-938BC8E6D657}" type="pres">
      <dgm:prSet presAssocID="{32E341CF-22F8-A144-886E-7D1159350E2D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B4420-DC00-D344-B4D2-2D0271E0D30A}" type="pres">
      <dgm:prSet presAssocID="{32E341CF-22F8-A144-886E-7D1159350E2D}" presName="level3hierChild" presStyleCnt="0"/>
      <dgm:spPr/>
    </dgm:pt>
    <dgm:pt modelId="{C00186A4-B8CC-C141-B159-C70070D87BDA}" type="pres">
      <dgm:prSet presAssocID="{F6F75D3D-F1DA-0A45-938B-CEA9E93D740F}" presName="conn2-1" presStyleLbl="parChTrans1D3" presStyleIdx="4" presStyleCnt="6"/>
      <dgm:spPr/>
    </dgm:pt>
    <dgm:pt modelId="{3979E88A-07C4-4B4E-98AF-FFCCB1E6AB67}" type="pres">
      <dgm:prSet presAssocID="{F6F75D3D-F1DA-0A45-938B-CEA9E93D740F}" presName="connTx" presStyleLbl="parChTrans1D3" presStyleIdx="4" presStyleCnt="6"/>
      <dgm:spPr/>
    </dgm:pt>
    <dgm:pt modelId="{B970B759-240A-0448-8BA8-71BBD0C7C56E}" type="pres">
      <dgm:prSet presAssocID="{B2FE989C-4ED9-C642-8055-6193245A118E}" presName="root2" presStyleCnt="0"/>
      <dgm:spPr/>
    </dgm:pt>
    <dgm:pt modelId="{858E5CEB-F872-9642-B189-BA6B16EA3C0D}" type="pres">
      <dgm:prSet presAssocID="{B2FE989C-4ED9-C642-8055-6193245A118E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7B781A-6E20-1B48-AC00-0D6B5C37C337}" type="pres">
      <dgm:prSet presAssocID="{B2FE989C-4ED9-C642-8055-6193245A118E}" presName="level3hierChild" presStyleCnt="0"/>
      <dgm:spPr/>
    </dgm:pt>
    <dgm:pt modelId="{2F0F5E7D-D5C8-E048-8097-BD62D720FEAA}" type="pres">
      <dgm:prSet presAssocID="{79E1ACBE-5269-DF46-9CD3-738327A0F8D4}" presName="conn2-1" presStyleLbl="parChTrans1D3" presStyleIdx="5" presStyleCnt="6"/>
      <dgm:spPr/>
    </dgm:pt>
    <dgm:pt modelId="{7A2CE18A-C0CB-8040-9B18-DC2354C22E05}" type="pres">
      <dgm:prSet presAssocID="{79E1ACBE-5269-DF46-9CD3-738327A0F8D4}" presName="connTx" presStyleLbl="parChTrans1D3" presStyleIdx="5" presStyleCnt="6"/>
      <dgm:spPr/>
    </dgm:pt>
    <dgm:pt modelId="{56F1CBD5-FEAF-104C-88A7-A04797D17D89}" type="pres">
      <dgm:prSet presAssocID="{F5730FBD-C551-4C40-90DD-746B1A4BF33B}" presName="root2" presStyleCnt="0"/>
      <dgm:spPr/>
    </dgm:pt>
    <dgm:pt modelId="{94EAD2E6-92DC-6043-A359-1635CFAD3EB1}" type="pres">
      <dgm:prSet presAssocID="{F5730FBD-C551-4C40-90DD-746B1A4BF33B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88F624-D7B0-254D-9D7C-FA979C7E23EB}" type="pres">
      <dgm:prSet presAssocID="{F5730FBD-C551-4C40-90DD-746B1A4BF33B}" presName="level3hierChild" presStyleCnt="0"/>
      <dgm:spPr/>
    </dgm:pt>
  </dgm:ptLst>
  <dgm:cxnLst>
    <dgm:cxn modelId="{6C8B4DC6-2509-3F44-91EC-60D8EEDBB343}" type="presOf" srcId="{81B4FDF9-000D-024C-9E30-E55260CF2619}" destId="{66D0F464-03C9-1F4F-99E3-3CAF76C49FF4}" srcOrd="1" destOrd="0" presId="urn:microsoft.com/office/officeart/2005/8/layout/hierarchy2"/>
    <dgm:cxn modelId="{8F617369-F4EB-C142-9F11-0E6E7797FFD7}" srcId="{2E1D7628-99C2-9749-AE7E-B1703BDA7C3E}" destId="{EFF97041-D09C-B14D-AE34-DCC958DE58F2}" srcOrd="0" destOrd="0" parTransId="{3C427543-6928-5045-B90C-B7CA78FC5CEC}" sibTransId="{DAE6C60E-3100-F147-9E38-12CB404D1579}"/>
    <dgm:cxn modelId="{1ABAE008-B6A8-974D-B9F3-30DB5531308F}" type="presOf" srcId="{32E341CF-22F8-A144-886E-7D1159350E2D}" destId="{A300B2F7-BB14-394E-983A-938BC8E6D657}" srcOrd="0" destOrd="0" presId="urn:microsoft.com/office/officeart/2005/8/layout/hierarchy2"/>
    <dgm:cxn modelId="{A47AA899-DAAE-ED45-B3D7-609D246C11FD}" type="presOf" srcId="{AC0B8569-12B9-364F-AA13-66E293520562}" destId="{37AB25EE-C9CC-E840-B4BF-3ACA22F19001}" srcOrd="1" destOrd="0" presId="urn:microsoft.com/office/officeart/2005/8/layout/hierarchy2"/>
    <dgm:cxn modelId="{32DA7ABC-6809-AB47-8C94-5F2E5149E9C3}" srcId="{93130B2C-9DCE-694D-AD82-D170A8FFAA2B}" destId="{F5730FBD-C551-4C40-90DD-746B1A4BF33B}" srcOrd="2" destOrd="0" parTransId="{79E1ACBE-5269-DF46-9CD3-738327A0F8D4}" sibTransId="{B6A64398-6CE6-0547-B72B-C0219A2EAD3C}"/>
    <dgm:cxn modelId="{1677F439-2B7E-7F4B-A1F1-DA125CE0335F}" type="presOf" srcId="{F6F75D3D-F1DA-0A45-938B-CEA9E93D740F}" destId="{C00186A4-B8CC-C141-B159-C70070D87BDA}" srcOrd="0" destOrd="0" presId="urn:microsoft.com/office/officeart/2005/8/layout/hierarchy2"/>
    <dgm:cxn modelId="{9F24C502-2389-D546-B6CB-1FB76086997D}" type="presOf" srcId="{1C649D61-41F2-8D44-A770-93C09B73A866}" destId="{5B7455B4-0A24-A344-916A-E187F573856E}" srcOrd="0" destOrd="0" presId="urn:microsoft.com/office/officeart/2005/8/layout/hierarchy2"/>
    <dgm:cxn modelId="{313F53CB-559C-874E-BA20-23FA1EC89A4E}" type="presOf" srcId="{FFD5092A-F176-0044-8D70-64C861743070}" destId="{6A678EAE-F73E-C441-896F-00F69BD6CAB8}" srcOrd="0" destOrd="0" presId="urn:microsoft.com/office/officeart/2005/8/layout/hierarchy2"/>
    <dgm:cxn modelId="{1A269540-6705-3043-9F38-970AC91D2DD4}" type="presOf" srcId="{6A8E027B-6A0D-D249-8156-725B593FCABB}" destId="{849B1855-3CB5-E741-B94D-E3064A2A2013}" srcOrd="0" destOrd="0" presId="urn:microsoft.com/office/officeart/2005/8/layout/hierarchy2"/>
    <dgm:cxn modelId="{5D84A21E-4A6B-844D-B72B-F2A1B692FA59}" type="presOf" srcId="{93130B2C-9DCE-694D-AD82-D170A8FFAA2B}" destId="{A36ECC16-DA36-784D-B584-CEB7358C9091}" srcOrd="0" destOrd="0" presId="urn:microsoft.com/office/officeart/2005/8/layout/hierarchy2"/>
    <dgm:cxn modelId="{44C34B0D-4882-4645-BF6C-A36F42B76AF2}" srcId="{FFD5092A-F176-0044-8D70-64C861743070}" destId="{A9736F9F-20CA-D04F-994E-70E8B1D6D555}" srcOrd="1" destOrd="0" parTransId="{FB4B9E8C-C5B6-EC4F-B440-C7DB52AAAA26}" sibTransId="{5EE40718-59A0-9844-9FDA-BEC96894D62D}"/>
    <dgm:cxn modelId="{30EF9491-6A51-1040-9482-52F39373E0B0}" type="presOf" srcId="{AC0B8569-12B9-364F-AA13-66E293520562}" destId="{D62E3000-FB9A-D446-BFCF-FF96ED6BF2F0}" srcOrd="0" destOrd="0" presId="urn:microsoft.com/office/officeart/2005/8/layout/hierarchy2"/>
    <dgm:cxn modelId="{0860255E-B670-A64F-9EEC-C3A589798EA8}" type="presOf" srcId="{79E1ACBE-5269-DF46-9CD3-738327A0F8D4}" destId="{2F0F5E7D-D5C8-E048-8097-BD62D720FEAA}" srcOrd="0" destOrd="0" presId="urn:microsoft.com/office/officeart/2005/8/layout/hierarchy2"/>
    <dgm:cxn modelId="{4B4CA8B0-C731-204D-93D1-07D293E294FD}" srcId="{EFF97041-D09C-B14D-AE34-DCC958DE58F2}" destId="{93130B2C-9DCE-694D-AD82-D170A8FFAA2B}" srcOrd="1" destOrd="0" parTransId="{81B4FDF9-000D-024C-9E30-E55260CF2619}" sibTransId="{D9104451-23B1-F642-B113-021E7C0CEB04}"/>
    <dgm:cxn modelId="{94576615-F532-0C43-90BF-F0D4ED399B05}" type="presOf" srcId="{CD868FE2-2002-1145-B26A-893C1E8BF039}" destId="{488573B6-C1FC-A74E-BDC4-7AED6FCA6330}" srcOrd="1" destOrd="0" presId="urn:microsoft.com/office/officeart/2005/8/layout/hierarchy2"/>
    <dgm:cxn modelId="{38956163-EEC6-864F-BF9C-F1319E1E5FE6}" srcId="{93130B2C-9DCE-694D-AD82-D170A8FFAA2B}" destId="{B2FE989C-4ED9-C642-8055-6193245A118E}" srcOrd="1" destOrd="0" parTransId="{F6F75D3D-F1DA-0A45-938B-CEA9E93D740F}" sibTransId="{5EF11EA9-9E78-F149-BAD3-5143977BF6AB}"/>
    <dgm:cxn modelId="{10991306-182A-714F-89E0-B4D1054AE78D}" type="presOf" srcId="{2E1D7628-99C2-9749-AE7E-B1703BDA7C3E}" destId="{824CCDB1-B9DA-384B-A317-631D7FB8892E}" srcOrd="0" destOrd="0" presId="urn:microsoft.com/office/officeart/2005/8/layout/hierarchy2"/>
    <dgm:cxn modelId="{598CDEB4-F412-D041-8DE4-10EA1D29825F}" srcId="{93130B2C-9DCE-694D-AD82-D170A8FFAA2B}" destId="{32E341CF-22F8-A144-886E-7D1159350E2D}" srcOrd="0" destOrd="0" parTransId="{6A8E027B-6A0D-D249-8156-725B593FCABB}" sibTransId="{6113F062-B317-364C-B910-21C444D1B725}"/>
    <dgm:cxn modelId="{F7EE603C-93BB-2743-8DC1-C1F7F4B049F7}" type="presOf" srcId="{AABAF2F8-C59A-6643-87E5-28E9589A928F}" destId="{4CCDA6FA-EFE2-F547-9E51-EB938515E5C9}" srcOrd="1" destOrd="0" presId="urn:microsoft.com/office/officeart/2005/8/layout/hierarchy2"/>
    <dgm:cxn modelId="{FE28362C-0ED3-304B-87B7-85221A12CDAB}" type="presOf" srcId="{FB4B9E8C-C5B6-EC4F-B440-C7DB52AAAA26}" destId="{69DAF8C8-A532-CC4F-9A9B-4C72A7A7B881}" srcOrd="1" destOrd="0" presId="urn:microsoft.com/office/officeart/2005/8/layout/hierarchy2"/>
    <dgm:cxn modelId="{71CEC759-5AD1-6A48-B3E6-1EC089810FE5}" type="presOf" srcId="{AABAF2F8-C59A-6643-87E5-28E9589A928F}" destId="{E4793EF9-2D30-E243-9AB8-F5E78CEBF673}" srcOrd="0" destOrd="0" presId="urn:microsoft.com/office/officeart/2005/8/layout/hierarchy2"/>
    <dgm:cxn modelId="{2F033568-D4D5-C546-82FE-E5A5AC092406}" type="presOf" srcId="{EFF97041-D09C-B14D-AE34-DCC958DE58F2}" destId="{91DB6E73-BD28-F344-89A6-2BD438CD2230}" srcOrd="0" destOrd="0" presId="urn:microsoft.com/office/officeart/2005/8/layout/hierarchy2"/>
    <dgm:cxn modelId="{2996705F-C5B8-504B-B758-7B063277F97B}" type="presOf" srcId="{F6F75D3D-F1DA-0A45-938B-CEA9E93D740F}" destId="{3979E88A-07C4-4B4E-98AF-FFCCB1E6AB67}" srcOrd="1" destOrd="0" presId="urn:microsoft.com/office/officeart/2005/8/layout/hierarchy2"/>
    <dgm:cxn modelId="{BDDD9DC7-FDA7-9C48-87A5-A737263FD7A3}" type="presOf" srcId="{A9736F9F-20CA-D04F-994E-70E8B1D6D555}" destId="{7434A1CA-7075-1E4F-BF00-B59E8944AFD9}" srcOrd="0" destOrd="0" presId="urn:microsoft.com/office/officeart/2005/8/layout/hierarchy2"/>
    <dgm:cxn modelId="{4EE707A7-01AD-1F49-9941-8278AED3F9A3}" type="presOf" srcId="{F5730FBD-C551-4C40-90DD-746B1A4BF33B}" destId="{94EAD2E6-92DC-6043-A359-1635CFAD3EB1}" srcOrd="0" destOrd="0" presId="urn:microsoft.com/office/officeart/2005/8/layout/hierarchy2"/>
    <dgm:cxn modelId="{F920E34B-C91A-4F44-A2B9-DA5B97FC4CDF}" type="presOf" srcId="{6A8E027B-6A0D-D249-8156-725B593FCABB}" destId="{075853D7-1DFE-3E4A-8DE1-AA58713D5600}" srcOrd="1" destOrd="0" presId="urn:microsoft.com/office/officeart/2005/8/layout/hierarchy2"/>
    <dgm:cxn modelId="{BFF44469-E737-BE4E-BCA7-6A3E5466BB59}" type="presOf" srcId="{CD868FE2-2002-1145-B26A-893C1E8BF039}" destId="{459D439A-C4DF-9545-9B8E-948C4FA9E0C0}" srcOrd="0" destOrd="0" presId="urn:microsoft.com/office/officeart/2005/8/layout/hierarchy2"/>
    <dgm:cxn modelId="{6C6F339D-2E5E-0B4F-A5E2-B682901F2474}" type="presOf" srcId="{44BF631D-B362-524A-B87A-D33A796600E5}" destId="{DF13C117-A6D2-F349-B41D-693B4C647186}" srcOrd="0" destOrd="0" presId="urn:microsoft.com/office/officeart/2005/8/layout/hierarchy2"/>
    <dgm:cxn modelId="{E9D90D9F-C6D1-BB47-B0BE-F1D850E60393}" type="presOf" srcId="{B2FE989C-4ED9-C642-8055-6193245A118E}" destId="{858E5CEB-F872-9642-B189-BA6B16EA3C0D}" srcOrd="0" destOrd="0" presId="urn:microsoft.com/office/officeart/2005/8/layout/hierarchy2"/>
    <dgm:cxn modelId="{80685D13-007A-EE4D-BFDA-407B80AB7AB4}" srcId="{FFD5092A-F176-0044-8D70-64C861743070}" destId="{1C649D61-41F2-8D44-A770-93C09B73A866}" srcOrd="2" destOrd="0" parTransId="{AABAF2F8-C59A-6643-87E5-28E9589A928F}" sibTransId="{2DAA4154-33A7-BE4E-822E-F2EC4088F3BD}"/>
    <dgm:cxn modelId="{7EE18AA4-E067-574F-BA6E-9A8ABCD8F9DE}" type="presOf" srcId="{FB4B9E8C-C5B6-EC4F-B440-C7DB52AAAA26}" destId="{19CDE6EC-1790-CA4F-8D8D-5DA807ED20CB}" srcOrd="0" destOrd="0" presId="urn:microsoft.com/office/officeart/2005/8/layout/hierarchy2"/>
    <dgm:cxn modelId="{21C589C0-60CE-5F4E-BF6B-7537740EB462}" srcId="{FFD5092A-F176-0044-8D70-64C861743070}" destId="{44BF631D-B362-524A-B87A-D33A796600E5}" srcOrd="0" destOrd="0" parTransId="{CD868FE2-2002-1145-B26A-893C1E8BF039}" sibTransId="{FC3BBDA1-5A1F-ED42-9F41-7A1D52BB5A33}"/>
    <dgm:cxn modelId="{D1499642-C95C-B941-A5BD-F2C922707B0E}" type="presOf" srcId="{79E1ACBE-5269-DF46-9CD3-738327A0F8D4}" destId="{7A2CE18A-C0CB-8040-9B18-DC2354C22E05}" srcOrd="1" destOrd="0" presId="urn:microsoft.com/office/officeart/2005/8/layout/hierarchy2"/>
    <dgm:cxn modelId="{BF8859FC-D4E7-BA41-B485-BEEB0834EFAC}" type="presOf" srcId="{81B4FDF9-000D-024C-9E30-E55260CF2619}" destId="{B25B8320-C69A-DC42-BB03-BFBF7617C25D}" srcOrd="0" destOrd="0" presId="urn:microsoft.com/office/officeart/2005/8/layout/hierarchy2"/>
    <dgm:cxn modelId="{DAC3CB5D-A4C8-144C-B2EA-6AD1519963B0}" srcId="{EFF97041-D09C-B14D-AE34-DCC958DE58F2}" destId="{FFD5092A-F176-0044-8D70-64C861743070}" srcOrd="0" destOrd="0" parTransId="{AC0B8569-12B9-364F-AA13-66E293520562}" sibTransId="{292964F4-F88A-5E4C-B192-752E17CE40CB}"/>
    <dgm:cxn modelId="{E02A2FF7-74FB-AA40-85B9-9385A2E40340}" type="presParOf" srcId="{824CCDB1-B9DA-384B-A317-631D7FB8892E}" destId="{C952F2AA-80EF-9046-A98D-7982DD9BB4B4}" srcOrd="0" destOrd="0" presId="urn:microsoft.com/office/officeart/2005/8/layout/hierarchy2"/>
    <dgm:cxn modelId="{BD043F44-B715-7F46-94AF-04DD788AFF1E}" type="presParOf" srcId="{C952F2AA-80EF-9046-A98D-7982DD9BB4B4}" destId="{91DB6E73-BD28-F344-89A6-2BD438CD2230}" srcOrd="0" destOrd="0" presId="urn:microsoft.com/office/officeart/2005/8/layout/hierarchy2"/>
    <dgm:cxn modelId="{FA7CB158-8AD6-C243-B296-871FD3E959F0}" type="presParOf" srcId="{C952F2AA-80EF-9046-A98D-7982DD9BB4B4}" destId="{FD1CE750-14B3-9E44-8B91-A0F4D7348CB9}" srcOrd="1" destOrd="0" presId="urn:microsoft.com/office/officeart/2005/8/layout/hierarchy2"/>
    <dgm:cxn modelId="{25BA9003-145F-7B48-8D99-36BB5245E781}" type="presParOf" srcId="{FD1CE750-14B3-9E44-8B91-A0F4D7348CB9}" destId="{D62E3000-FB9A-D446-BFCF-FF96ED6BF2F0}" srcOrd="0" destOrd="0" presId="urn:microsoft.com/office/officeart/2005/8/layout/hierarchy2"/>
    <dgm:cxn modelId="{7CA45D4F-8AE4-9942-9F5D-FFDC3A28752A}" type="presParOf" srcId="{D62E3000-FB9A-D446-BFCF-FF96ED6BF2F0}" destId="{37AB25EE-C9CC-E840-B4BF-3ACA22F19001}" srcOrd="0" destOrd="0" presId="urn:microsoft.com/office/officeart/2005/8/layout/hierarchy2"/>
    <dgm:cxn modelId="{D0F49286-7BE1-EF4D-BDA8-E178B3A3C8B4}" type="presParOf" srcId="{FD1CE750-14B3-9E44-8B91-A0F4D7348CB9}" destId="{1536249E-7E9C-FD45-8416-5D18CB268651}" srcOrd="1" destOrd="0" presId="urn:microsoft.com/office/officeart/2005/8/layout/hierarchy2"/>
    <dgm:cxn modelId="{2A12D5B9-C13E-D248-805A-CC005FBA3ED3}" type="presParOf" srcId="{1536249E-7E9C-FD45-8416-5D18CB268651}" destId="{6A678EAE-F73E-C441-896F-00F69BD6CAB8}" srcOrd="0" destOrd="0" presId="urn:microsoft.com/office/officeart/2005/8/layout/hierarchy2"/>
    <dgm:cxn modelId="{9FBABB9E-0710-A04D-9687-8AC2C1E0500D}" type="presParOf" srcId="{1536249E-7E9C-FD45-8416-5D18CB268651}" destId="{1AFCBD45-84E6-0D4B-A282-B0C676FAB168}" srcOrd="1" destOrd="0" presId="urn:microsoft.com/office/officeart/2005/8/layout/hierarchy2"/>
    <dgm:cxn modelId="{1CCBDB15-C48B-CF4E-BC5F-31E602BA551F}" type="presParOf" srcId="{1AFCBD45-84E6-0D4B-A282-B0C676FAB168}" destId="{459D439A-C4DF-9545-9B8E-948C4FA9E0C0}" srcOrd="0" destOrd="0" presId="urn:microsoft.com/office/officeart/2005/8/layout/hierarchy2"/>
    <dgm:cxn modelId="{AEAD3E19-2211-0945-8F46-04B3D632A77A}" type="presParOf" srcId="{459D439A-C4DF-9545-9B8E-948C4FA9E0C0}" destId="{488573B6-C1FC-A74E-BDC4-7AED6FCA6330}" srcOrd="0" destOrd="0" presId="urn:microsoft.com/office/officeart/2005/8/layout/hierarchy2"/>
    <dgm:cxn modelId="{28496955-8B6B-5846-85E1-BD2B2D052662}" type="presParOf" srcId="{1AFCBD45-84E6-0D4B-A282-B0C676FAB168}" destId="{5D1D4DDE-40FD-D84B-93F5-E19279753947}" srcOrd="1" destOrd="0" presId="urn:microsoft.com/office/officeart/2005/8/layout/hierarchy2"/>
    <dgm:cxn modelId="{D3C1B538-1BE4-3E46-8A55-50A9E0E00C7E}" type="presParOf" srcId="{5D1D4DDE-40FD-D84B-93F5-E19279753947}" destId="{DF13C117-A6D2-F349-B41D-693B4C647186}" srcOrd="0" destOrd="0" presId="urn:microsoft.com/office/officeart/2005/8/layout/hierarchy2"/>
    <dgm:cxn modelId="{D054CFE9-3203-2A47-80FD-B9D5B0E2B13B}" type="presParOf" srcId="{5D1D4DDE-40FD-D84B-93F5-E19279753947}" destId="{968114B4-7310-C249-A3CA-C11E84ECFA34}" srcOrd="1" destOrd="0" presId="urn:microsoft.com/office/officeart/2005/8/layout/hierarchy2"/>
    <dgm:cxn modelId="{E0672084-4EF6-7747-90C7-7647113038EA}" type="presParOf" srcId="{1AFCBD45-84E6-0D4B-A282-B0C676FAB168}" destId="{19CDE6EC-1790-CA4F-8D8D-5DA807ED20CB}" srcOrd="2" destOrd="0" presId="urn:microsoft.com/office/officeart/2005/8/layout/hierarchy2"/>
    <dgm:cxn modelId="{7B4B8C7D-9E64-A749-B47F-35C537736230}" type="presParOf" srcId="{19CDE6EC-1790-CA4F-8D8D-5DA807ED20CB}" destId="{69DAF8C8-A532-CC4F-9A9B-4C72A7A7B881}" srcOrd="0" destOrd="0" presId="urn:microsoft.com/office/officeart/2005/8/layout/hierarchy2"/>
    <dgm:cxn modelId="{CD63F252-EA32-7C45-A11B-D57EDFE6E199}" type="presParOf" srcId="{1AFCBD45-84E6-0D4B-A282-B0C676FAB168}" destId="{DEE60125-B146-0547-AB41-B10370B43C1E}" srcOrd="3" destOrd="0" presId="urn:microsoft.com/office/officeart/2005/8/layout/hierarchy2"/>
    <dgm:cxn modelId="{A6C58C11-085A-4D45-8DEA-30B629554C45}" type="presParOf" srcId="{DEE60125-B146-0547-AB41-B10370B43C1E}" destId="{7434A1CA-7075-1E4F-BF00-B59E8944AFD9}" srcOrd="0" destOrd="0" presId="urn:microsoft.com/office/officeart/2005/8/layout/hierarchy2"/>
    <dgm:cxn modelId="{B8E65B38-900C-4248-9ACA-0FE85C1D140F}" type="presParOf" srcId="{DEE60125-B146-0547-AB41-B10370B43C1E}" destId="{44633A96-FD27-2B4C-BFF2-ED9CEAB1BCB9}" srcOrd="1" destOrd="0" presId="urn:microsoft.com/office/officeart/2005/8/layout/hierarchy2"/>
    <dgm:cxn modelId="{3666485F-6844-A34B-B288-9549C5B225E7}" type="presParOf" srcId="{1AFCBD45-84E6-0D4B-A282-B0C676FAB168}" destId="{E4793EF9-2D30-E243-9AB8-F5E78CEBF673}" srcOrd="4" destOrd="0" presId="urn:microsoft.com/office/officeart/2005/8/layout/hierarchy2"/>
    <dgm:cxn modelId="{D92BA6A9-8C7A-D946-9669-2E525E683E97}" type="presParOf" srcId="{E4793EF9-2D30-E243-9AB8-F5E78CEBF673}" destId="{4CCDA6FA-EFE2-F547-9E51-EB938515E5C9}" srcOrd="0" destOrd="0" presId="urn:microsoft.com/office/officeart/2005/8/layout/hierarchy2"/>
    <dgm:cxn modelId="{9B3CD5A2-5523-D04C-A94E-2BE04F519E8B}" type="presParOf" srcId="{1AFCBD45-84E6-0D4B-A282-B0C676FAB168}" destId="{2D5158D8-3D27-C542-A48E-4CE5577A03E6}" srcOrd="5" destOrd="0" presId="urn:microsoft.com/office/officeart/2005/8/layout/hierarchy2"/>
    <dgm:cxn modelId="{13F994F4-D372-A940-BBB4-CFDC11EA395F}" type="presParOf" srcId="{2D5158D8-3D27-C542-A48E-4CE5577A03E6}" destId="{5B7455B4-0A24-A344-916A-E187F573856E}" srcOrd="0" destOrd="0" presId="urn:microsoft.com/office/officeart/2005/8/layout/hierarchy2"/>
    <dgm:cxn modelId="{D3B083E7-9918-F644-B392-2ADF7E0D74EF}" type="presParOf" srcId="{2D5158D8-3D27-C542-A48E-4CE5577A03E6}" destId="{1D430E09-E883-EF41-B936-8F269B477926}" srcOrd="1" destOrd="0" presId="urn:microsoft.com/office/officeart/2005/8/layout/hierarchy2"/>
    <dgm:cxn modelId="{2FC86387-500A-5649-83AB-4E3A66DE420B}" type="presParOf" srcId="{FD1CE750-14B3-9E44-8B91-A0F4D7348CB9}" destId="{B25B8320-C69A-DC42-BB03-BFBF7617C25D}" srcOrd="2" destOrd="0" presId="urn:microsoft.com/office/officeart/2005/8/layout/hierarchy2"/>
    <dgm:cxn modelId="{6BF58724-CA04-DF4F-86C4-40BDC12DAC9F}" type="presParOf" srcId="{B25B8320-C69A-DC42-BB03-BFBF7617C25D}" destId="{66D0F464-03C9-1F4F-99E3-3CAF76C49FF4}" srcOrd="0" destOrd="0" presId="urn:microsoft.com/office/officeart/2005/8/layout/hierarchy2"/>
    <dgm:cxn modelId="{68307835-725E-E44C-8010-992781928274}" type="presParOf" srcId="{FD1CE750-14B3-9E44-8B91-A0F4D7348CB9}" destId="{26590D13-9E90-9C40-A28E-082ADE6681EF}" srcOrd="3" destOrd="0" presId="urn:microsoft.com/office/officeart/2005/8/layout/hierarchy2"/>
    <dgm:cxn modelId="{9CFBCF9D-1FF2-E243-A640-A4B62EBDC44A}" type="presParOf" srcId="{26590D13-9E90-9C40-A28E-082ADE6681EF}" destId="{A36ECC16-DA36-784D-B584-CEB7358C9091}" srcOrd="0" destOrd="0" presId="urn:microsoft.com/office/officeart/2005/8/layout/hierarchy2"/>
    <dgm:cxn modelId="{654B0D92-FED2-8E48-9F41-7C247233F628}" type="presParOf" srcId="{26590D13-9E90-9C40-A28E-082ADE6681EF}" destId="{3A86C725-BA19-AC4F-A758-8DAE13CCE3D7}" srcOrd="1" destOrd="0" presId="urn:microsoft.com/office/officeart/2005/8/layout/hierarchy2"/>
    <dgm:cxn modelId="{8052CB1E-3DC6-D04F-9512-FB6925D203B6}" type="presParOf" srcId="{3A86C725-BA19-AC4F-A758-8DAE13CCE3D7}" destId="{849B1855-3CB5-E741-B94D-E3064A2A2013}" srcOrd="0" destOrd="0" presId="urn:microsoft.com/office/officeart/2005/8/layout/hierarchy2"/>
    <dgm:cxn modelId="{F98A6BB2-2A4E-F242-BC83-07F65658BD59}" type="presParOf" srcId="{849B1855-3CB5-E741-B94D-E3064A2A2013}" destId="{075853D7-1DFE-3E4A-8DE1-AA58713D5600}" srcOrd="0" destOrd="0" presId="urn:microsoft.com/office/officeart/2005/8/layout/hierarchy2"/>
    <dgm:cxn modelId="{7C79A786-6A17-D14B-9440-1487588EF5EF}" type="presParOf" srcId="{3A86C725-BA19-AC4F-A758-8DAE13CCE3D7}" destId="{4443A77F-7AC3-B343-B785-AF542F32CBFD}" srcOrd="1" destOrd="0" presId="urn:microsoft.com/office/officeart/2005/8/layout/hierarchy2"/>
    <dgm:cxn modelId="{7D77E6F5-CA92-604D-A877-6BDC3E10E7C6}" type="presParOf" srcId="{4443A77F-7AC3-B343-B785-AF542F32CBFD}" destId="{A300B2F7-BB14-394E-983A-938BC8E6D657}" srcOrd="0" destOrd="0" presId="urn:microsoft.com/office/officeart/2005/8/layout/hierarchy2"/>
    <dgm:cxn modelId="{77E39917-3F43-1040-8E68-1506DEC8C995}" type="presParOf" srcId="{4443A77F-7AC3-B343-B785-AF542F32CBFD}" destId="{CC6B4420-DC00-D344-B4D2-2D0271E0D30A}" srcOrd="1" destOrd="0" presId="urn:microsoft.com/office/officeart/2005/8/layout/hierarchy2"/>
    <dgm:cxn modelId="{D061CC0A-7F07-EA4C-AA8B-07AED665B6D2}" type="presParOf" srcId="{3A86C725-BA19-AC4F-A758-8DAE13CCE3D7}" destId="{C00186A4-B8CC-C141-B159-C70070D87BDA}" srcOrd="2" destOrd="0" presId="urn:microsoft.com/office/officeart/2005/8/layout/hierarchy2"/>
    <dgm:cxn modelId="{73B6391B-7B90-464A-8861-D1DC150E8FFB}" type="presParOf" srcId="{C00186A4-B8CC-C141-B159-C70070D87BDA}" destId="{3979E88A-07C4-4B4E-98AF-FFCCB1E6AB67}" srcOrd="0" destOrd="0" presId="urn:microsoft.com/office/officeart/2005/8/layout/hierarchy2"/>
    <dgm:cxn modelId="{35C085EC-DE87-ED45-90C5-288C8BE00C9C}" type="presParOf" srcId="{3A86C725-BA19-AC4F-A758-8DAE13CCE3D7}" destId="{B970B759-240A-0448-8BA8-71BBD0C7C56E}" srcOrd="3" destOrd="0" presId="urn:microsoft.com/office/officeart/2005/8/layout/hierarchy2"/>
    <dgm:cxn modelId="{CE2D7947-1E87-254C-BD21-079BD471139C}" type="presParOf" srcId="{B970B759-240A-0448-8BA8-71BBD0C7C56E}" destId="{858E5CEB-F872-9642-B189-BA6B16EA3C0D}" srcOrd="0" destOrd="0" presId="urn:microsoft.com/office/officeart/2005/8/layout/hierarchy2"/>
    <dgm:cxn modelId="{111FD092-C3C5-B242-A59B-C6BAE8167861}" type="presParOf" srcId="{B970B759-240A-0448-8BA8-71BBD0C7C56E}" destId="{C27B781A-6E20-1B48-AC00-0D6B5C37C337}" srcOrd="1" destOrd="0" presId="urn:microsoft.com/office/officeart/2005/8/layout/hierarchy2"/>
    <dgm:cxn modelId="{EBCEC498-7766-2642-9DD8-82FE532CD220}" type="presParOf" srcId="{3A86C725-BA19-AC4F-A758-8DAE13CCE3D7}" destId="{2F0F5E7D-D5C8-E048-8097-BD62D720FEAA}" srcOrd="4" destOrd="0" presId="urn:microsoft.com/office/officeart/2005/8/layout/hierarchy2"/>
    <dgm:cxn modelId="{7D92B159-570F-7C41-8F08-27976386EF8A}" type="presParOf" srcId="{2F0F5E7D-D5C8-E048-8097-BD62D720FEAA}" destId="{7A2CE18A-C0CB-8040-9B18-DC2354C22E05}" srcOrd="0" destOrd="0" presId="urn:microsoft.com/office/officeart/2005/8/layout/hierarchy2"/>
    <dgm:cxn modelId="{6013B206-7903-D34D-B8C3-5F8EE95BD6D2}" type="presParOf" srcId="{3A86C725-BA19-AC4F-A758-8DAE13CCE3D7}" destId="{56F1CBD5-FEAF-104C-88A7-A04797D17D89}" srcOrd="5" destOrd="0" presId="urn:microsoft.com/office/officeart/2005/8/layout/hierarchy2"/>
    <dgm:cxn modelId="{9BBF7E8A-0E66-3E43-8DFA-8D2166CFC9FB}" type="presParOf" srcId="{56F1CBD5-FEAF-104C-88A7-A04797D17D89}" destId="{94EAD2E6-92DC-6043-A359-1635CFAD3EB1}" srcOrd="0" destOrd="0" presId="urn:microsoft.com/office/officeart/2005/8/layout/hierarchy2"/>
    <dgm:cxn modelId="{BF8ECC46-BFD9-8C41-AD6F-B632E2B592C1}" type="presParOf" srcId="{56F1CBD5-FEAF-104C-88A7-A04797D17D89}" destId="{1088F624-D7B0-254D-9D7C-FA979C7E23E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9D6AA5-F65D-D44E-925A-9562F2A0D621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3DEEEB-55AF-6C42-9410-9FB4E3C46DF9}">
      <dgm:prSet phldrT="[Text]"/>
      <dgm:spPr/>
      <dgm:t>
        <a:bodyPr/>
        <a:lstStyle/>
        <a:p>
          <a:r>
            <a:rPr lang="en-US" dirty="0" smtClean="0"/>
            <a:t>Statistics and Economics</a:t>
          </a:r>
          <a:endParaRPr lang="en-US" dirty="0"/>
        </a:p>
      </dgm:t>
    </dgm:pt>
    <dgm:pt modelId="{8E3AE278-9CB2-7E43-B0E6-4B6A191C83F9}" type="parTrans" cxnId="{0799D73C-A47B-D443-8991-970510253278}">
      <dgm:prSet/>
      <dgm:spPr/>
      <dgm:t>
        <a:bodyPr/>
        <a:lstStyle/>
        <a:p>
          <a:endParaRPr lang="en-US"/>
        </a:p>
      </dgm:t>
    </dgm:pt>
    <dgm:pt modelId="{C0B472C9-355E-3E4C-9112-4136D527BDE4}" type="sibTrans" cxnId="{0799D73C-A47B-D443-8991-970510253278}">
      <dgm:prSet/>
      <dgm:spPr/>
      <dgm:t>
        <a:bodyPr/>
        <a:lstStyle/>
        <a:p>
          <a:endParaRPr lang="en-US"/>
        </a:p>
      </dgm:t>
    </dgm:pt>
    <dgm:pt modelId="{7D68EAA2-E65B-3148-9648-73A4F4BC2FE7}">
      <dgm:prSet phldrT="[Text]"/>
      <dgm:spPr/>
      <dgm:t>
        <a:bodyPr/>
        <a:lstStyle/>
        <a:p>
          <a:r>
            <a:rPr lang="en-US" dirty="0" smtClean="0"/>
            <a:t>Decisions to travel (microeconomics)</a:t>
          </a:r>
          <a:endParaRPr lang="en-US" dirty="0"/>
        </a:p>
      </dgm:t>
    </dgm:pt>
    <dgm:pt modelId="{555ACBF1-554F-7143-9F77-CD3895793521}" type="parTrans" cxnId="{386ECCFB-BD3A-6A40-B200-AD16DA15ECFF}">
      <dgm:prSet/>
      <dgm:spPr/>
      <dgm:t>
        <a:bodyPr/>
        <a:lstStyle/>
        <a:p>
          <a:endParaRPr lang="en-US"/>
        </a:p>
      </dgm:t>
    </dgm:pt>
    <dgm:pt modelId="{29513F8E-D09D-794A-8BE9-830BEF0F045A}" type="sibTrans" cxnId="{386ECCFB-BD3A-6A40-B200-AD16DA15ECFF}">
      <dgm:prSet/>
      <dgm:spPr/>
      <dgm:t>
        <a:bodyPr/>
        <a:lstStyle/>
        <a:p>
          <a:endParaRPr lang="en-US"/>
        </a:p>
      </dgm:t>
    </dgm:pt>
    <dgm:pt modelId="{8EBA830A-760F-D94F-8362-6159364F8D73}">
      <dgm:prSet phldrT="[Text]"/>
      <dgm:spPr/>
      <dgm:t>
        <a:bodyPr/>
        <a:lstStyle/>
        <a:p>
          <a:r>
            <a:rPr lang="en-US" dirty="0" smtClean="0"/>
            <a:t>Web scrapping</a:t>
          </a:r>
          <a:endParaRPr lang="en-US" dirty="0"/>
        </a:p>
      </dgm:t>
    </dgm:pt>
    <dgm:pt modelId="{9DC12BF4-F745-2449-A198-AD4254812CAF}" type="parTrans" cxnId="{A94C24BA-FCD9-A44D-9400-2E3BAD13C6C6}">
      <dgm:prSet/>
      <dgm:spPr/>
      <dgm:t>
        <a:bodyPr/>
        <a:lstStyle/>
        <a:p>
          <a:endParaRPr lang="en-US"/>
        </a:p>
      </dgm:t>
    </dgm:pt>
    <dgm:pt modelId="{AFDFAC11-A35B-6447-B044-74C558C24C59}" type="sibTrans" cxnId="{A94C24BA-FCD9-A44D-9400-2E3BAD13C6C6}">
      <dgm:prSet/>
      <dgm:spPr/>
      <dgm:t>
        <a:bodyPr/>
        <a:lstStyle/>
        <a:p>
          <a:endParaRPr lang="en-US"/>
        </a:p>
      </dgm:t>
    </dgm:pt>
    <dgm:pt modelId="{D5C51C39-ED7A-A44B-9A12-879C318E45E1}">
      <dgm:prSet phldrT="[Text]"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456833A2-BDBF-3E41-B46F-AC9F592B3EF8}" type="parTrans" cxnId="{AB1A70E4-D5C3-9041-90D1-3E7354DAE1F8}">
      <dgm:prSet/>
      <dgm:spPr/>
      <dgm:t>
        <a:bodyPr/>
        <a:lstStyle/>
        <a:p>
          <a:endParaRPr lang="en-US"/>
        </a:p>
      </dgm:t>
    </dgm:pt>
    <dgm:pt modelId="{69FCC2FE-6B9A-C44E-8D30-AA17362D7484}" type="sibTrans" cxnId="{AB1A70E4-D5C3-9041-90D1-3E7354DAE1F8}">
      <dgm:prSet/>
      <dgm:spPr/>
      <dgm:t>
        <a:bodyPr/>
        <a:lstStyle/>
        <a:p>
          <a:endParaRPr lang="en-US"/>
        </a:p>
      </dgm:t>
    </dgm:pt>
    <dgm:pt modelId="{4AD07CFA-5F65-B540-ACF5-8915D80374AB}">
      <dgm:prSet phldrT="[Text]"/>
      <dgm:spPr/>
      <dgm:t>
        <a:bodyPr/>
        <a:lstStyle/>
        <a:p>
          <a:r>
            <a:rPr lang="en-US" dirty="0" smtClean="0"/>
            <a:t>Regressions</a:t>
          </a:r>
          <a:endParaRPr lang="en-US" dirty="0"/>
        </a:p>
      </dgm:t>
    </dgm:pt>
    <dgm:pt modelId="{079FA2A5-A8D2-9C41-A28C-CB030D7E621C}" type="parTrans" cxnId="{9B1CD6EB-557F-F648-9D4B-C1881B7DEC84}">
      <dgm:prSet/>
      <dgm:spPr/>
      <dgm:t>
        <a:bodyPr/>
        <a:lstStyle/>
        <a:p>
          <a:endParaRPr lang="en-US"/>
        </a:p>
      </dgm:t>
    </dgm:pt>
    <dgm:pt modelId="{46AB3338-A337-C24F-B5A1-99AB53ED31A7}" type="sibTrans" cxnId="{9B1CD6EB-557F-F648-9D4B-C1881B7DEC84}">
      <dgm:prSet/>
      <dgm:spPr/>
      <dgm:t>
        <a:bodyPr/>
        <a:lstStyle/>
        <a:p>
          <a:endParaRPr lang="en-US"/>
        </a:p>
      </dgm:t>
    </dgm:pt>
    <dgm:pt modelId="{E7CD6E25-3006-7347-8654-31F82598042A}">
      <dgm:prSet phldrT="[Text]"/>
      <dgm:spPr/>
      <dgm:t>
        <a:bodyPr/>
        <a:lstStyle/>
        <a:p>
          <a:r>
            <a:rPr lang="en-US" dirty="0" smtClean="0"/>
            <a:t>Content analysis</a:t>
          </a:r>
          <a:endParaRPr lang="en-US" dirty="0"/>
        </a:p>
      </dgm:t>
    </dgm:pt>
    <dgm:pt modelId="{05D6527E-272E-1547-925E-9A9DAC658E3F}" type="parTrans" cxnId="{DB3FEA6C-A7A2-0D41-B02A-CAEE74055EA0}">
      <dgm:prSet/>
      <dgm:spPr/>
      <dgm:t>
        <a:bodyPr/>
        <a:lstStyle/>
        <a:p>
          <a:endParaRPr lang="en-US"/>
        </a:p>
      </dgm:t>
    </dgm:pt>
    <dgm:pt modelId="{A89CB8BA-7C04-554C-8F40-9D4E43519AD0}" type="sibTrans" cxnId="{DB3FEA6C-A7A2-0D41-B02A-CAEE74055EA0}">
      <dgm:prSet/>
      <dgm:spPr/>
      <dgm:t>
        <a:bodyPr/>
        <a:lstStyle/>
        <a:p>
          <a:endParaRPr lang="en-US"/>
        </a:p>
      </dgm:t>
    </dgm:pt>
    <dgm:pt modelId="{6C0C34F6-2B30-E845-91F6-8F559FE3611B}">
      <dgm:prSet phldrT="[Text]"/>
      <dgm:spPr/>
      <dgm:t>
        <a:bodyPr/>
        <a:lstStyle/>
        <a:p>
          <a:r>
            <a:rPr lang="en-US" dirty="0" smtClean="0"/>
            <a:t>Sentiment analysis</a:t>
          </a:r>
          <a:endParaRPr lang="en-US" dirty="0"/>
        </a:p>
      </dgm:t>
    </dgm:pt>
    <dgm:pt modelId="{E417A31C-5C5D-9F48-AE95-B3C1A69D5B9A}" type="parTrans" cxnId="{7DEE3F5D-21FC-F843-8CA7-760074F9A473}">
      <dgm:prSet/>
      <dgm:spPr/>
      <dgm:t>
        <a:bodyPr/>
        <a:lstStyle/>
        <a:p>
          <a:endParaRPr lang="en-US"/>
        </a:p>
      </dgm:t>
    </dgm:pt>
    <dgm:pt modelId="{828169F7-DF04-F546-A4B2-F722C415CFFD}" type="sibTrans" cxnId="{7DEE3F5D-21FC-F843-8CA7-760074F9A473}">
      <dgm:prSet/>
      <dgm:spPr/>
      <dgm:t>
        <a:bodyPr/>
        <a:lstStyle/>
        <a:p>
          <a:endParaRPr lang="en-US"/>
        </a:p>
      </dgm:t>
    </dgm:pt>
    <dgm:pt modelId="{F004FCF1-4A9B-E142-ACB2-BE14D797A776}">
      <dgm:prSet phldrT="[Text]"/>
      <dgm:spPr/>
      <dgm:t>
        <a:bodyPr/>
        <a:lstStyle/>
        <a:p>
          <a:r>
            <a:rPr lang="en-US" dirty="0" smtClean="0"/>
            <a:t>Infer characteristics</a:t>
          </a:r>
          <a:endParaRPr lang="en-US" dirty="0"/>
        </a:p>
      </dgm:t>
    </dgm:pt>
    <dgm:pt modelId="{72131D89-3997-6C40-ACCA-FF5E35D45338}" type="parTrans" cxnId="{04922173-47B2-254D-9BEE-CA1AB4128B35}">
      <dgm:prSet/>
      <dgm:spPr/>
      <dgm:t>
        <a:bodyPr/>
        <a:lstStyle/>
        <a:p>
          <a:endParaRPr lang="en-US"/>
        </a:p>
      </dgm:t>
    </dgm:pt>
    <dgm:pt modelId="{45A78BC3-9C41-9641-90BC-95234A7246EB}" type="sibTrans" cxnId="{04922173-47B2-254D-9BEE-CA1AB4128B35}">
      <dgm:prSet/>
      <dgm:spPr/>
      <dgm:t>
        <a:bodyPr/>
        <a:lstStyle/>
        <a:p>
          <a:endParaRPr lang="en-US"/>
        </a:p>
      </dgm:t>
    </dgm:pt>
    <dgm:pt modelId="{609BB476-939B-2A41-97B9-A574A71F5AB2}">
      <dgm:prSet phldrT="[Text]"/>
      <dgm:spPr/>
      <dgm:t>
        <a:bodyPr/>
        <a:lstStyle/>
        <a:p>
          <a:r>
            <a:rPr lang="en-US" dirty="0" smtClean="0"/>
            <a:t>Time series</a:t>
          </a:r>
          <a:endParaRPr lang="en-US" dirty="0"/>
        </a:p>
      </dgm:t>
    </dgm:pt>
    <dgm:pt modelId="{DFBFD383-8671-7C49-AE3F-3A60E3166F9F}" type="parTrans" cxnId="{2E34F99E-27EF-8F48-ABA7-D9A6947395E2}">
      <dgm:prSet/>
      <dgm:spPr/>
      <dgm:t>
        <a:bodyPr/>
        <a:lstStyle/>
        <a:p>
          <a:endParaRPr lang="en-US"/>
        </a:p>
      </dgm:t>
    </dgm:pt>
    <dgm:pt modelId="{A88B2DFE-CF28-334F-8EBB-D7F0FCCB46E5}" type="sibTrans" cxnId="{2E34F99E-27EF-8F48-ABA7-D9A6947395E2}">
      <dgm:prSet/>
      <dgm:spPr/>
      <dgm:t>
        <a:bodyPr/>
        <a:lstStyle/>
        <a:p>
          <a:endParaRPr lang="en-US"/>
        </a:p>
      </dgm:t>
    </dgm:pt>
    <dgm:pt modelId="{D09A1D99-5919-3141-99BC-3BB4A32CC80E}" type="pres">
      <dgm:prSet presAssocID="{2B9D6AA5-F65D-D44E-925A-9562F2A0D621}" presName="linear" presStyleCnt="0">
        <dgm:presLayoutVars>
          <dgm:animLvl val="lvl"/>
          <dgm:resizeHandles val="exact"/>
        </dgm:presLayoutVars>
      </dgm:prSet>
      <dgm:spPr/>
    </dgm:pt>
    <dgm:pt modelId="{6061CA01-648E-2142-BE7F-566465BC2DC3}" type="pres">
      <dgm:prSet presAssocID="{E7CD6E25-3006-7347-8654-31F82598042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5F02B2-CA20-F747-B26E-20DF05C262F0}" type="pres">
      <dgm:prSet presAssocID="{E7CD6E25-3006-7347-8654-31F82598042A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812263-6211-814D-BC84-D1BAD29675F6}" type="pres">
      <dgm:prSet presAssocID="{D83DEEEB-55AF-6C42-9410-9FB4E3C46DF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09E9F3-962B-D84C-9227-1B7B2EF3D80A}" type="pres">
      <dgm:prSet presAssocID="{D83DEEEB-55AF-6C42-9410-9FB4E3C46DF9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BDC9C9-545B-494C-BF22-35EBA0B67D6D}" type="pres">
      <dgm:prSet presAssocID="{8EBA830A-760F-D94F-8362-6159364F8D7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A7481F-F28C-124D-8A82-C50A02CC4720}" type="pres">
      <dgm:prSet presAssocID="{AFDFAC11-A35B-6447-B044-74C558C24C59}" presName="spacer" presStyleCnt="0"/>
      <dgm:spPr/>
    </dgm:pt>
    <dgm:pt modelId="{140449A6-DFD9-3344-B57B-2E29B19916AE}" type="pres">
      <dgm:prSet presAssocID="{D5C51C39-ED7A-A44B-9A12-879C318E45E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D6FC0-0617-4F46-BC1D-C0583CBB779F}" type="pres">
      <dgm:prSet presAssocID="{D5C51C39-ED7A-A44B-9A12-879C318E45E1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2E85A0-A55E-0649-9775-8E40DD45EA68}" type="presOf" srcId="{4AD07CFA-5F65-B540-ACF5-8915D80374AB}" destId="{D909E9F3-962B-D84C-9227-1B7B2EF3D80A}" srcOrd="0" destOrd="1" presId="urn:microsoft.com/office/officeart/2005/8/layout/vList2"/>
    <dgm:cxn modelId="{7DEE3F5D-21FC-F843-8CA7-760074F9A473}" srcId="{E7CD6E25-3006-7347-8654-31F82598042A}" destId="{6C0C34F6-2B30-E845-91F6-8F559FE3611B}" srcOrd="0" destOrd="0" parTransId="{E417A31C-5C5D-9F48-AE95-B3C1A69D5B9A}" sibTransId="{828169F7-DF04-F546-A4B2-F722C415CFFD}"/>
    <dgm:cxn modelId="{386ECCFB-BD3A-6A40-B200-AD16DA15ECFF}" srcId="{D83DEEEB-55AF-6C42-9410-9FB4E3C46DF9}" destId="{7D68EAA2-E65B-3148-9648-73A4F4BC2FE7}" srcOrd="0" destOrd="0" parTransId="{555ACBF1-554F-7143-9F77-CD3895793521}" sibTransId="{29513F8E-D09D-794A-8BE9-830BEF0F045A}"/>
    <dgm:cxn modelId="{A066B7AD-7EEB-E14F-A52F-BEE2623D401A}" type="presOf" srcId="{D83DEEEB-55AF-6C42-9410-9FB4E3C46DF9}" destId="{53812263-6211-814D-BC84-D1BAD29675F6}" srcOrd="0" destOrd="0" presId="urn:microsoft.com/office/officeart/2005/8/layout/vList2"/>
    <dgm:cxn modelId="{3C89472A-B977-3E47-80CC-C7E7E70633BF}" type="presOf" srcId="{8EBA830A-760F-D94F-8362-6159364F8D73}" destId="{DABDC9C9-545B-494C-BF22-35EBA0B67D6D}" srcOrd="0" destOrd="0" presId="urn:microsoft.com/office/officeart/2005/8/layout/vList2"/>
    <dgm:cxn modelId="{F3A711F6-92C2-054F-ABA2-A8A42B083E69}" type="presOf" srcId="{609BB476-939B-2A41-97B9-A574A71F5AB2}" destId="{D909E9F3-962B-D84C-9227-1B7B2EF3D80A}" srcOrd="0" destOrd="2" presId="urn:microsoft.com/office/officeart/2005/8/layout/vList2"/>
    <dgm:cxn modelId="{9B1CD6EB-557F-F648-9D4B-C1881B7DEC84}" srcId="{D83DEEEB-55AF-6C42-9410-9FB4E3C46DF9}" destId="{4AD07CFA-5F65-B540-ACF5-8915D80374AB}" srcOrd="1" destOrd="0" parTransId="{079FA2A5-A8D2-9C41-A28C-CB030D7E621C}" sibTransId="{46AB3338-A337-C24F-B5A1-99AB53ED31A7}"/>
    <dgm:cxn modelId="{A94C24BA-FCD9-A44D-9400-2E3BAD13C6C6}" srcId="{2B9D6AA5-F65D-D44E-925A-9562F2A0D621}" destId="{8EBA830A-760F-D94F-8362-6159364F8D73}" srcOrd="2" destOrd="0" parTransId="{9DC12BF4-F745-2449-A198-AD4254812CAF}" sibTransId="{AFDFAC11-A35B-6447-B044-74C558C24C59}"/>
    <dgm:cxn modelId="{0799D73C-A47B-D443-8991-970510253278}" srcId="{2B9D6AA5-F65D-D44E-925A-9562F2A0D621}" destId="{D83DEEEB-55AF-6C42-9410-9FB4E3C46DF9}" srcOrd="1" destOrd="0" parTransId="{8E3AE278-9CB2-7E43-B0E6-4B6A191C83F9}" sibTransId="{C0B472C9-355E-3E4C-9112-4136D527BDE4}"/>
    <dgm:cxn modelId="{2E34F99E-27EF-8F48-ABA7-D9A6947395E2}" srcId="{D83DEEEB-55AF-6C42-9410-9FB4E3C46DF9}" destId="{609BB476-939B-2A41-97B9-A574A71F5AB2}" srcOrd="2" destOrd="0" parTransId="{DFBFD383-8671-7C49-AE3F-3A60E3166F9F}" sibTransId="{A88B2DFE-CF28-334F-8EBB-D7F0FCCB46E5}"/>
    <dgm:cxn modelId="{146D562A-00E8-5C42-9E03-16B441C85BCE}" type="presOf" srcId="{D5C51C39-ED7A-A44B-9A12-879C318E45E1}" destId="{140449A6-DFD9-3344-B57B-2E29B19916AE}" srcOrd="0" destOrd="0" presId="urn:microsoft.com/office/officeart/2005/8/layout/vList2"/>
    <dgm:cxn modelId="{19E0AA5F-6426-9546-8C80-B0471672C418}" type="presOf" srcId="{F004FCF1-4A9B-E142-ACB2-BE14D797A776}" destId="{D68D6FC0-0617-4F46-BC1D-C0583CBB779F}" srcOrd="0" destOrd="0" presId="urn:microsoft.com/office/officeart/2005/8/layout/vList2"/>
    <dgm:cxn modelId="{9148679E-ADBE-774F-935F-E9C43A105F72}" type="presOf" srcId="{E7CD6E25-3006-7347-8654-31F82598042A}" destId="{6061CA01-648E-2142-BE7F-566465BC2DC3}" srcOrd="0" destOrd="0" presId="urn:microsoft.com/office/officeart/2005/8/layout/vList2"/>
    <dgm:cxn modelId="{AB1A70E4-D5C3-9041-90D1-3E7354DAE1F8}" srcId="{2B9D6AA5-F65D-D44E-925A-9562F2A0D621}" destId="{D5C51C39-ED7A-A44B-9A12-879C318E45E1}" srcOrd="3" destOrd="0" parTransId="{456833A2-BDBF-3E41-B46F-AC9F592B3EF8}" sibTransId="{69FCC2FE-6B9A-C44E-8D30-AA17362D7484}"/>
    <dgm:cxn modelId="{DB3FEA6C-A7A2-0D41-B02A-CAEE74055EA0}" srcId="{2B9D6AA5-F65D-D44E-925A-9562F2A0D621}" destId="{E7CD6E25-3006-7347-8654-31F82598042A}" srcOrd="0" destOrd="0" parTransId="{05D6527E-272E-1547-925E-9A9DAC658E3F}" sibTransId="{A89CB8BA-7C04-554C-8F40-9D4E43519AD0}"/>
    <dgm:cxn modelId="{3DDE2E45-7CD8-A64F-8293-DD48E76FA350}" type="presOf" srcId="{7D68EAA2-E65B-3148-9648-73A4F4BC2FE7}" destId="{D909E9F3-962B-D84C-9227-1B7B2EF3D80A}" srcOrd="0" destOrd="0" presId="urn:microsoft.com/office/officeart/2005/8/layout/vList2"/>
    <dgm:cxn modelId="{33672A4B-1B0D-2846-8AAE-571CD594B900}" type="presOf" srcId="{2B9D6AA5-F65D-D44E-925A-9562F2A0D621}" destId="{D09A1D99-5919-3141-99BC-3BB4A32CC80E}" srcOrd="0" destOrd="0" presId="urn:microsoft.com/office/officeart/2005/8/layout/vList2"/>
    <dgm:cxn modelId="{04922173-47B2-254D-9BEE-CA1AB4128B35}" srcId="{D5C51C39-ED7A-A44B-9A12-879C318E45E1}" destId="{F004FCF1-4A9B-E142-ACB2-BE14D797A776}" srcOrd="0" destOrd="0" parTransId="{72131D89-3997-6C40-ACCA-FF5E35D45338}" sibTransId="{45A78BC3-9C41-9641-90BC-95234A7246EB}"/>
    <dgm:cxn modelId="{8AB2D352-B3F8-6247-830F-C2FFD95FCF4E}" type="presOf" srcId="{6C0C34F6-2B30-E845-91F6-8F559FE3611B}" destId="{E15F02B2-CA20-F747-B26E-20DF05C262F0}" srcOrd="0" destOrd="0" presId="urn:microsoft.com/office/officeart/2005/8/layout/vList2"/>
    <dgm:cxn modelId="{7D727D52-1BA3-954F-B467-C248250AFF8F}" type="presParOf" srcId="{D09A1D99-5919-3141-99BC-3BB4A32CC80E}" destId="{6061CA01-648E-2142-BE7F-566465BC2DC3}" srcOrd="0" destOrd="0" presId="urn:microsoft.com/office/officeart/2005/8/layout/vList2"/>
    <dgm:cxn modelId="{39BE79AF-0660-0240-827A-F21E03E54013}" type="presParOf" srcId="{D09A1D99-5919-3141-99BC-3BB4A32CC80E}" destId="{E15F02B2-CA20-F747-B26E-20DF05C262F0}" srcOrd="1" destOrd="0" presId="urn:microsoft.com/office/officeart/2005/8/layout/vList2"/>
    <dgm:cxn modelId="{BD97C4B9-D120-344E-9E9D-BF32C3BC18D5}" type="presParOf" srcId="{D09A1D99-5919-3141-99BC-3BB4A32CC80E}" destId="{53812263-6211-814D-BC84-D1BAD29675F6}" srcOrd="2" destOrd="0" presId="urn:microsoft.com/office/officeart/2005/8/layout/vList2"/>
    <dgm:cxn modelId="{421F9F78-E6D4-A740-AADE-098211BAF373}" type="presParOf" srcId="{D09A1D99-5919-3141-99BC-3BB4A32CC80E}" destId="{D909E9F3-962B-D84C-9227-1B7B2EF3D80A}" srcOrd="3" destOrd="0" presId="urn:microsoft.com/office/officeart/2005/8/layout/vList2"/>
    <dgm:cxn modelId="{9C0392C5-1ADA-2C4D-9285-F55D507BF5AC}" type="presParOf" srcId="{D09A1D99-5919-3141-99BC-3BB4A32CC80E}" destId="{DABDC9C9-545B-494C-BF22-35EBA0B67D6D}" srcOrd="4" destOrd="0" presId="urn:microsoft.com/office/officeart/2005/8/layout/vList2"/>
    <dgm:cxn modelId="{0402CC8A-2387-5144-BED2-D17EBBF70223}" type="presParOf" srcId="{D09A1D99-5919-3141-99BC-3BB4A32CC80E}" destId="{2EA7481F-F28C-124D-8A82-C50A02CC4720}" srcOrd="5" destOrd="0" presId="urn:microsoft.com/office/officeart/2005/8/layout/vList2"/>
    <dgm:cxn modelId="{B4B96D8D-5759-C243-B834-F842D1FAA5CE}" type="presParOf" srcId="{D09A1D99-5919-3141-99BC-3BB4A32CC80E}" destId="{140449A6-DFD9-3344-B57B-2E29B19916AE}" srcOrd="6" destOrd="0" presId="urn:microsoft.com/office/officeart/2005/8/layout/vList2"/>
    <dgm:cxn modelId="{CDD3F872-0C35-8E4C-9F2E-9D1A025AF615}" type="presParOf" srcId="{D09A1D99-5919-3141-99BC-3BB4A32CC80E}" destId="{D68D6FC0-0617-4F46-BC1D-C0583CBB779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7B884-C4E3-E849-9845-9AB52B081969}">
      <dsp:nvSpPr>
        <dsp:cNvPr id="0" name=""/>
        <dsp:cNvSpPr/>
      </dsp:nvSpPr>
      <dsp:spPr>
        <a:xfrm>
          <a:off x="5656" y="1249520"/>
          <a:ext cx="2849562" cy="1026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Social Networks</a:t>
          </a:r>
          <a:endParaRPr lang="en-US" sz="1900" kern="1200" dirty="0"/>
        </a:p>
      </dsp:txBody>
      <dsp:txXfrm>
        <a:off x="518656" y="1249520"/>
        <a:ext cx="1823562" cy="1026000"/>
      </dsp:txXfrm>
    </dsp:sp>
    <dsp:sp modelId="{322144B1-8D2F-5B45-8752-58DB94EF7F50}">
      <dsp:nvSpPr>
        <dsp:cNvPr id="0" name=""/>
        <dsp:cNvSpPr/>
      </dsp:nvSpPr>
      <dsp:spPr>
        <a:xfrm>
          <a:off x="5656" y="2403770"/>
          <a:ext cx="2279649" cy="87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Twitter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Instagram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Tumblr</a:t>
          </a:r>
          <a:endParaRPr lang="en-US" sz="1900" kern="1200" dirty="0"/>
        </a:p>
      </dsp:txBody>
      <dsp:txXfrm>
        <a:off x="5656" y="2403770"/>
        <a:ext cx="2279649" cy="876375"/>
      </dsp:txXfrm>
    </dsp:sp>
    <dsp:sp modelId="{3C099A4E-720E-FF4D-A1A9-F98A0077FD0D}">
      <dsp:nvSpPr>
        <dsp:cNvPr id="0" name=""/>
        <dsp:cNvSpPr/>
      </dsp:nvSpPr>
      <dsp:spPr>
        <a:xfrm>
          <a:off x="2639218" y="1249520"/>
          <a:ext cx="2849562" cy="1026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Data: Sentiment Analysis</a:t>
          </a:r>
          <a:endParaRPr lang="en-US" sz="1900" kern="1200" dirty="0"/>
        </a:p>
      </dsp:txBody>
      <dsp:txXfrm>
        <a:off x="3152218" y="1249520"/>
        <a:ext cx="1823562" cy="1026000"/>
      </dsp:txXfrm>
    </dsp:sp>
    <dsp:sp modelId="{8E43702B-9076-FE45-A754-21E97EC09D78}">
      <dsp:nvSpPr>
        <dsp:cNvPr id="0" name=""/>
        <dsp:cNvSpPr/>
      </dsp:nvSpPr>
      <dsp:spPr>
        <a:xfrm>
          <a:off x="5272781" y="1249520"/>
          <a:ext cx="2849562" cy="1026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Infer gender, ethnicity, place in the US, age.</a:t>
          </a:r>
          <a:endParaRPr lang="en-US" sz="1900" kern="1200" dirty="0"/>
        </a:p>
      </dsp:txBody>
      <dsp:txXfrm>
        <a:off x="5785781" y="1249520"/>
        <a:ext cx="1823562" cy="102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BDB3D-6FAD-9345-8729-F21193197380}">
      <dsp:nvSpPr>
        <dsp:cNvPr id="0" name=""/>
        <dsp:cNvSpPr/>
      </dsp:nvSpPr>
      <dsp:spPr>
        <a:xfrm>
          <a:off x="5656" y="1848989"/>
          <a:ext cx="2849562" cy="1026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Newspapers</a:t>
          </a:r>
          <a:endParaRPr lang="en-US" sz="1900" kern="1200" dirty="0"/>
        </a:p>
      </dsp:txBody>
      <dsp:txXfrm>
        <a:off x="518656" y="1848989"/>
        <a:ext cx="1823562" cy="1026000"/>
      </dsp:txXfrm>
    </dsp:sp>
    <dsp:sp modelId="{AA4CDC9D-442A-E54B-A5BD-6057106624A0}">
      <dsp:nvSpPr>
        <dsp:cNvPr id="0" name=""/>
        <dsp:cNvSpPr/>
      </dsp:nvSpPr>
      <dsp:spPr>
        <a:xfrm>
          <a:off x="5656" y="3003239"/>
          <a:ext cx="2279649" cy="56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New York Times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Boston Globe</a:t>
          </a:r>
          <a:endParaRPr lang="en-US" sz="1900" kern="1200" dirty="0"/>
        </a:p>
      </dsp:txBody>
      <dsp:txXfrm>
        <a:off x="5656" y="3003239"/>
        <a:ext cx="2279649" cy="566437"/>
      </dsp:txXfrm>
    </dsp:sp>
    <dsp:sp modelId="{39D17A03-210E-CF4B-98C7-DE50CB5D4503}">
      <dsp:nvSpPr>
        <dsp:cNvPr id="0" name=""/>
        <dsp:cNvSpPr/>
      </dsp:nvSpPr>
      <dsp:spPr>
        <a:xfrm>
          <a:off x="2639218" y="1848989"/>
          <a:ext cx="2849562" cy="1026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Data: Sentiment Analysis</a:t>
          </a:r>
          <a:endParaRPr lang="en-US" sz="1900" kern="1200" dirty="0"/>
        </a:p>
      </dsp:txBody>
      <dsp:txXfrm>
        <a:off x="3152218" y="1848989"/>
        <a:ext cx="1823562" cy="1026000"/>
      </dsp:txXfrm>
    </dsp:sp>
    <dsp:sp modelId="{C8B9230F-9553-1947-8787-C6A63642FB70}">
      <dsp:nvSpPr>
        <dsp:cNvPr id="0" name=""/>
        <dsp:cNvSpPr/>
      </dsp:nvSpPr>
      <dsp:spPr>
        <a:xfrm>
          <a:off x="5272781" y="1848989"/>
          <a:ext cx="2849562" cy="1026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Characteristics of the authors</a:t>
          </a:r>
          <a:endParaRPr lang="en-US" sz="1900" kern="1200" dirty="0"/>
        </a:p>
      </dsp:txBody>
      <dsp:txXfrm>
        <a:off x="5785781" y="1848989"/>
        <a:ext cx="1823562" cy="102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B6E73-BD28-F344-89A6-2BD438CD2230}">
      <dsp:nvSpPr>
        <dsp:cNvPr id="0" name=""/>
        <dsp:cNvSpPr/>
      </dsp:nvSpPr>
      <dsp:spPr>
        <a:xfrm>
          <a:off x="1212417" y="2603543"/>
          <a:ext cx="1808306" cy="904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Facts</a:t>
          </a:r>
          <a:endParaRPr lang="en-US" sz="1600" kern="1200" dirty="0"/>
        </a:p>
      </dsp:txBody>
      <dsp:txXfrm>
        <a:off x="1238899" y="2630025"/>
        <a:ext cx="1755342" cy="851189"/>
      </dsp:txXfrm>
    </dsp:sp>
    <dsp:sp modelId="{D62E3000-FB9A-D446-BFCF-FF96ED6BF2F0}">
      <dsp:nvSpPr>
        <dsp:cNvPr id="0" name=""/>
        <dsp:cNvSpPr/>
      </dsp:nvSpPr>
      <dsp:spPr>
        <a:xfrm rot="17692822">
          <a:off x="2522771" y="2262472"/>
          <a:ext cx="171922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719228" y="1331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339404" y="2232807"/>
        <a:ext cx="85961" cy="85961"/>
      </dsp:txXfrm>
    </dsp:sp>
    <dsp:sp modelId="{6A678EAE-F73E-C441-896F-00F69BD6CAB8}">
      <dsp:nvSpPr>
        <dsp:cNvPr id="0" name=""/>
        <dsp:cNvSpPr/>
      </dsp:nvSpPr>
      <dsp:spPr>
        <a:xfrm>
          <a:off x="3744046" y="1043879"/>
          <a:ext cx="1808306" cy="904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C000"/>
              </a:solidFill>
            </a:rPr>
            <a:t>Decision to Travel</a:t>
          </a:r>
          <a:endParaRPr lang="en-US" sz="1600" kern="1200" dirty="0">
            <a:solidFill>
              <a:srgbClr val="FFC000"/>
            </a:solidFill>
          </a:endParaRPr>
        </a:p>
      </dsp:txBody>
      <dsp:txXfrm>
        <a:off x="3770528" y="1070361"/>
        <a:ext cx="1755342" cy="851189"/>
      </dsp:txXfrm>
    </dsp:sp>
    <dsp:sp modelId="{459D439A-C4DF-9545-9B8E-948C4FA9E0C0}">
      <dsp:nvSpPr>
        <dsp:cNvPr id="0" name=""/>
        <dsp:cNvSpPr/>
      </dsp:nvSpPr>
      <dsp:spPr>
        <a:xfrm rot="18289469">
          <a:off x="5280703" y="962752"/>
          <a:ext cx="126662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66621" y="13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82348" y="944402"/>
        <a:ext cx="63331" cy="63331"/>
      </dsp:txXfrm>
    </dsp:sp>
    <dsp:sp modelId="{DF13C117-A6D2-F349-B41D-693B4C647186}">
      <dsp:nvSpPr>
        <dsp:cNvPr id="0" name=""/>
        <dsp:cNvSpPr/>
      </dsp:nvSpPr>
      <dsp:spPr>
        <a:xfrm>
          <a:off x="6275675" y="4103"/>
          <a:ext cx="1808306" cy="904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C000"/>
              </a:solidFill>
            </a:rPr>
            <a:t>Crime Indicators: homicides, crime reports, others</a:t>
          </a:r>
          <a:endParaRPr lang="en-US" sz="1600" kern="1200" dirty="0">
            <a:solidFill>
              <a:srgbClr val="FFC000"/>
            </a:solidFill>
          </a:endParaRPr>
        </a:p>
      </dsp:txBody>
      <dsp:txXfrm>
        <a:off x="6302157" y="30585"/>
        <a:ext cx="1755342" cy="851189"/>
      </dsp:txXfrm>
    </dsp:sp>
    <dsp:sp modelId="{19CDE6EC-1790-CA4F-8D8D-5DA807ED20CB}">
      <dsp:nvSpPr>
        <dsp:cNvPr id="0" name=""/>
        <dsp:cNvSpPr/>
      </dsp:nvSpPr>
      <dsp:spPr>
        <a:xfrm>
          <a:off x="5552353" y="1482640"/>
          <a:ext cx="72332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23322" y="13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95931" y="1477872"/>
        <a:ext cx="36166" cy="36166"/>
      </dsp:txXfrm>
    </dsp:sp>
    <dsp:sp modelId="{7434A1CA-7075-1E4F-BF00-B59E8944AFD9}">
      <dsp:nvSpPr>
        <dsp:cNvPr id="0" name=""/>
        <dsp:cNvSpPr/>
      </dsp:nvSpPr>
      <dsp:spPr>
        <a:xfrm>
          <a:off x="6275675" y="1043879"/>
          <a:ext cx="1808306" cy="904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C000"/>
              </a:solidFill>
            </a:rPr>
            <a:t>Exchange rate</a:t>
          </a:r>
          <a:endParaRPr lang="en-US" sz="1600" kern="1200" dirty="0">
            <a:solidFill>
              <a:srgbClr val="FFC000"/>
            </a:solidFill>
          </a:endParaRPr>
        </a:p>
      </dsp:txBody>
      <dsp:txXfrm>
        <a:off x="6302157" y="1070361"/>
        <a:ext cx="1755342" cy="851189"/>
      </dsp:txXfrm>
    </dsp:sp>
    <dsp:sp modelId="{E4793EF9-2D30-E243-9AB8-F5E78CEBF673}">
      <dsp:nvSpPr>
        <dsp:cNvPr id="0" name=""/>
        <dsp:cNvSpPr/>
      </dsp:nvSpPr>
      <dsp:spPr>
        <a:xfrm rot="3310531">
          <a:off x="5280703" y="2002528"/>
          <a:ext cx="126662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66621" y="13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82348" y="1984178"/>
        <a:ext cx="63331" cy="63331"/>
      </dsp:txXfrm>
    </dsp:sp>
    <dsp:sp modelId="{5B7455B4-0A24-A344-916A-E187F573856E}">
      <dsp:nvSpPr>
        <dsp:cNvPr id="0" name=""/>
        <dsp:cNvSpPr/>
      </dsp:nvSpPr>
      <dsp:spPr>
        <a:xfrm>
          <a:off x="6275675" y="2083655"/>
          <a:ext cx="1808306" cy="904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C000"/>
              </a:solidFill>
            </a:rPr>
            <a:t>Seasonality</a:t>
          </a:r>
          <a:endParaRPr lang="en-US" sz="1600" kern="1200" dirty="0">
            <a:solidFill>
              <a:srgbClr val="FFC000"/>
            </a:solidFill>
          </a:endParaRPr>
        </a:p>
      </dsp:txBody>
      <dsp:txXfrm>
        <a:off x="6302157" y="2110137"/>
        <a:ext cx="1755342" cy="851189"/>
      </dsp:txXfrm>
    </dsp:sp>
    <dsp:sp modelId="{B25B8320-C69A-DC42-BB03-BFBF7617C25D}">
      <dsp:nvSpPr>
        <dsp:cNvPr id="0" name=""/>
        <dsp:cNvSpPr/>
      </dsp:nvSpPr>
      <dsp:spPr>
        <a:xfrm rot="3907178">
          <a:off x="2522771" y="3822136"/>
          <a:ext cx="171922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719228" y="1331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339404" y="3792471"/>
        <a:ext cx="85961" cy="85961"/>
      </dsp:txXfrm>
    </dsp:sp>
    <dsp:sp modelId="{A36ECC16-DA36-784D-B584-CEB7358C9091}">
      <dsp:nvSpPr>
        <dsp:cNvPr id="0" name=""/>
        <dsp:cNvSpPr/>
      </dsp:nvSpPr>
      <dsp:spPr>
        <a:xfrm>
          <a:off x="3744046" y="4163207"/>
          <a:ext cx="1808306" cy="904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Global Indicators</a:t>
          </a:r>
          <a:endParaRPr lang="en-US" sz="1600" kern="1200" dirty="0"/>
        </a:p>
      </dsp:txBody>
      <dsp:txXfrm>
        <a:off x="3770528" y="4189689"/>
        <a:ext cx="1755342" cy="851189"/>
      </dsp:txXfrm>
    </dsp:sp>
    <dsp:sp modelId="{849B1855-3CB5-E741-B94D-E3064A2A2013}">
      <dsp:nvSpPr>
        <dsp:cNvPr id="0" name=""/>
        <dsp:cNvSpPr/>
      </dsp:nvSpPr>
      <dsp:spPr>
        <a:xfrm rot="18289469">
          <a:off x="5280703" y="4082080"/>
          <a:ext cx="126662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66621" y="13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82348" y="4063730"/>
        <a:ext cx="63331" cy="63331"/>
      </dsp:txXfrm>
    </dsp:sp>
    <dsp:sp modelId="{A300B2F7-BB14-394E-983A-938BC8E6D657}">
      <dsp:nvSpPr>
        <dsp:cNvPr id="0" name=""/>
        <dsp:cNvSpPr/>
      </dsp:nvSpPr>
      <dsp:spPr>
        <a:xfrm>
          <a:off x="6275675" y="3123431"/>
          <a:ext cx="1808306" cy="904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Number of tourists</a:t>
          </a:r>
          <a:endParaRPr lang="en-US" sz="1600" kern="1200" dirty="0"/>
        </a:p>
      </dsp:txBody>
      <dsp:txXfrm>
        <a:off x="6302157" y="3149913"/>
        <a:ext cx="1755342" cy="851189"/>
      </dsp:txXfrm>
    </dsp:sp>
    <dsp:sp modelId="{C00186A4-B8CC-C141-B159-C70070D87BDA}">
      <dsp:nvSpPr>
        <dsp:cNvPr id="0" name=""/>
        <dsp:cNvSpPr/>
      </dsp:nvSpPr>
      <dsp:spPr>
        <a:xfrm>
          <a:off x="5552353" y="4601968"/>
          <a:ext cx="72332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23322" y="13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95931" y="4597201"/>
        <a:ext cx="36166" cy="36166"/>
      </dsp:txXfrm>
    </dsp:sp>
    <dsp:sp modelId="{858E5CEB-F872-9642-B189-BA6B16EA3C0D}">
      <dsp:nvSpPr>
        <dsp:cNvPr id="0" name=""/>
        <dsp:cNvSpPr/>
      </dsp:nvSpPr>
      <dsp:spPr>
        <a:xfrm>
          <a:off x="6275675" y="4163207"/>
          <a:ext cx="1808306" cy="904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Spending by tourist</a:t>
          </a:r>
          <a:endParaRPr lang="en-US" sz="1600" kern="1200" dirty="0"/>
        </a:p>
      </dsp:txBody>
      <dsp:txXfrm>
        <a:off x="6302157" y="4189689"/>
        <a:ext cx="1755342" cy="851189"/>
      </dsp:txXfrm>
    </dsp:sp>
    <dsp:sp modelId="{2F0F5E7D-D5C8-E048-8097-BD62D720FEAA}">
      <dsp:nvSpPr>
        <dsp:cNvPr id="0" name=""/>
        <dsp:cNvSpPr/>
      </dsp:nvSpPr>
      <dsp:spPr>
        <a:xfrm rot="3310531">
          <a:off x="5280703" y="5121856"/>
          <a:ext cx="126662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66621" y="13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82348" y="5103506"/>
        <a:ext cx="63331" cy="63331"/>
      </dsp:txXfrm>
    </dsp:sp>
    <dsp:sp modelId="{94EAD2E6-92DC-6043-A359-1635CFAD3EB1}">
      <dsp:nvSpPr>
        <dsp:cNvPr id="0" name=""/>
        <dsp:cNvSpPr/>
      </dsp:nvSpPr>
      <dsp:spPr>
        <a:xfrm>
          <a:off x="6275675" y="5202983"/>
          <a:ext cx="1808306" cy="904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Total spending</a:t>
          </a:r>
          <a:endParaRPr lang="en-US" sz="1600" kern="1200" dirty="0"/>
        </a:p>
      </dsp:txBody>
      <dsp:txXfrm>
        <a:off x="6302157" y="5229465"/>
        <a:ext cx="1755342" cy="8511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1CA01-648E-2142-BE7F-566465BC2DC3}">
      <dsp:nvSpPr>
        <dsp:cNvPr id="0" name=""/>
        <dsp:cNvSpPr/>
      </dsp:nvSpPr>
      <dsp:spPr>
        <a:xfrm>
          <a:off x="0" y="9281"/>
          <a:ext cx="81280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Content analysis</a:t>
          </a:r>
          <a:endParaRPr lang="en-US" sz="2500" kern="1200" dirty="0"/>
        </a:p>
      </dsp:txBody>
      <dsp:txXfrm>
        <a:off x="29271" y="38552"/>
        <a:ext cx="8069458" cy="541083"/>
      </dsp:txXfrm>
    </dsp:sp>
    <dsp:sp modelId="{E15F02B2-CA20-F747-B26E-20DF05C262F0}">
      <dsp:nvSpPr>
        <dsp:cNvPr id="0" name=""/>
        <dsp:cNvSpPr/>
      </dsp:nvSpPr>
      <dsp:spPr>
        <a:xfrm>
          <a:off x="0" y="608906"/>
          <a:ext cx="81280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smtClean="0"/>
            <a:t>Sentiment analysis</a:t>
          </a:r>
          <a:endParaRPr lang="en-US" sz="2000" kern="1200" dirty="0"/>
        </a:p>
      </dsp:txBody>
      <dsp:txXfrm>
        <a:off x="0" y="608906"/>
        <a:ext cx="8128000" cy="414000"/>
      </dsp:txXfrm>
    </dsp:sp>
    <dsp:sp modelId="{53812263-6211-814D-BC84-D1BAD29675F6}">
      <dsp:nvSpPr>
        <dsp:cNvPr id="0" name=""/>
        <dsp:cNvSpPr/>
      </dsp:nvSpPr>
      <dsp:spPr>
        <a:xfrm>
          <a:off x="0" y="1022906"/>
          <a:ext cx="81280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Statistics and Economics</a:t>
          </a:r>
          <a:endParaRPr lang="en-US" sz="2500" kern="1200" dirty="0"/>
        </a:p>
      </dsp:txBody>
      <dsp:txXfrm>
        <a:off x="29271" y="1052177"/>
        <a:ext cx="8069458" cy="541083"/>
      </dsp:txXfrm>
    </dsp:sp>
    <dsp:sp modelId="{D909E9F3-962B-D84C-9227-1B7B2EF3D80A}">
      <dsp:nvSpPr>
        <dsp:cNvPr id="0" name=""/>
        <dsp:cNvSpPr/>
      </dsp:nvSpPr>
      <dsp:spPr>
        <a:xfrm>
          <a:off x="0" y="1622531"/>
          <a:ext cx="81280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smtClean="0"/>
            <a:t>Decisions to travel (microeconomics)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smtClean="0"/>
            <a:t>Regressions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smtClean="0"/>
            <a:t>Time series</a:t>
          </a:r>
          <a:endParaRPr lang="en-US" sz="2000" kern="1200" dirty="0"/>
        </a:p>
      </dsp:txBody>
      <dsp:txXfrm>
        <a:off x="0" y="1622531"/>
        <a:ext cx="8128000" cy="1035000"/>
      </dsp:txXfrm>
    </dsp:sp>
    <dsp:sp modelId="{DABDC9C9-545B-494C-BF22-35EBA0B67D6D}">
      <dsp:nvSpPr>
        <dsp:cNvPr id="0" name=""/>
        <dsp:cNvSpPr/>
      </dsp:nvSpPr>
      <dsp:spPr>
        <a:xfrm>
          <a:off x="0" y="2657531"/>
          <a:ext cx="81280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Web scrapping</a:t>
          </a:r>
          <a:endParaRPr lang="en-US" sz="2500" kern="1200" dirty="0"/>
        </a:p>
      </dsp:txBody>
      <dsp:txXfrm>
        <a:off x="29271" y="2686802"/>
        <a:ext cx="8069458" cy="541083"/>
      </dsp:txXfrm>
    </dsp:sp>
    <dsp:sp modelId="{140449A6-DFD9-3344-B57B-2E29B19916AE}">
      <dsp:nvSpPr>
        <dsp:cNvPr id="0" name=""/>
        <dsp:cNvSpPr/>
      </dsp:nvSpPr>
      <dsp:spPr>
        <a:xfrm>
          <a:off x="0" y="3329156"/>
          <a:ext cx="81280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Machine learning</a:t>
          </a:r>
          <a:endParaRPr lang="en-US" sz="2500" kern="1200" dirty="0"/>
        </a:p>
      </dsp:txBody>
      <dsp:txXfrm>
        <a:off x="29271" y="3358427"/>
        <a:ext cx="8069458" cy="541083"/>
      </dsp:txXfrm>
    </dsp:sp>
    <dsp:sp modelId="{D68D6FC0-0617-4F46-BC1D-C0583CBB779F}">
      <dsp:nvSpPr>
        <dsp:cNvPr id="0" name=""/>
        <dsp:cNvSpPr/>
      </dsp:nvSpPr>
      <dsp:spPr>
        <a:xfrm>
          <a:off x="0" y="3928781"/>
          <a:ext cx="81280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smtClean="0"/>
            <a:t>Infer characteristics</a:t>
          </a:r>
          <a:endParaRPr lang="en-US" sz="2000" kern="1200" dirty="0"/>
        </a:p>
      </dsp:txBody>
      <dsp:txXfrm>
        <a:off x="0" y="3928781"/>
        <a:ext cx="8128000" cy="41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C9800-DCDC-2240-951C-ED14F03E0AF4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D1DD0-71EE-FC4F-9AC4-1EE93DD28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1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D1DD0-71EE-FC4F-9AC4-1EE93DD286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3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3284890-85D2-4D7B-8EF5-15A9C1DB8F42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4/4/17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5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9" r:id="rId3"/>
    <p:sldLayoutId id="2147484580" r:id="rId4"/>
    <p:sldLayoutId id="2147484581" r:id="rId5"/>
    <p:sldLayoutId id="2147484582" r:id="rId6"/>
    <p:sldLayoutId id="2147484583" r:id="rId7"/>
    <p:sldLayoutId id="2147484584" r:id="rId8"/>
    <p:sldLayoutId id="2147484585" r:id="rId9"/>
    <p:sldLayoutId id="2147484586" r:id="rId10"/>
    <p:sldLayoutId id="21474845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Effect of Crime Perception in Tourism Towards Mexico: Differentiated Impacts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Rodrigo Valdés Ortiz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5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670" y="8978"/>
            <a:ext cx="9692640" cy="776925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3"/>
          <a:stretch/>
        </p:blipFill>
        <p:spPr>
          <a:xfrm>
            <a:off x="5574804" y="808917"/>
            <a:ext cx="4568164" cy="30176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9" y="897469"/>
            <a:ext cx="4079528" cy="2606774"/>
          </a:xfrm>
          <a:prstGeom prst="rect">
            <a:avLst/>
          </a:prstGeom>
        </p:spPr>
      </p:pic>
      <p:pic>
        <p:nvPicPr>
          <p:cNvPr id="1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13" y="3812867"/>
            <a:ext cx="4099878" cy="2926601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271" y="3849630"/>
            <a:ext cx="4261730" cy="27888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33562" y="978247"/>
            <a:ext cx="303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Reasons to Visit Mexico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82768" y="3565896"/>
            <a:ext cx="303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Reported Crimes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82767" y="970110"/>
            <a:ext cx="345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GDP Related with Tourism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45548" y="6581001"/>
            <a:ext cx="4546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all graphs from Mexico 101, JP Morgan.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927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1"/>
          <a:stretch/>
        </p:blipFill>
        <p:spPr>
          <a:xfrm>
            <a:off x="2184401" y="1113208"/>
            <a:ext cx="6519308" cy="49363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15296" y="743876"/>
            <a:ext cx="303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Visitors by Region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07270" y="6581001"/>
            <a:ext cx="4546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Source: all </a:t>
            </a:r>
            <a:r>
              <a:rPr lang="en-US" sz="1200" dirty="0" smtClean="0"/>
              <a:t>graphs from Mexico 101, JP Morgan.</a:t>
            </a:r>
            <a:endParaRPr lang="en-US" sz="12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26670" y="151617"/>
            <a:ext cx="9692640" cy="776925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are the effects of perception of crime on the tourism towards Mexico?</a:t>
            </a:r>
          </a:p>
          <a:p>
            <a:pPr lvl="1"/>
            <a:r>
              <a:rPr lang="en-US" sz="3400" dirty="0" smtClean="0"/>
              <a:t> How does perception varies by characteristics of the individuals, such as gender, ethnicity, age, or education?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6152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747" y="234685"/>
            <a:ext cx="9692640" cy="1325562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37393948"/>
              </p:ext>
            </p:extLst>
          </p:nvPr>
        </p:nvGraphicFramePr>
        <p:xfrm>
          <a:off x="1763100" y="677333"/>
          <a:ext cx="8128000" cy="4529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10601293"/>
              </p:ext>
            </p:extLst>
          </p:nvPr>
        </p:nvGraphicFramePr>
        <p:xfrm>
          <a:off x="1761067" y="2836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0249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20155367"/>
              </p:ext>
            </p:extLst>
          </p:nvPr>
        </p:nvGraphicFramePr>
        <p:xfrm>
          <a:off x="711200" y="365760"/>
          <a:ext cx="9296400" cy="6111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093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12" y="153109"/>
            <a:ext cx="9692640" cy="1325562"/>
          </a:xfrm>
        </p:spPr>
        <p:txBody>
          <a:bodyPr/>
          <a:lstStyle/>
          <a:p>
            <a:r>
              <a:rPr lang="en-US" dirty="0" smtClean="0"/>
              <a:t>Theory and Computational Tools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22615"/>
              </p:ext>
            </p:extLst>
          </p:nvPr>
        </p:nvGraphicFramePr>
        <p:xfrm>
          <a:off x="1691759" y="1913860"/>
          <a:ext cx="8128000" cy="4352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756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Does the perception differ by ethnicity, age, and place of origin?</a:t>
            </a:r>
          </a:p>
          <a:p>
            <a:r>
              <a:rPr lang="en-US" sz="2400" dirty="0" smtClean="0"/>
              <a:t>How the perception changes by social network? Which of them responds more quickly to events? </a:t>
            </a:r>
          </a:p>
          <a:p>
            <a:r>
              <a:rPr lang="en-US" sz="2400" dirty="0"/>
              <a:t>Does the perception overreacts in the short term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Is perception in newspapers aligned with perception in social networks?</a:t>
            </a:r>
          </a:p>
          <a:p>
            <a:r>
              <a:rPr lang="en-US" sz="2400" dirty="0" smtClean="0"/>
              <a:t>Is perception more important than the facts?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670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Criticize welcome.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95</TotalTime>
  <Words>246</Words>
  <Application>Microsoft Macintosh PowerPoint</Application>
  <PresentationFormat>Widescreen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Century Schoolbook</vt:lpstr>
      <vt:lpstr>Wingdings 2</vt:lpstr>
      <vt:lpstr>Arial</vt:lpstr>
      <vt:lpstr>View</vt:lpstr>
      <vt:lpstr>The Effect of Crime Perception in Tourism Towards Mexico: Differentiated Impacts</vt:lpstr>
      <vt:lpstr>Motivation</vt:lpstr>
      <vt:lpstr>Motivation</vt:lpstr>
      <vt:lpstr>Research Question</vt:lpstr>
      <vt:lpstr>Data</vt:lpstr>
      <vt:lpstr>Data</vt:lpstr>
      <vt:lpstr>Theory and Computational Tools</vt:lpstr>
      <vt:lpstr>Possible Findings</vt:lpstr>
      <vt:lpstr>Thanks!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Crime Perception onn </dc:title>
  <dc:creator>Rodrigo Valdes-Ortiz</dc:creator>
  <cp:lastModifiedBy>Rodrigo Valdes-Ortiz</cp:lastModifiedBy>
  <cp:revision>10</cp:revision>
  <dcterms:created xsi:type="dcterms:W3CDTF">2017-04-05T03:19:21Z</dcterms:created>
  <dcterms:modified xsi:type="dcterms:W3CDTF">2017-04-05T04:54:34Z</dcterms:modified>
</cp:coreProperties>
</file>