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5CB0-F41A-4BBD-A05A-3FB770CE439B}" type="datetimeFigureOut">
              <a:rPr lang="pt-BR" smtClean="0"/>
              <a:t>27/02/2020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7F24C-494B-4CD7-9854-57AD8ACC55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8787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5CB0-F41A-4BBD-A05A-3FB770CE439B}" type="datetimeFigureOut">
              <a:rPr lang="pt-BR" smtClean="0"/>
              <a:t>27/02/2020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7F24C-494B-4CD7-9854-57AD8ACC55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2879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5CB0-F41A-4BBD-A05A-3FB770CE439B}" type="datetimeFigureOut">
              <a:rPr lang="pt-BR" smtClean="0"/>
              <a:t>27/02/2020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7F24C-494B-4CD7-9854-57AD8ACC55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1701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5CB0-F41A-4BBD-A05A-3FB770CE439B}" type="datetimeFigureOut">
              <a:rPr lang="pt-BR" smtClean="0"/>
              <a:t>27/02/2020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7F24C-494B-4CD7-9854-57AD8ACC55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2172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5CB0-F41A-4BBD-A05A-3FB770CE439B}" type="datetimeFigureOut">
              <a:rPr lang="pt-BR" smtClean="0"/>
              <a:t>27/02/2020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7F24C-494B-4CD7-9854-57AD8ACC55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3157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5CB0-F41A-4BBD-A05A-3FB770CE439B}" type="datetimeFigureOut">
              <a:rPr lang="pt-BR" smtClean="0"/>
              <a:t>27/02/2020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7F24C-494B-4CD7-9854-57AD8ACC55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3282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5CB0-F41A-4BBD-A05A-3FB770CE439B}" type="datetimeFigureOut">
              <a:rPr lang="pt-BR" smtClean="0"/>
              <a:t>27/02/2020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7F24C-494B-4CD7-9854-57AD8ACC55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2244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5CB0-F41A-4BBD-A05A-3FB770CE439B}" type="datetimeFigureOut">
              <a:rPr lang="pt-BR" smtClean="0"/>
              <a:t>27/02/2020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7F24C-494B-4CD7-9854-57AD8ACC55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3184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5CB0-F41A-4BBD-A05A-3FB770CE439B}" type="datetimeFigureOut">
              <a:rPr lang="pt-BR" smtClean="0"/>
              <a:t>27/02/2020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7F24C-494B-4CD7-9854-57AD8ACC55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2672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5CB0-F41A-4BBD-A05A-3FB770CE439B}" type="datetimeFigureOut">
              <a:rPr lang="pt-BR" smtClean="0"/>
              <a:t>27/02/2020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7F24C-494B-4CD7-9854-57AD8ACC55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841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5CB0-F41A-4BBD-A05A-3FB770CE439B}" type="datetimeFigureOut">
              <a:rPr lang="pt-BR" smtClean="0"/>
              <a:t>27/02/2020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7F24C-494B-4CD7-9854-57AD8ACC55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1317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E75CB0-F41A-4BBD-A05A-3FB770CE439B}" type="datetimeFigureOut">
              <a:rPr lang="pt-BR" smtClean="0"/>
              <a:t>27/02/2020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F7F24C-494B-4CD7-9854-57AD8ACC55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0099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280849" y="306978"/>
            <a:ext cx="2233748" cy="120178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Empresa de estacionamento</a:t>
            </a:r>
          </a:p>
        </p:txBody>
      </p:sp>
      <p:cxnSp>
        <p:nvCxnSpPr>
          <p:cNvPr id="6" name="Conector reto 5"/>
          <p:cNvCxnSpPr>
            <a:stCxn id="4" idx="3"/>
            <a:endCxn id="7" idx="1"/>
          </p:cNvCxnSpPr>
          <p:nvPr/>
        </p:nvCxnSpPr>
        <p:spPr>
          <a:xfrm>
            <a:off x="2514597" y="907870"/>
            <a:ext cx="933995" cy="39188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7" name="Losango 6"/>
          <p:cNvSpPr/>
          <p:nvPr/>
        </p:nvSpPr>
        <p:spPr>
          <a:xfrm>
            <a:off x="3448592" y="352698"/>
            <a:ext cx="2429693" cy="1188720"/>
          </a:xfrm>
          <a:prstGeom prst="diamon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controla</a:t>
            </a:r>
            <a:endParaRPr lang="pt-BR" dirty="0"/>
          </a:p>
        </p:txBody>
      </p:sp>
      <p:cxnSp>
        <p:nvCxnSpPr>
          <p:cNvPr id="9" name="Conector reto 8"/>
          <p:cNvCxnSpPr>
            <a:stCxn id="7" idx="3"/>
          </p:cNvCxnSpPr>
          <p:nvPr/>
        </p:nvCxnSpPr>
        <p:spPr>
          <a:xfrm flipV="1">
            <a:off x="5878285" y="914400"/>
            <a:ext cx="731521" cy="32658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1" name="Retângulo 10"/>
          <p:cNvSpPr/>
          <p:nvPr/>
        </p:nvSpPr>
        <p:spPr>
          <a:xfrm>
            <a:off x="6570618" y="587829"/>
            <a:ext cx="1371600" cy="95358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Vagas</a:t>
            </a:r>
            <a:endParaRPr lang="pt-BR" dirty="0"/>
          </a:p>
        </p:txBody>
      </p:sp>
      <p:cxnSp>
        <p:nvCxnSpPr>
          <p:cNvPr id="13" name="Conector reto 12"/>
          <p:cNvCxnSpPr/>
          <p:nvPr/>
        </p:nvCxnSpPr>
        <p:spPr>
          <a:xfrm flipV="1">
            <a:off x="7942217" y="698863"/>
            <a:ext cx="447405" cy="111034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4" name="Elipse 13"/>
          <p:cNvSpPr/>
          <p:nvPr/>
        </p:nvSpPr>
        <p:spPr>
          <a:xfrm>
            <a:off x="8389622" y="404949"/>
            <a:ext cx="2076994" cy="5355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Identificador</a:t>
            </a:r>
            <a:endParaRPr lang="pt-BR" dirty="0"/>
          </a:p>
        </p:txBody>
      </p:sp>
      <p:cxnSp>
        <p:nvCxnSpPr>
          <p:cNvPr id="16" name="Conector reto 15"/>
          <p:cNvCxnSpPr/>
          <p:nvPr/>
        </p:nvCxnSpPr>
        <p:spPr>
          <a:xfrm>
            <a:off x="7942217" y="1286692"/>
            <a:ext cx="643349" cy="26125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8" name="Elipse 17"/>
          <p:cNvSpPr/>
          <p:nvPr/>
        </p:nvSpPr>
        <p:spPr>
          <a:xfrm>
            <a:off x="8428810" y="1058091"/>
            <a:ext cx="1332412" cy="44413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Status</a:t>
            </a:r>
            <a:endParaRPr lang="pt-BR" dirty="0"/>
          </a:p>
        </p:txBody>
      </p:sp>
      <p:sp>
        <p:nvSpPr>
          <p:cNvPr id="19" name="Retângulo 18"/>
          <p:cNvSpPr/>
          <p:nvPr/>
        </p:nvSpPr>
        <p:spPr>
          <a:xfrm>
            <a:off x="326574" y="1970953"/>
            <a:ext cx="2168432" cy="10711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Cliente avulso</a:t>
            </a:r>
            <a:endParaRPr lang="pt-BR" dirty="0"/>
          </a:p>
        </p:txBody>
      </p:sp>
      <p:sp>
        <p:nvSpPr>
          <p:cNvPr id="22" name="Losango 21"/>
          <p:cNvSpPr/>
          <p:nvPr/>
        </p:nvSpPr>
        <p:spPr>
          <a:xfrm>
            <a:off x="3187337" y="2049330"/>
            <a:ext cx="1476101" cy="914400"/>
          </a:xfrm>
          <a:prstGeom prst="diamon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deixa</a:t>
            </a:r>
            <a:endParaRPr lang="pt-BR" dirty="0"/>
          </a:p>
        </p:txBody>
      </p:sp>
      <p:sp>
        <p:nvSpPr>
          <p:cNvPr id="23" name="Retângulo 22"/>
          <p:cNvSpPr/>
          <p:nvPr/>
        </p:nvSpPr>
        <p:spPr>
          <a:xfrm>
            <a:off x="5617031" y="1866450"/>
            <a:ext cx="2063932" cy="101890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carro</a:t>
            </a:r>
            <a:endParaRPr lang="pt-BR" dirty="0"/>
          </a:p>
        </p:txBody>
      </p:sp>
      <p:cxnSp>
        <p:nvCxnSpPr>
          <p:cNvPr id="25" name="Conector reto 24"/>
          <p:cNvCxnSpPr>
            <a:stCxn id="22" idx="3"/>
            <a:endCxn id="23" idx="1"/>
          </p:cNvCxnSpPr>
          <p:nvPr/>
        </p:nvCxnSpPr>
        <p:spPr>
          <a:xfrm flipV="1">
            <a:off x="4663438" y="2375902"/>
            <a:ext cx="953593" cy="130628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7" name="Conector reto 26"/>
          <p:cNvCxnSpPr>
            <a:stCxn id="19" idx="3"/>
            <a:endCxn id="22" idx="1"/>
          </p:cNvCxnSpPr>
          <p:nvPr/>
        </p:nvCxnSpPr>
        <p:spPr>
          <a:xfrm>
            <a:off x="2495006" y="2506530"/>
            <a:ext cx="692331" cy="0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0" name="CaixaDeTexto 29"/>
          <p:cNvSpPr txBox="1"/>
          <p:nvPr/>
        </p:nvSpPr>
        <p:spPr>
          <a:xfrm>
            <a:off x="2495006" y="2049330"/>
            <a:ext cx="587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31" name="CaixaDeTexto 30"/>
          <p:cNvSpPr txBox="1"/>
          <p:nvPr/>
        </p:nvSpPr>
        <p:spPr>
          <a:xfrm>
            <a:off x="5199020" y="1970953"/>
            <a:ext cx="418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33" name="CaixaDeTexto 32"/>
          <p:cNvSpPr txBox="1"/>
          <p:nvPr/>
        </p:nvSpPr>
        <p:spPr>
          <a:xfrm>
            <a:off x="2468876" y="313510"/>
            <a:ext cx="587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34" name="CaixaDeTexto 33"/>
          <p:cNvSpPr txBox="1"/>
          <p:nvPr/>
        </p:nvSpPr>
        <p:spPr>
          <a:xfrm>
            <a:off x="6244045" y="587829"/>
            <a:ext cx="326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35" name="Losango 34"/>
          <p:cNvSpPr/>
          <p:nvPr/>
        </p:nvSpPr>
        <p:spPr>
          <a:xfrm>
            <a:off x="8425546" y="1605193"/>
            <a:ext cx="1332411" cy="1358537"/>
          </a:xfrm>
          <a:prstGeom prst="diamon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para</a:t>
            </a:r>
            <a:endParaRPr lang="pt-BR" dirty="0"/>
          </a:p>
        </p:txBody>
      </p:sp>
      <p:cxnSp>
        <p:nvCxnSpPr>
          <p:cNvPr id="37" name="Conector reto 36"/>
          <p:cNvCxnSpPr>
            <a:stCxn id="23" idx="3"/>
            <a:endCxn id="35" idx="1"/>
          </p:cNvCxnSpPr>
          <p:nvPr/>
        </p:nvCxnSpPr>
        <p:spPr>
          <a:xfrm flipV="1">
            <a:off x="7680963" y="2284462"/>
            <a:ext cx="744583" cy="914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tângulo 37"/>
          <p:cNvSpPr/>
          <p:nvPr/>
        </p:nvSpPr>
        <p:spPr>
          <a:xfrm>
            <a:off x="10205362" y="1846855"/>
            <a:ext cx="1459772" cy="10580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manobrista</a:t>
            </a:r>
            <a:endParaRPr lang="pt-BR" dirty="0"/>
          </a:p>
        </p:txBody>
      </p:sp>
      <p:cxnSp>
        <p:nvCxnSpPr>
          <p:cNvPr id="40" name="Conector reto 39"/>
          <p:cNvCxnSpPr>
            <a:stCxn id="35" idx="3"/>
            <a:endCxn id="38" idx="1"/>
          </p:cNvCxnSpPr>
          <p:nvPr/>
        </p:nvCxnSpPr>
        <p:spPr>
          <a:xfrm>
            <a:off x="9757957" y="2284462"/>
            <a:ext cx="447405" cy="91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aixaDeTexto 45"/>
          <p:cNvSpPr txBox="1"/>
          <p:nvPr/>
        </p:nvSpPr>
        <p:spPr>
          <a:xfrm>
            <a:off x="7680963" y="1846855"/>
            <a:ext cx="486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47" name="CaixaDeTexto 46"/>
          <p:cNvSpPr txBox="1"/>
          <p:nvPr/>
        </p:nvSpPr>
        <p:spPr>
          <a:xfrm>
            <a:off x="9888586" y="1846855"/>
            <a:ext cx="316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48" name="Losango 47"/>
          <p:cNvSpPr/>
          <p:nvPr/>
        </p:nvSpPr>
        <p:spPr>
          <a:xfrm>
            <a:off x="463731" y="3300405"/>
            <a:ext cx="1789612" cy="1058092"/>
          </a:xfrm>
          <a:prstGeom prst="diamon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recebe</a:t>
            </a:r>
            <a:endParaRPr lang="pt-BR" dirty="0"/>
          </a:p>
        </p:txBody>
      </p:sp>
      <p:cxnSp>
        <p:nvCxnSpPr>
          <p:cNvPr id="50" name="Conector reto 49"/>
          <p:cNvCxnSpPr>
            <a:stCxn id="48" idx="0"/>
            <a:endCxn id="19" idx="2"/>
          </p:cNvCxnSpPr>
          <p:nvPr/>
        </p:nvCxnSpPr>
        <p:spPr>
          <a:xfrm flipV="1">
            <a:off x="1358537" y="3042107"/>
            <a:ext cx="52253" cy="2582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to 52"/>
          <p:cNvCxnSpPr>
            <a:stCxn id="48" idx="3"/>
          </p:cNvCxnSpPr>
          <p:nvPr/>
        </p:nvCxnSpPr>
        <p:spPr>
          <a:xfrm>
            <a:off x="2253343" y="3829451"/>
            <a:ext cx="666205" cy="19594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54" name="Retângulo 53"/>
          <p:cNvSpPr/>
          <p:nvPr/>
        </p:nvSpPr>
        <p:spPr>
          <a:xfrm>
            <a:off x="2975058" y="3271319"/>
            <a:ext cx="2024738" cy="10580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comprovante</a:t>
            </a:r>
            <a:endParaRPr lang="pt-BR" dirty="0"/>
          </a:p>
        </p:txBody>
      </p:sp>
      <p:cxnSp>
        <p:nvCxnSpPr>
          <p:cNvPr id="56" name="Conector reto 55"/>
          <p:cNvCxnSpPr/>
          <p:nvPr/>
        </p:nvCxnSpPr>
        <p:spPr>
          <a:xfrm>
            <a:off x="4970412" y="3300404"/>
            <a:ext cx="535582" cy="19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to 57"/>
          <p:cNvCxnSpPr/>
          <p:nvPr/>
        </p:nvCxnSpPr>
        <p:spPr>
          <a:xfrm>
            <a:off x="4996538" y="3591360"/>
            <a:ext cx="6662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reto 59"/>
          <p:cNvCxnSpPr>
            <a:stCxn id="54" idx="3"/>
          </p:cNvCxnSpPr>
          <p:nvPr/>
        </p:nvCxnSpPr>
        <p:spPr>
          <a:xfrm>
            <a:off x="4999796" y="3800365"/>
            <a:ext cx="6629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reto 61"/>
          <p:cNvCxnSpPr/>
          <p:nvPr/>
        </p:nvCxnSpPr>
        <p:spPr>
          <a:xfrm>
            <a:off x="4996538" y="3966611"/>
            <a:ext cx="666205" cy="261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reto 63"/>
          <p:cNvCxnSpPr/>
          <p:nvPr/>
        </p:nvCxnSpPr>
        <p:spPr>
          <a:xfrm>
            <a:off x="4996538" y="4189292"/>
            <a:ext cx="6662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Elipse 66"/>
          <p:cNvSpPr/>
          <p:nvPr/>
        </p:nvSpPr>
        <p:spPr>
          <a:xfrm>
            <a:off x="5453737" y="3207482"/>
            <a:ext cx="418011" cy="16981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8" name="Elipse 67"/>
          <p:cNvSpPr/>
          <p:nvPr/>
        </p:nvSpPr>
        <p:spPr>
          <a:xfrm>
            <a:off x="5623553" y="3514463"/>
            <a:ext cx="365761" cy="16624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1" name="Elipse 70"/>
          <p:cNvSpPr/>
          <p:nvPr/>
        </p:nvSpPr>
        <p:spPr>
          <a:xfrm>
            <a:off x="5643147" y="3715153"/>
            <a:ext cx="444138" cy="16833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2" name="Elipse 71"/>
          <p:cNvSpPr/>
          <p:nvPr/>
        </p:nvSpPr>
        <p:spPr>
          <a:xfrm>
            <a:off x="5649690" y="4131810"/>
            <a:ext cx="274315" cy="12692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3" name="Elipse 72"/>
          <p:cNvSpPr/>
          <p:nvPr/>
        </p:nvSpPr>
        <p:spPr>
          <a:xfrm>
            <a:off x="5643141" y="3939439"/>
            <a:ext cx="372286" cy="7006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4" name="CaixaDeTexto 73"/>
          <p:cNvSpPr txBox="1"/>
          <p:nvPr/>
        </p:nvSpPr>
        <p:spPr>
          <a:xfrm>
            <a:off x="5855421" y="3059482"/>
            <a:ext cx="1760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Placa do carro</a:t>
            </a:r>
            <a:endParaRPr lang="pt-BR" dirty="0"/>
          </a:p>
        </p:txBody>
      </p:sp>
      <p:sp>
        <p:nvSpPr>
          <p:cNvPr id="75" name="CaixaDeTexto 74"/>
          <p:cNvSpPr txBox="1"/>
          <p:nvPr/>
        </p:nvSpPr>
        <p:spPr>
          <a:xfrm>
            <a:off x="5937061" y="3334045"/>
            <a:ext cx="1815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marca</a:t>
            </a:r>
            <a:endParaRPr lang="pt-BR" dirty="0"/>
          </a:p>
        </p:txBody>
      </p:sp>
      <p:sp>
        <p:nvSpPr>
          <p:cNvPr id="77" name="CaixaDeTexto 76"/>
          <p:cNvSpPr txBox="1"/>
          <p:nvPr/>
        </p:nvSpPr>
        <p:spPr>
          <a:xfrm>
            <a:off x="6015427" y="3584062"/>
            <a:ext cx="1900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cor</a:t>
            </a:r>
            <a:endParaRPr lang="pt-BR" dirty="0"/>
          </a:p>
        </p:txBody>
      </p:sp>
      <p:sp>
        <p:nvSpPr>
          <p:cNvPr id="78" name="CaixaDeTexto 77"/>
          <p:cNvSpPr txBox="1"/>
          <p:nvPr/>
        </p:nvSpPr>
        <p:spPr>
          <a:xfrm>
            <a:off x="5992548" y="3770397"/>
            <a:ext cx="2018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Hora de chegada</a:t>
            </a:r>
            <a:endParaRPr lang="pt-BR" dirty="0"/>
          </a:p>
        </p:txBody>
      </p:sp>
      <p:sp>
        <p:nvSpPr>
          <p:cNvPr id="80" name="CaixaDeTexto 79"/>
          <p:cNvSpPr txBox="1"/>
          <p:nvPr/>
        </p:nvSpPr>
        <p:spPr>
          <a:xfrm>
            <a:off x="5855421" y="4008638"/>
            <a:ext cx="2163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Número da vaga</a:t>
            </a:r>
            <a:endParaRPr lang="pt-BR" dirty="0"/>
          </a:p>
        </p:txBody>
      </p:sp>
      <p:sp>
        <p:nvSpPr>
          <p:cNvPr id="82" name="Losango 81"/>
          <p:cNvSpPr/>
          <p:nvPr/>
        </p:nvSpPr>
        <p:spPr>
          <a:xfrm>
            <a:off x="7965039" y="3127991"/>
            <a:ext cx="1949655" cy="1443632"/>
          </a:xfrm>
          <a:prstGeom prst="diamon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devolve</a:t>
            </a:r>
            <a:endParaRPr lang="pt-BR" dirty="0"/>
          </a:p>
        </p:txBody>
      </p:sp>
      <p:cxnSp>
        <p:nvCxnSpPr>
          <p:cNvPr id="84" name="Conector reto 83"/>
          <p:cNvCxnSpPr>
            <a:endCxn id="82" idx="3"/>
          </p:cNvCxnSpPr>
          <p:nvPr/>
        </p:nvCxnSpPr>
        <p:spPr>
          <a:xfrm flipH="1">
            <a:off x="9914694" y="2885353"/>
            <a:ext cx="290668" cy="9644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ector reto 86"/>
          <p:cNvCxnSpPr>
            <a:endCxn id="82" idx="1"/>
          </p:cNvCxnSpPr>
          <p:nvPr/>
        </p:nvCxnSpPr>
        <p:spPr>
          <a:xfrm>
            <a:off x="7680963" y="2885353"/>
            <a:ext cx="284076" cy="9644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ector reto 96"/>
          <p:cNvCxnSpPr>
            <a:stCxn id="82" idx="2"/>
            <a:endCxn id="102" idx="0"/>
          </p:cNvCxnSpPr>
          <p:nvPr/>
        </p:nvCxnSpPr>
        <p:spPr>
          <a:xfrm flipH="1">
            <a:off x="1015638" y="4571623"/>
            <a:ext cx="7924229" cy="971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ector reto 99"/>
          <p:cNvCxnSpPr>
            <a:stCxn id="102" idx="3"/>
          </p:cNvCxnSpPr>
          <p:nvPr/>
        </p:nvCxnSpPr>
        <p:spPr>
          <a:xfrm>
            <a:off x="1913709" y="5333854"/>
            <a:ext cx="672736" cy="283876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02" name="Losango 101"/>
          <p:cNvSpPr/>
          <p:nvPr/>
        </p:nvSpPr>
        <p:spPr>
          <a:xfrm>
            <a:off x="117567" y="4668775"/>
            <a:ext cx="1796142" cy="1330158"/>
          </a:xfrm>
          <a:prstGeom prst="diamon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registra</a:t>
            </a:r>
            <a:endParaRPr lang="pt-BR" dirty="0"/>
          </a:p>
        </p:txBody>
      </p:sp>
      <p:sp>
        <p:nvSpPr>
          <p:cNvPr id="105" name="Retângulo 104"/>
          <p:cNvSpPr/>
          <p:nvPr/>
        </p:nvSpPr>
        <p:spPr>
          <a:xfrm>
            <a:off x="2514597" y="5333854"/>
            <a:ext cx="1472830" cy="7933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saída</a:t>
            </a:r>
            <a:endParaRPr lang="pt-BR" dirty="0"/>
          </a:p>
        </p:txBody>
      </p:sp>
      <p:cxnSp>
        <p:nvCxnSpPr>
          <p:cNvPr id="107" name="Conector reto 106"/>
          <p:cNvCxnSpPr>
            <a:endCxn id="108" idx="2"/>
          </p:cNvCxnSpPr>
          <p:nvPr/>
        </p:nvCxnSpPr>
        <p:spPr>
          <a:xfrm flipV="1">
            <a:off x="3987427" y="5193390"/>
            <a:ext cx="845830" cy="140464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08" name="Elipse 107"/>
          <p:cNvSpPr/>
          <p:nvPr/>
        </p:nvSpPr>
        <p:spPr>
          <a:xfrm>
            <a:off x="4833257" y="4910987"/>
            <a:ext cx="1498956" cy="56480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Hora da saída</a:t>
            </a:r>
            <a:endParaRPr lang="pt-BR" dirty="0"/>
          </a:p>
        </p:txBody>
      </p:sp>
      <p:cxnSp>
        <p:nvCxnSpPr>
          <p:cNvPr id="111" name="Conector reto 110"/>
          <p:cNvCxnSpPr>
            <a:stCxn id="105" idx="3"/>
          </p:cNvCxnSpPr>
          <p:nvPr/>
        </p:nvCxnSpPr>
        <p:spPr>
          <a:xfrm>
            <a:off x="3987427" y="5730518"/>
            <a:ext cx="1211593" cy="268415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12" name="Elipse 111"/>
          <p:cNvSpPr/>
          <p:nvPr/>
        </p:nvSpPr>
        <p:spPr>
          <a:xfrm>
            <a:off x="5199020" y="5656882"/>
            <a:ext cx="1240969" cy="65317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Valor mensal</a:t>
            </a:r>
            <a:endParaRPr lang="pt-BR" dirty="0"/>
          </a:p>
        </p:txBody>
      </p:sp>
      <p:cxnSp>
        <p:nvCxnSpPr>
          <p:cNvPr id="117" name="Conector reto 116"/>
          <p:cNvCxnSpPr>
            <a:endCxn id="105" idx="2"/>
          </p:cNvCxnSpPr>
          <p:nvPr/>
        </p:nvCxnSpPr>
        <p:spPr>
          <a:xfrm flipH="1" flipV="1">
            <a:off x="3251012" y="6127181"/>
            <a:ext cx="1020542" cy="7308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CaixaDeTexto 117"/>
          <p:cNvSpPr txBox="1"/>
          <p:nvPr/>
        </p:nvSpPr>
        <p:spPr>
          <a:xfrm>
            <a:off x="1492430" y="3127991"/>
            <a:ext cx="502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119" name="CaixaDeTexto 118"/>
          <p:cNvSpPr txBox="1"/>
          <p:nvPr/>
        </p:nvSpPr>
        <p:spPr>
          <a:xfrm>
            <a:off x="2566845" y="3271319"/>
            <a:ext cx="393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1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56044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378823" y="587829"/>
            <a:ext cx="2142308" cy="113646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Cliente mensalista</a:t>
            </a:r>
            <a:endParaRPr lang="pt-BR" dirty="0"/>
          </a:p>
        </p:txBody>
      </p:sp>
      <p:cxnSp>
        <p:nvCxnSpPr>
          <p:cNvPr id="6" name="Conector reto 5"/>
          <p:cNvCxnSpPr>
            <a:stCxn id="4" idx="3"/>
          </p:cNvCxnSpPr>
          <p:nvPr/>
        </p:nvCxnSpPr>
        <p:spPr>
          <a:xfrm>
            <a:off x="2521131" y="1156063"/>
            <a:ext cx="796835" cy="65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Losango 6"/>
          <p:cNvSpPr/>
          <p:nvPr/>
        </p:nvSpPr>
        <p:spPr>
          <a:xfrm>
            <a:off x="3317966" y="313508"/>
            <a:ext cx="1841863" cy="1698171"/>
          </a:xfrm>
          <a:prstGeom prst="diamon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saída</a:t>
            </a:r>
            <a:endParaRPr lang="pt-BR" dirty="0"/>
          </a:p>
        </p:txBody>
      </p:sp>
      <p:cxnSp>
        <p:nvCxnSpPr>
          <p:cNvPr id="9" name="Conector reto 8"/>
          <p:cNvCxnSpPr>
            <a:stCxn id="7" idx="0"/>
          </p:cNvCxnSpPr>
          <p:nvPr/>
        </p:nvCxnSpPr>
        <p:spPr>
          <a:xfrm flipH="1" flipV="1">
            <a:off x="4167051" y="0"/>
            <a:ext cx="71847" cy="3135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/>
          <p:cNvCxnSpPr>
            <a:stCxn id="7" idx="3"/>
          </p:cNvCxnSpPr>
          <p:nvPr/>
        </p:nvCxnSpPr>
        <p:spPr>
          <a:xfrm flipV="1">
            <a:off x="5159829" y="1156063"/>
            <a:ext cx="1214845" cy="65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tângulo 11"/>
          <p:cNvSpPr/>
          <p:nvPr/>
        </p:nvSpPr>
        <p:spPr>
          <a:xfrm>
            <a:off x="6335486" y="770709"/>
            <a:ext cx="2429691" cy="1240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Saída mensalista</a:t>
            </a:r>
            <a:endParaRPr lang="pt-BR" dirty="0"/>
          </a:p>
        </p:txBody>
      </p:sp>
      <p:cxnSp>
        <p:nvCxnSpPr>
          <p:cNvPr id="14" name="Conector reto 13"/>
          <p:cNvCxnSpPr/>
          <p:nvPr/>
        </p:nvCxnSpPr>
        <p:spPr>
          <a:xfrm>
            <a:off x="8765177" y="770709"/>
            <a:ext cx="9797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lipse 14"/>
          <p:cNvSpPr/>
          <p:nvPr/>
        </p:nvSpPr>
        <p:spPr>
          <a:xfrm>
            <a:off x="9718766" y="470263"/>
            <a:ext cx="1306285" cy="836023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nome</a:t>
            </a:r>
            <a:endParaRPr lang="pt-BR" dirty="0"/>
          </a:p>
        </p:txBody>
      </p:sp>
      <p:cxnSp>
        <p:nvCxnSpPr>
          <p:cNvPr id="17" name="Conector reto 16"/>
          <p:cNvCxnSpPr/>
          <p:nvPr/>
        </p:nvCxnSpPr>
        <p:spPr>
          <a:xfrm>
            <a:off x="8765177" y="2011679"/>
            <a:ext cx="9797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ipse 17"/>
          <p:cNvSpPr/>
          <p:nvPr/>
        </p:nvSpPr>
        <p:spPr>
          <a:xfrm>
            <a:off x="9744891" y="1613262"/>
            <a:ext cx="1489165" cy="79683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Hora saída</a:t>
            </a:r>
            <a:endParaRPr lang="pt-BR" dirty="0"/>
          </a:p>
        </p:txBody>
      </p:sp>
      <p:sp>
        <p:nvSpPr>
          <p:cNvPr id="19" name="Losango 18"/>
          <p:cNvSpPr/>
          <p:nvPr/>
        </p:nvSpPr>
        <p:spPr>
          <a:xfrm>
            <a:off x="796835" y="2018210"/>
            <a:ext cx="1410788" cy="1319349"/>
          </a:xfrm>
          <a:prstGeom prst="diamon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paga</a:t>
            </a:r>
            <a:endParaRPr lang="pt-BR" dirty="0"/>
          </a:p>
        </p:txBody>
      </p:sp>
      <p:cxnSp>
        <p:nvCxnSpPr>
          <p:cNvPr id="21" name="Conector reto 20"/>
          <p:cNvCxnSpPr>
            <a:stCxn id="4" idx="2"/>
            <a:endCxn id="19" idx="0"/>
          </p:cNvCxnSpPr>
          <p:nvPr/>
        </p:nvCxnSpPr>
        <p:spPr>
          <a:xfrm>
            <a:off x="1449977" y="1724297"/>
            <a:ext cx="52252" cy="2939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/>
          <p:cNvCxnSpPr>
            <a:stCxn id="19" idx="3"/>
            <a:endCxn id="24" idx="1"/>
          </p:cNvCxnSpPr>
          <p:nvPr/>
        </p:nvCxnSpPr>
        <p:spPr>
          <a:xfrm>
            <a:off x="2207623" y="2677885"/>
            <a:ext cx="444136" cy="84908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24" name="Retângulo 23"/>
          <p:cNvSpPr/>
          <p:nvPr/>
        </p:nvSpPr>
        <p:spPr>
          <a:xfrm>
            <a:off x="2651759" y="2253341"/>
            <a:ext cx="1933303" cy="101890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mensalidade</a:t>
            </a:r>
            <a:endParaRPr lang="pt-BR" dirty="0"/>
          </a:p>
        </p:txBody>
      </p:sp>
      <p:cxnSp>
        <p:nvCxnSpPr>
          <p:cNvPr id="28" name="Conector reto 27"/>
          <p:cNvCxnSpPr/>
          <p:nvPr/>
        </p:nvCxnSpPr>
        <p:spPr>
          <a:xfrm>
            <a:off x="4585062" y="2272936"/>
            <a:ext cx="666205" cy="0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29" name="Elipse 28"/>
          <p:cNvSpPr/>
          <p:nvPr/>
        </p:nvSpPr>
        <p:spPr>
          <a:xfrm>
            <a:off x="5159827" y="2096587"/>
            <a:ext cx="953589" cy="470263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valor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63267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53</Words>
  <Application>Microsoft Office PowerPoint</Application>
  <PresentationFormat>Widescreen</PresentationFormat>
  <Paragraphs>38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20114290099</dc:creator>
  <cp:lastModifiedBy>20114290099</cp:lastModifiedBy>
  <cp:revision>5</cp:revision>
  <dcterms:created xsi:type="dcterms:W3CDTF">2020-02-28T00:37:41Z</dcterms:created>
  <dcterms:modified xsi:type="dcterms:W3CDTF">2020-02-28T01:06:47Z</dcterms:modified>
</cp:coreProperties>
</file>