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972" r:id="rId3"/>
  </p:sldMasterIdLst>
  <p:notesMasterIdLst>
    <p:notesMasterId r:id="rId7"/>
  </p:notesMasterIdLst>
  <p:sldIdLst>
    <p:sldId id="347" r:id="rId4"/>
    <p:sldId id="263" r:id="rId5"/>
    <p:sldId id="28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F0"/>
    <a:srgbClr val="0091EA"/>
    <a:srgbClr val="FF0000"/>
    <a:srgbClr val="00B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4660"/>
  </p:normalViewPr>
  <p:slideViewPr>
    <p:cSldViewPr>
      <p:cViewPr>
        <p:scale>
          <a:sx n="80" d="100"/>
          <a:sy n="80" d="100"/>
        </p:scale>
        <p:origin x="-1800" y="-1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04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5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81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1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3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38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28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77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45F7-77F9-4401-AA0E-BF14C26D8903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304800" y="2655125"/>
            <a:ext cx="3962400" cy="12498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/>
              <a:t>Name of</a:t>
            </a:r>
          </a:p>
          <a:p>
            <a:r>
              <a:rPr lang="en-US" sz="5000" dirty="0" smtClean="0"/>
              <a:t>presentation</a:t>
            </a:r>
            <a:endParaRPr lang="ru-RU" sz="5000" dirty="0"/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910145" y="4007961"/>
            <a:ext cx="2659380" cy="56403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/>
              <a:t>Company name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9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7780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Your Text here</a:t>
            </a:r>
          </a:p>
          <a:p>
            <a:pPr algn="just">
              <a:lnSpc>
                <a:spcPct val="160000"/>
              </a:lnSpc>
            </a:pPr>
            <a:endParaRPr lang="en-US" altLang="ko-KR" sz="1400" dirty="0" smtClean="0">
              <a:solidFill>
                <a:schemeClr val="bg1"/>
              </a:solidFill>
              <a:latin typeface="Arial" charset="0"/>
              <a:ea typeface="굴림" pitchFamily="34" charset="-127"/>
            </a:endParaRPr>
          </a:p>
          <a:p>
            <a:pPr algn="just">
              <a:lnSpc>
                <a:spcPct val="16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popularized in the 1960s with the </a:t>
            </a:r>
          </a:p>
          <a:p>
            <a:pPr algn="just">
              <a:lnSpc>
                <a:spcPct val="160000"/>
              </a:lnSpc>
            </a:pPr>
            <a:endParaRPr lang="en-US" altLang="ko-KR" sz="1400" dirty="0" smtClean="0">
              <a:solidFill>
                <a:schemeClr val="bg1"/>
              </a:solidFill>
              <a:latin typeface="Arial" charset="0"/>
              <a:ea typeface="굴림" pitchFamily="34" charset="-127"/>
            </a:endParaRPr>
          </a:p>
          <a:p>
            <a:pPr algn="just">
              <a:lnSpc>
                <a:spcPct val="16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Arial" charset="0"/>
                <a:ea typeface="굴림" pitchFamily="34" charset="-127"/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</a:t>
            </a:r>
            <a:endParaRPr lang="en-US" sz="1400" dirty="0" smtClean="0">
              <a:solidFill>
                <a:schemeClr val="bg1"/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37062" y="10668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>
                <a:solidFill>
                  <a:schemeClr val="bg1"/>
                </a:solidFill>
                <a:ea typeface="굴림" pitchFamily="34" charset="-127"/>
              </a:rPr>
              <a:t>Slide 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838200"/>
            <a:ext cx="6553200" cy="715963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4D4D4D"/>
                </a:solidFill>
              </a:rPr>
              <a:t>Print master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752600"/>
            <a:ext cx="6096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lang="en-US" sz="19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9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</a:rPr>
              <a:t>It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has survived not only five centuries, but also the leap into electronic typesetting, remaining essentially unchanged. </a:t>
            </a:r>
            <a:endParaRPr lang="en-US" sz="19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9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</a:rPr>
              <a:t>It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was </a:t>
            </a:r>
            <a:r>
              <a:rPr lang="en-US" sz="1900" dirty="0" err="1">
                <a:solidFill>
                  <a:schemeClr val="bg1">
                    <a:lumMod val="50000"/>
                  </a:schemeClr>
                </a:solidFill>
              </a:rPr>
              <a:t>popularised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 in the 1960s with the release of </a:t>
            </a:r>
            <a:r>
              <a:rPr lang="en-US" sz="1900" dirty="0" err="1">
                <a:solidFill>
                  <a:schemeClr val="bg1">
                    <a:lumMod val="50000"/>
                  </a:schemeClr>
                </a:solidFill>
              </a:rPr>
              <a:t>Letraset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 sheets containing Lorem Ipsum passages, and more recently with desktop publishing software like Aldus PageMaker including versions of Lorem Ipsum.</a:t>
            </a:r>
          </a:p>
        </p:txBody>
      </p:sp>
    </p:spTree>
    <p:extLst>
      <p:ext uri="{BB962C8B-B14F-4D97-AF65-F5344CB8AC3E}">
        <p14:creationId xmlns:p14="http://schemas.microsoft.com/office/powerpoint/2010/main" val="19947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0">
      <a:dk1>
        <a:srgbClr val="FFFFFF"/>
      </a:dk1>
      <a:lt1>
        <a:srgbClr val="FFFFFF"/>
      </a:lt1>
      <a:dk2>
        <a:srgbClr val="FFFFFF"/>
      </a:dk2>
      <a:lt2>
        <a:srgbClr val="1D6FA7"/>
      </a:lt2>
      <a:accent1>
        <a:srgbClr val="267FEA"/>
      </a:accent1>
      <a:accent2>
        <a:srgbClr val="4C95EE"/>
      </a:accent2>
      <a:accent3>
        <a:srgbClr val="54C0E2"/>
      </a:accent3>
      <a:accent4>
        <a:srgbClr val="37CBFF"/>
      </a:accent4>
      <a:accent5>
        <a:srgbClr val="00ACE8"/>
      </a:accent5>
      <a:accent6>
        <a:srgbClr val="1364C7"/>
      </a:accent6>
      <a:hlink>
        <a:srgbClr val="376879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40">
      <a:dk1>
        <a:srgbClr val="FFFFFF"/>
      </a:dk1>
      <a:lt1>
        <a:srgbClr val="FFFFFF"/>
      </a:lt1>
      <a:dk2>
        <a:srgbClr val="FFFFFF"/>
      </a:dk2>
      <a:lt2>
        <a:srgbClr val="1D6FA7"/>
      </a:lt2>
      <a:accent1>
        <a:srgbClr val="267FEA"/>
      </a:accent1>
      <a:accent2>
        <a:srgbClr val="4C95EE"/>
      </a:accent2>
      <a:accent3>
        <a:srgbClr val="54C0E2"/>
      </a:accent3>
      <a:accent4>
        <a:srgbClr val="37CBFF"/>
      </a:accent4>
      <a:accent5>
        <a:srgbClr val="00ACE8"/>
      </a:accent5>
      <a:accent6>
        <a:srgbClr val="1364C7"/>
      </a:accent6>
      <a:hlink>
        <a:srgbClr val="376879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5_Office Theme">
  <a:themeElements>
    <a:clrScheme name="Custom 40">
      <a:dk1>
        <a:srgbClr val="FFFFFF"/>
      </a:dk1>
      <a:lt1>
        <a:srgbClr val="FFFFFF"/>
      </a:lt1>
      <a:dk2>
        <a:srgbClr val="FFFFFF"/>
      </a:dk2>
      <a:lt2>
        <a:srgbClr val="1D6FA7"/>
      </a:lt2>
      <a:accent1>
        <a:srgbClr val="267FEA"/>
      </a:accent1>
      <a:accent2>
        <a:srgbClr val="4C95EE"/>
      </a:accent2>
      <a:accent3>
        <a:srgbClr val="54C0E2"/>
      </a:accent3>
      <a:accent4>
        <a:srgbClr val="37CBFF"/>
      </a:accent4>
      <a:accent5>
        <a:srgbClr val="00ACE8"/>
      </a:accent5>
      <a:accent6>
        <a:srgbClr val="1364C7"/>
      </a:accent6>
      <a:hlink>
        <a:srgbClr val="376879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224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1_Office Theme</vt:lpstr>
      <vt:lpstr>15_Office Theme</vt:lpstr>
      <vt:lpstr>PowerPoint Presentation</vt:lpstr>
      <vt:lpstr>PowerPoint Presentation</vt:lpstr>
      <vt:lpstr>Print master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263</cp:revision>
  <dcterms:created xsi:type="dcterms:W3CDTF">2012-04-26T17:06:14Z</dcterms:created>
  <dcterms:modified xsi:type="dcterms:W3CDTF">2013-07-11T05:31:05Z</dcterms:modified>
</cp:coreProperties>
</file>