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 para levantamentos de requisitos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Rodrigo Visentainer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36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Técnica para levantamentos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24099"/>
            <a:ext cx="10018713" cy="37592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pt-BR" dirty="0" smtClean="0"/>
              <a:t>Compreensão </a:t>
            </a:r>
            <a:r>
              <a:rPr lang="pt-BR" dirty="0"/>
              <a:t>do </a:t>
            </a:r>
            <a:r>
              <a:rPr lang="pt-BR" dirty="0" smtClean="0"/>
              <a:t>domínio;</a:t>
            </a:r>
            <a:endParaRPr lang="pt-BR" dirty="0"/>
          </a:p>
          <a:p>
            <a:pPr>
              <a:lnSpc>
                <a:spcPct val="160000"/>
              </a:lnSpc>
            </a:pPr>
            <a:r>
              <a:rPr lang="pt-BR" dirty="0" smtClean="0"/>
              <a:t>Coleta </a:t>
            </a:r>
            <a:r>
              <a:rPr lang="pt-BR" dirty="0"/>
              <a:t>de </a:t>
            </a:r>
            <a:r>
              <a:rPr lang="pt-BR" dirty="0" smtClean="0"/>
              <a:t>requisitos;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Classiﬁcação;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Resolução de conflitos;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Definição de atividades;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Verificação de requisitos.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97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 </a:t>
            </a:r>
            <a:r>
              <a:rPr lang="pt-BR" dirty="0" smtClean="0"/>
              <a:t>Diﬁculdades encontradas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Principais;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Resultado;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Evitando contratempos.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7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Técnica aplicada – Projeto Me Incomoda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0100"/>
            <a:ext cx="10018713" cy="3556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pt-BR" dirty="0" smtClean="0"/>
              <a:t>Questionários: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800" dirty="0" smtClean="0"/>
              <a:t>Glauco  Vinicius </a:t>
            </a:r>
            <a:r>
              <a:rPr lang="pt-BR" sz="1800" dirty="0" err="1" smtClean="0"/>
              <a:t>Scheffel</a:t>
            </a:r>
            <a:r>
              <a:rPr lang="pt-BR" sz="1800" dirty="0" smtClean="0"/>
              <a:t> – Professor na Universidade Católica de Santa Catarina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800" dirty="0" smtClean="0"/>
              <a:t>População em geral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20000"/>
              </a:lnSpc>
            </a:pPr>
            <a:r>
              <a:rPr lang="pt-BR" dirty="0" smtClean="0"/>
              <a:t>Entrevistas: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800" dirty="0" smtClean="0"/>
              <a:t>José Chaves – Prefeito de </a:t>
            </a:r>
            <a:r>
              <a:rPr lang="pt-BR" sz="1800" dirty="0" err="1" smtClean="0"/>
              <a:t>Garuva</a:t>
            </a:r>
            <a:endParaRPr lang="pt-BR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pt-BR" sz="1800" dirty="0" smtClean="0"/>
              <a:t>Ari José Vieira Junior – Gerente de desenvolvimento da prefeitura de Joinville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939906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</TotalTime>
  <Words>86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Paralaxe</vt:lpstr>
      <vt:lpstr>Técnica para levantamentos de requisitos</vt:lpstr>
      <vt:lpstr>Técnica para levantamentos de requisitos</vt:lpstr>
      <vt:lpstr> Diﬁculdades encontradas </vt:lpstr>
      <vt:lpstr>Técnica aplicada – Projeto Me Incomoda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para levantamentos de requisitos</dc:title>
  <dc:creator>Rodrigo Visentainer</dc:creator>
  <cp:lastModifiedBy>Rodrigo Visentainer</cp:lastModifiedBy>
  <cp:revision>10</cp:revision>
  <dcterms:created xsi:type="dcterms:W3CDTF">2015-12-02T15:57:10Z</dcterms:created>
  <dcterms:modified xsi:type="dcterms:W3CDTF">2015-12-02T18:47:53Z</dcterms:modified>
</cp:coreProperties>
</file>