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2"/>
    <p:restoredTop sz="89384"/>
  </p:normalViewPr>
  <p:slideViewPr>
    <p:cSldViewPr snapToGrid="0" snapToObjects="1">
      <p:cViewPr varScale="1">
        <p:scale>
          <a:sx n="140" d="100"/>
          <a:sy n="140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3A331-5AF8-0146-8CCB-FF10CA6097B8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0950-D60C-D748-B060-E14DE627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PROXY: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requisições</a:t>
            </a:r>
            <a:r>
              <a:rPr lang="en-US" dirty="0"/>
              <a:t> e </a:t>
            </a:r>
            <a:r>
              <a:rPr lang="en-US" dirty="0" err="1"/>
              <a:t>direciona</a:t>
            </a:r>
            <a:r>
              <a:rPr lang="en-US" dirty="0"/>
              <a:t> para o</a:t>
            </a:r>
            <a:r>
              <a:rPr lang="en-US" baseline="0" dirty="0"/>
              <a:t> mock server,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configurado</a:t>
            </a:r>
            <a:r>
              <a:rPr lang="en-US" baseline="0" dirty="0"/>
              <a:t> para </a:t>
            </a:r>
            <a:r>
              <a:rPr lang="en-US" baseline="0" dirty="0" err="1"/>
              <a:t>ouvir</a:t>
            </a:r>
            <a:r>
              <a:rPr lang="en-US" baseline="0" dirty="0"/>
              <a:t> </a:t>
            </a:r>
            <a:r>
              <a:rPr lang="en-US" baseline="0" dirty="0" err="1"/>
              <a:t>diversas</a:t>
            </a:r>
            <a:r>
              <a:rPr lang="en-US" baseline="0" dirty="0"/>
              <a:t> </a:t>
            </a:r>
            <a:r>
              <a:rPr lang="en-US" baseline="0" dirty="0" err="1"/>
              <a:t>portas</a:t>
            </a:r>
            <a:r>
              <a:rPr lang="en-US" baseline="0" dirty="0"/>
              <a:t>, </a:t>
            </a:r>
            <a:r>
              <a:rPr lang="en-US" baseline="0" dirty="0" err="1"/>
              <a:t>também</a:t>
            </a:r>
            <a:r>
              <a:rPr lang="en-US" baseline="0" dirty="0"/>
              <a:t> serve o front-end </a:t>
            </a:r>
            <a:r>
              <a:rPr lang="en-US" baseline="0" dirty="0" err="1"/>
              <a:t>em</a:t>
            </a:r>
            <a:r>
              <a:rPr lang="en-US" baseline="0" dirty="0"/>
              <a:t> Angular para </a:t>
            </a:r>
            <a:r>
              <a:rPr lang="en-US" baseline="0" dirty="0" err="1"/>
              <a:t>fazer</a:t>
            </a:r>
            <a:r>
              <a:rPr lang="en-US" baseline="0" dirty="0"/>
              <a:t> a </a:t>
            </a:r>
            <a:r>
              <a:rPr lang="en-US" baseline="0" dirty="0" err="1"/>
              <a:t>manutenção</a:t>
            </a:r>
            <a:r>
              <a:rPr lang="en-US" baseline="0" dirty="0"/>
              <a:t> da </a:t>
            </a:r>
            <a:r>
              <a:rPr lang="en-US" baseline="0" dirty="0" err="1"/>
              <a:t>aplicação</a:t>
            </a:r>
            <a:r>
              <a:rPr lang="en-US" baseline="0" dirty="0"/>
              <a:t>.</a:t>
            </a:r>
          </a:p>
          <a:p>
            <a:r>
              <a:rPr lang="en-US" baseline="0" dirty="0"/>
              <a:t>DJANGO: </a:t>
            </a:r>
            <a:r>
              <a:rPr lang="en-US" baseline="0" dirty="0" err="1"/>
              <a:t>Recebe</a:t>
            </a:r>
            <a:r>
              <a:rPr lang="en-US" baseline="0" dirty="0"/>
              <a:t> as </a:t>
            </a:r>
            <a:r>
              <a:rPr lang="en-US" baseline="0" dirty="0" err="1"/>
              <a:t>requisições</a:t>
            </a:r>
            <a:r>
              <a:rPr lang="en-US" baseline="0" dirty="0"/>
              <a:t> e </a:t>
            </a:r>
            <a:r>
              <a:rPr lang="en-US" baseline="0" dirty="0" err="1"/>
              <a:t>retorna</a:t>
            </a:r>
            <a:r>
              <a:rPr lang="en-US" baseline="0" dirty="0"/>
              <a:t> </a:t>
            </a:r>
            <a:r>
              <a:rPr lang="en-US" baseline="0" dirty="0" err="1"/>
              <a:t>respostas</a:t>
            </a:r>
            <a:r>
              <a:rPr lang="en-US" baseline="0" dirty="0"/>
              <a:t> de </a:t>
            </a:r>
            <a:r>
              <a:rPr lang="en-US" baseline="0" dirty="0" err="1"/>
              <a:t>acordo</a:t>
            </a:r>
            <a:r>
              <a:rPr lang="en-US" baseline="0" dirty="0"/>
              <a:t> com a </a:t>
            </a:r>
            <a:r>
              <a:rPr lang="en-US" baseline="0" dirty="0" err="1"/>
              <a:t>estratégia</a:t>
            </a:r>
            <a:r>
              <a:rPr lang="en-US" baseline="0" dirty="0"/>
              <a:t> </a:t>
            </a:r>
            <a:r>
              <a:rPr lang="en-US" baseline="0" dirty="0" err="1"/>
              <a:t>configurada</a:t>
            </a:r>
            <a:r>
              <a:rPr lang="en-US" baseline="0" dirty="0"/>
              <a:t> no </a:t>
            </a:r>
            <a:r>
              <a:rPr lang="en-US" baseline="0" dirty="0" err="1"/>
              <a:t>agente</a:t>
            </a:r>
            <a:r>
              <a:rPr lang="en-US" baseline="0" dirty="0"/>
              <a:t> (endpoint), as </a:t>
            </a:r>
            <a:r>
              <a:rPr lang="en-US" baseline="0" dirty="0" err="1"/>
              <a:t>estratégias</a:t>
            </a:r>
            <a:r>
              <a:rPr lang="en-US" baseline="0" dirty="0"/>
              <a:t> </a:t>
            </a:r>
            <a:r>
              <a:rPr lang="en-US" baseline="0" dirty="0" err="1"/>
              <a:t>implementadas</a:t>
            </a:r>
            <a:r>
              <a:rPr lang="en-US" baseline="0" dirty="0"/>
              <a:t> </a:t>
            </a:r>
            <a:r>
              <a:rPr lang="en-US" baseline="0" dirty="0" err="1"/>
              <a:t>são</a:t>
            </a:r>
            <a:r>
              <a:rPr lang="en-US" baseline="0" dirty="0"/>
              <a:t> </a:t>
            </a:r>
            <a:r>
              <a:rPr lang="en-US" baseline="0" dirty="0" err="1"/>
              <a:t>SimpleMockResponder</a:t>
            </a:r>
            <a:r>
              <a:rPr lang="en-US" baseline="0" dirty="0"/>
              <a:t> e </a:t>
            </a:r>
            <a:r>
              <a:rPr lang="en-US" baseline="0" dirty="0" err="1"/>
              <a:t>FilterMockResponder</a:t>
            </a:r>
            <a:r>
              <a:rPr lang="en-US" baseline="0" dirty="0"/>
              <a:t>.</a:t>
            </a:r>
          </a:p>
          <a:p>
            <a:r>
              <a:rPr lang="en-US" baseline="0" dirty="0"/>
              <a:t>POSTGRESQL: </a:t>
            </a:r>
            <a:r>
              <a:rPr lang="en-US" baseline="0" dirty="0" err="1"/>
              <a:t>Armazena</a:t>
            </a:r>
            <a:r>
              <a:rPr lang="en-US" baseline="0" dirty="0"/>
              <a:t> </a:t>
            </a:r>
            <a:r>
              <a:rPr lang="en-US" baseline="0" dirty="0" err="1"/>
              <a:t>todas</a:t>
            </a:r>
            <a:r>
              <a:rPr lang="en-US" baseline="0" dirty="0"/>
              <a:t> as </a:t>
            </a:r>
            <a:r>
              <a:rPr lang="en-US" baseline="0" dirty="0" err="1"/>
              <a:t>configurações</a:t>
            </a:r>
            <a:r>
              <a:rPr lang="en-US" baseline="0" dirty="0"/>
              <a:t> de agents, responses, </a:t>
            </a:r>
            <a:r>
              <a:rPr lang="en-US" baseline="0" dirty="0" err="1"/>
              <a:t>filtros</a:t>
            </a:r>
            <a:r>
              <a:rPr lang="en-US" baseline="0" dirty="0"/>
              <a:t>, etc.</a:t>
            </a:r>
          </a:p>
          <a:p>
            <a:r>
              <a:rPr lang="en-US" baseline="0" dirty="0"/>
              <a:t>MEMCACHED: </a:t>
            </a:r>
            <a:r>
              <a:rPr lang="en-US" baseline="0" dirty="0" err="1"/>
              <a:t>Armazena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agents </a:t>
            </a:r>
            <a:r>
              <a:rPr lang="en-US" baseline="0" dirty="0" err="1"/>
              <a:t>já</a:t>
            </a:r>
            <a:r>
              <a:rPr lang="en-US" baseline="0" dirty="0"/>
              <a:t> </a:t>
            </a:r>
            <a:r>
              <a:rPr lang="en-US" baseline="0" dirty="0" err="1"/>
              <a:t>instanciados</a:t>
            </a:r>
            <a:r>
              <a:rPr lang="en-US" baseline="0" dirty="0"/>
              <a:t> no cache para responder de forma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eficiente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0950-D60C-D748-B060-E14DE6271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mockatron-gui/#/sign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mockatron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Mock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2427" y="5954233"/>
            <a:ext cx="4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rzcastilho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mockatron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33113"/>
            <a:ext cx="8825659" cy="2893529"/>
          </a:xfrm>
        </p:spPr>
        <p:txBody>
          <a:bodyPr>
            <a:normAutofit/>
          </a:bodyPr>
          <a:lstStyle/>
          <a:p>
            <a:r>
              <a:rPr lang="en-US" dirty="0" err="1"/>
              <a:t>Retorna</a:t>
            </a:r>
            <a:r>
              <a:rPr lang="en-US" dirty="0"/>
              <a:t> responses </a:t>
            </a:r>
            <a:r>
              <a:rPr lang="en-US" dirty="0" err="1"/>
              <a:t>cadastrados</a:t>
            </a:r>
            <a:r>
              <a:rPr lang="en-US" dirty="0"/>
              <a:t> para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round-robin (Simple Mock Responder)</a:t>
            </a:r>
          </a:p>
          <a:p>
            <a:r>
              <a:rPr lang="en-US" dirty="0" err="1"/>
              <a:t>Responde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requests (Filter Mock Responder)</a:t>
            </a:r>
          </a:p>
          <a:p>
            <a:r>
              <a:rPr lang="en-US" dirty="0"/>
              <a:t>Interface para </a:t>
            </a:r>
            <a:r>
              <a:rPr lang="en-US" dirty="0" err="1"/>
              <a:t>configuração</a:t>
            </a:r>
            <a:r>
              <a:rPr lang="en-US" dirty="0"/>
              <a:t> dos mocks</a:t>
            </a:r>
          </a:p>
          <a:p>
            <a:r>
              <a:rPr lang="en-US" dirty="0"/>
              <a:t>Auto </a:t>
            </a:r>
            <a:r>
              <a:rPr lang="en-US" dirty="0" err="1"/>
              <a:t>config</a:t>
            </a:r>
            <a:r>
              <a:rPr lang="en-US" dirty="0"/>
              <a:t> que define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para endpoints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cadastrados</a:t>
            </a:r>
            <a:endParaRPr lang="en-US" dirty="0"/>
          </a:p>
          <a:p>
            <a:r>
              <a:rPr lang="en-US" dirty="0"/>
              <a:t>Responses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templates do Django</a:t>
            </a:r>
          </a:p>
        </p:txBody>
      </p:sp>
    </p:spTree>
    <p:extLst>
      <p:ext uri="{BB962C8B-B14F-4D97-AF65-F5344CB8AC3E}">
        <p14:creationId xmlns:p14="http://schemas.microsoft.com/office/powerpoint/2010/main" val="15486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6" y="4082904"/>
            <a:ext cx="2332525" cy="53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7" y="3976575"/>
            <a:ext cx="2116336" cy="737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04" y="4829499"/>
            <a:ext cx="3029983" cy="1390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67" y="2731385"/>
            <a:ext cx="1308987" cy="13089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0093" y="3785193"/>
            <a:ext cx="2711302" cy="112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1098" y="3785193"/>
            <a:ext cx="2711302" cy="112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58836" y="4912245"/>
            <a:ext cx="3239535" cy="1212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74149" y="2565453"/>
            <a:ext cx="1669311" cy="164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>
            <a:off x="3721395" y="4348719"/>
            <a:ext cx="669703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0"/>
            <a:endCxn id="18" idx="1"/>
          </p:cNvCxnSpPr>
          <p:nvPr/>
        </p:nvCxnSpPr>
        <p:spPr>
          <a:xfrm rot="5400000" flipH="1" flipV="1">
            <a:off x="6911840" y="2222884"/>
            <a:ext cx="397218" cy="2727400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5" idx="1"/>
          </p:cNvCxnSpPr>
          <p:nvPr/>
        </p:nvCxnSpPr>
        <p:spPr>
          <a:xfrm>
            <a:off x="7102400" y="4348719"/>
            <a:ext cx="556436" cy="1169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8458" y="48739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3596" y="487423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0579" y="416050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53867" y="609712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99" y="4529836"/>
            <a:ext cx="1056898" cy="10568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07004" y="540206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15411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9" grpId="0"/>
      <p:bldP spid="30" grpId="0"/>
      <p:bldP spid="31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33" y="2562446"/>
            <a:ext cx="8489774" cy="4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162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mockatron</vt:lpstr>
      <vt:lpstr>Funcionalidades</vt:lpstr>
      <vt:lpstr>Arquitetura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mockatron</dc:title>
  <dc:creator>Rodrigo Zampieri Castilho</dc:creator>
  <cp:lastModifiedBy>Rodrigo Zampieri Castilho</cp:lastModifiedBy>
  <cp:revision>14</cp:revision>
  <dcterms:created xsi:type="dcterms:W3CDTF">2017-07-07T13:46:42Z</dcterms:created>
  <dcterms:modified xsi:type="dcterms:W3CDTF">2018-12-13T16:28:23Z</dcterms:modified>
</cp:coreProperties>
</file>