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8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ockatron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Mock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Mock Responder: </a:t>
            </a:r>
            <a:r>
              <a:rPr lang="en-US" dirty="0" err="1" smtClean="0"/>
              <a:t>Retorna</a:t>
            </a:r>
            <a:r>
              <a:rPr lang="en-US" dirty="0" smtClean="0"/>
              <a:t> responses </a:t>
            </a:r>
            <a:r>
              <a:rPr lang="en-US" dirty="0" err="1" smtClean="0"/>
              <a:t>cadastrados</a:t>
            </a:r>
            <a:r>
              <a:rPr lang="en-US" dirty="0" smtClean="0"/>
              <a:t> para um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round-robin</a:t>
            </a:r>
          </a:p>
          <a:p>
            <a:r>
              <a:rPr lang="en-US" dirty="0" smtClean="0"/>
              <a:t>Filter </a:t>
            </a:r>
            <a:r>
              <a:rPr lang="en-US" dirty="0"/>
              <a:t>Mock Responder : </a:t>
            </a:r>
            <a:r>
              <a:rPr lang="en-US" dirty="0" err="1" smtClean="0"/>
              <a:t>Retorna</a:t>
            </a:r>
            <a:r>
              <a:rPr lang="en-US" dirty="0" smtClean="0"/>
              <a:t> responses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filtros</a:t>
            </a:r>
            <a:r>
              <a:rPr lang="en-US" dirty="0" smtClean="0"/>
              <a:t> </a:t>
            </a:r>
            <a:r>
              <a:rPr lang="en-US" dirty="0" err="1" smtClean="0"/>
              <a:t>aplicados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requests</a:t>
            </a:r>
            <a:endParaRPr lang="en-US" dirty="0" smtClean="0"/>
          </a:p>
          <a:p>
            <a:r>
              <a:rPr lang="en-US" dirty="0" smtClean="0"/>
              <a:t>Interface para </a:t>
            </a:r>
            <a:r>
              <a:rPr lang="en-US" dirty="0" err="1" smtClean="0"/>
              <a:t>configuração</a:t>
            </a:r>
            <a:r>
              <a:rPr lang="en-US" dirty="0" smtClean="0"/>
              <a:t> dos mocks</a:t>
            </a:r>
          </a:p>
          <a:p>
            <a:r>
              <a:rPr lang="en-US" dirty="0" smtClean="0"/>
              <a:t>Auto </a:t>
            </a:r>
            <a:r>
              <a:rPr lang="en-US" dirty="0" err="1" smtClean="0"/>
              <a:t>config</a:t>
            </a:r>
            <a:r>
              <a:rPr lang="en-US" dirty="0" smtClean="0"/>
              <a:t> com </a:t>
            </a:r>
            <a:r>
              <a:rPr lang="en-US" dirty="0" err="1" smtClean="0"/>
              <a:t>respostas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para endpoints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cadastrados</a:t>
            </a:r>
            <a:endParaRPr lang="en-US" dirty="0" smtClean="0"/>
          </a:p>
          <a:p>
            <a:r>
              <a:rPr lang="en-US" dirty="0" smtClean="0"/>
              <a:t>Responses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templates do </a:t>
            </a:r>
            <a:r>
              <a:rPr lang="en-US" dirty="0" smtClean="0"/>
              <a:t>Django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658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51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mockatron</vt:lpstr>
      <vt:lpstr>Funcionalidades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mockatron</dc:title>
  <dc:creator>Rodrigo Zampieri Castilho</dc:creator>
  <cp:lastModifiedBy>Rodrigo Zampieri Castilho</cp:lastModifiedBy>
  <cp:revision>4</cp:revision>
  <dcterms:created xsi:type="dcterms:W3CDTF">2017-07-07T13:46:42Z</dcterms:created>
  <dcterms:modified xsi:type="dcterms:W3CDTF">2017-07-08T02:49:49Z</dcterms:modified>
</cp:coreProperties>
</file>