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7c4016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7c4016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7c4016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7c4016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7c4016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7c4016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7c4016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7c4016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7c40168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7c40168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7c40168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7c40168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7c4016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7c4016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7c4016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7c4016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7c40168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7c4016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7c40168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7c4016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7c40168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7c40168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7c40168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7c40168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7c40168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7c40168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7c40168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7c40168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7c401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7c401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7c4016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7c4016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7c4016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7c4016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7c4016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7c4016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7c4016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7c4016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7c40168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7c40168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7c4016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7c4016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mecaweb.com.br/eletronica/content/e_pw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aos microcontroladores com Arduino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Zietlow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plano: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Ligar um led, depois piscar ele a cada 500ms;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Esquemático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462" y="1017725"/>
            <a:ext cx="5238535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Diminuir o brilho do LED em 50%;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Alguém se arrisca a palpitar?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Nós estamos apenas com uma saída digital, como fazemos para aumentar e diminuir o brilho do LED?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PWM!!!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Pulse Width Modulation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Definimos que nossos sinais serão por “ciclo”;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 ciclo no nosso caso vai ser 20ms;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Duty Cycle e quantos % do pulso vamos enviar;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Duty Cycle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538" y="1708125"/>
            <a:ext cx="4946925" cy="34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código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sou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Técnico em Informática e Tecnólogo em Análise e Desenvolvimento de Sistemas pelo IFRS - Feliz;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Atuo na área de desenvolvimento embarcado, web full-stack e designer na Thoreb do Brasil;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 e Sugestões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60950" y="1236450"/>
            <a:ext cx="8222100" cy="26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u="sng"/>
              <a:t>Email para contato:</a:t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rodrigo.zietlow@gmail.co</a:t>
            </a:r>
            <a:r>
              <a:rPr lang="pt-BR"/>
              <a:t>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rodrigo.g@thoreb.com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Links úteis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http://www.mecaweb.com.br/eletronica/content/e_pwm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Wikipedia (sim, Wikipedia)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Arduino.cc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Fritzing.org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Microcontrolador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um pequeno computador! Mais ou menos...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Processador de um computador, junto com memória, armazenamento e barramentos integrado em um único chip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fazemos com esse chips?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Automatizamos coisas!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Sério, isso é muito legal e poderia existir só por esse motivo.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Criamos sistemas embarcados, automatizamos nossas casas, produzimos eletrodomésticos inteligentes e até mesmo videogames;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Arduino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Plataforma hardware livre para prototipagem;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Lançamento em 2005, vários modelos, incluindo Uno, Mega e Nano;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de teoria...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ligamos circuitos?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circuito == círculo;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Em resumo, ligar uma fonte de energia com uma saída (GND);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Nesse meio, ligamos os nossos equipamentos que se utilizam de parte dessa corrente, quando esta passa nos equipamentos;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Equipamentos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Arduino Mega 2560;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3 Jumpers;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Resistor (3 vermelhos e 1 dourado);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LED monocolor (da cor que quiser);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para o código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http://www.github.com/rodrigozietlow/oficina-arduino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