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76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82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3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52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6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5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4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07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6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E373-15B6-4C85-ACFA-21D371E18C20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6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96290" y="746808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Objectif : </a:t>
            </a:r>
            <a:r>
              <a:rPr lang="fr-FR" dirty="0" smtClean="0"/>
              <a:t>créer un application qui permet de générer des formulaires de questionnaires pour les candidats.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74420" y="1808776"/>
            <a:ext cx="8241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Personne concernée : </a:t>
            </a:r>
            <a:r>
              <a:rPr lang="fr-FR" dirty="0" smtClean="0"/>
              <a:t>le recruteur, le candidat.</a:t>
            </a:r>
          </a:p>
          <a:p>
            <a:endParaRPr lang="fr-FR" dirty="0"/>
          </a:p>
          <a:p>
            <a:r>
              <a:rPr lang="fr-FR" dirty="0" smtClean="0">
                <a:solidFill>
                  <a:schemeClr val="accent6"/>
                </a:solidFill>
              </a:rPr>
              <a:t>Besoin  candidat :</a:t>
            </a:r>
            <a:r>
              <a:rPr lang="fr-FR" dirty="0" smtClean="0"/>
              <a:t>  avoir le formulaire de question en format papier.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accent6"/>
                </a:solidFill>
              </a:rPr>
              <a:t>Besoin recruteur : </a:t>
            </a:r>
            <a:r>
              <a:rPr lang="fr-FR" dirty="0" smtClean="0"/>
              <a:t>avoir une interface de création de formulaire de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Avoir une base de donnée dans laquelle, le recruteur pourra  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9347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61257" y="1235033"/>
            <a:ext cx="226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Catégorie question:</a:t>
            </a:r>
          </a:p>
          <a:p>
            <a:r>
              <a:rPr lang="fr-FR" dirty="0" smtClean="0"/>
              <a:t>Id :</a:t>
            </a:r>
          </a:p>
          <a:p>
            <a:r>
              <a:rPr lang="fr-FR" dirty="0" smtClean="0"/>
              <a:t>Libellé: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014354" y="1235033"/>
            <a:ext cx="16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réponse:</a:t>
            </a:r>
          </a:p>
          <a:p>
            <a:r>
              <a:rPr lang="fr-FR" dirty="0" smtClean="0"/>
              <a:t>Id :</a:t>
            </a:r>
          </a:p>
          <a:p>
            <a:r>
              <a:rPr lang="fr-FR" dirty="0" smtClean="0"/>
              <a:t>Libellé: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37466" y="1318161"/>
            <a:ext cx="2272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question:</a:t>
            </a:r>
          </a:p>
          <a:p>
            <a:r>
              <a:rPr lang="fr-FR" dirty="0" smtClean="0"/>
              <a:t>Id :</a:t>
            </a:r>
          </a:p>
          <a:p>
            <a:r>
              <a:rPr lang="fr-FR" dirty="0" smtClean="0"/>
              <a:t>Libellé:</a:t>
            </a:r>
          </a:p>
          <a:p>
            <a:r>
              <a:rPr lang="fr-FR" dirty="0" err="1" smtClean="0"/>
              <a:t>Id_réponse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Id_catégorie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Difficulté: 1 à 50</a:t>
            </a:r>
          </a:p>
          <a:p>
            <a:r>
              <a:rPr lang="fr-FR" dirty="0" smtClean="0"/>
              <a:t>Type: libre ou qcm</a:t>
            </a:r>
          </a:p>
          <a:p>
            <a:r>
              <a:rPr lang="fr-FR" dirty="0" smtClean="0"/>
              <a:t>Liste de choix si QCM</a:t>
            </a:r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2529444" y="178130"/>
            <a:ext cx="707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Formulaire de question 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61257" y="4809506"/>
            <a:ext cx="1187533" cy="11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61256" y="5211288"/>
            <a:ext cx="1187533" cy="1187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61256" y="5613070"/>
            <a:ext cx="1187533" cy="11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710047" y="4543301"/>
            <a:ext cx="13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710046" y="5038498"/>
            <a:ext cx="130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table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565563" y="5428404"/>
            <a:ext cx="18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Champs + entrée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9607137" y="1423059"/>
            <a:ext cx="2470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Groupe de question </a:t>
            </a:r>
          </a:p>
          <a:p>
            <a:r>
              <a:rPr lang="fr-FR" dirty="0" smtClean="0"/>
              <a:t>Id :</a:t>
            </a:r>
          </a:p>
          <a:p>
            <a:r>
              <a:rPr lang="fr-FR" dirty="0" smtClean="0"/>
              <a:t>Libellé: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40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97527" y="546265"/>
            <a:ext cx="92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Organisation de la base de données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149433" y="951223"/>
            <a:ext cx="8858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 Access</a:t>
            </a:r>
            <a:r>
              <a:rPr lang="fr-FR" dirty="0" smtClean="0"/>
              <a:t>: recruteur admin -&gt; </a:t>
            </a:r>
            <a:r>
              <a:rPr lang="fr-FR" dirty="0" smtClean="0">
                <a:solidFill>
                  <a:schemeClr val="accent6"/>
                </a:solidFill>
              </a:rPr>
              <a:t>Droit</a:t>
            </a:r>
            <a:r>
              <a:rPr lang="fr-FR" dirty="0" smtClean="0"/>
              <a:t>: lister, écriture et  lecture.  </a:t>
            </a:r>
            <a:r>
              <a:rPr lang="fr-FR" dirty="0" smtClean="0">
                <a:solidFill>
                  <a:schemeClr val="accent6"/>
                </a:solidFill>
              </a:rPr>
              <a:t>moyen d'Access </a:t>
            </a:r>
            <a:r>
              <a:rPr lang="fr-FR" dirty="0" smtClean="0"/>
              <a:t>:  par un mot de </a:t>
            </a:r>
            <a:r>
              <a:rPr lang="fr-FR" dirty="0" err="1" smtClean="0"/>
              <a:t>pass</a:t>
            </a:r>
            <a:r>
              <a:rPr lang="fr-FR" dirty="0" smtClean="0"/>
              <a:t> et id (</a:t>
            </a:r>
            <a:r>
              <a:rPr lang="fr-FR" dirty="0" err="1" smtClean="0"/>
              <a:t>defini</a:t>
            </a:r>
            <a:r>
              <a:rPr lang="fr-FR" dirty="0" smtClean="0"/>
              <a:t>).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 Access: </a:t>
            </a:r>
            <a:r>
              <a:rPr lang="fr-FR" dirty="0" smtClean="0"/>
              <a:t>recruteur -&gt; </a:t>
            </a:r>
            <a:r>
              <a:rPr lang="fr-FR" dirty="0" smtClean="0">
                <a:solidFill>
                  <a:schemeClr val="accent6"/>
                </a:solidFill>
              </a:rPr>
              <a:t>Droit: </a:t>
            </a:r>
            <a:r>
              <a:rPr lang="fr-FR" dirty="0" smtClean="0"/>
              <a:t>lister et lecture </a:t>
            </a:r>
            <a:r>
              <a:rPr lang="fr-FR" dirty="0" smtClean="0">
                <a:solidFill>
                  <a:schemeClr val="accent6"/>
                </a:solidFill>
              </a:rPr>
              <a:t>moyen d'Access</a:t>
            </a:r>
            <a:r>
              <a:rPr lang="fr-FR" dirty="0" smtClean="0"/>
              <a:t>:  par un mot de passe et id (</a:t>
            </a:r>
            <a:r>
              <a:rPr lang="fr-FR" dirty="0" err="1" smtClean="0"/>
              <a:t>defini</a:t>
            </a:r>
            <a:r>
              <a:rPr lang="fr-FR" dirty="0" smtClean="0"/>
              <a:t>).</a:t>
            </a:r>
          </a:p>
          <a:p>
            <a:r>
              <a:rPr lang="fr-FR" dirty="0" smtClean="0"/>
              <a:t>		partition de la base de donnée:</a:t>
            </a:r>
          </a:p>
          <a:p>
            <a:endParaRPr lang="fr-FR" dirty="0"/>
          </a:p>
          <a:p>
            <a:r>
              <a:rPr lang="fr-FR" b="1" u="sng" dirty="0" smtClean="0"/>
              <a:t>Niveau 1 :</a:t>
            </a:r>
            <a:r>
              <a:rPr lang="fr-FR" dirty="0" smtClean="0"/>
              <a:t> Catégorie  de question(SQL, C#, …)</a:t>
            </a:r>
          </a:p>
          <a:p>
            <a:pPr lvl="0"/>
            <a:r>
              <a:rPr lang="fr-FR" dirty="0" smtClean="0"/>
              <a:t>Id</a:t>
            </a:r>
          </a:p>
          <a:p>
            <a:pPr lvl="0"/>
            <a:r>
              <a:rPr lang="fr-FR" dirty="0" smtClean="0"/>
              <a:t>Libellé</a:t>
            </a:r>
          </a:p>
          <a:p>
            <a:r>
              <a:rPr lang="fr-FR" b="1" u="sng" dirty="0" smtClean="0"/>
              <a:t>Niveau 2 :</a:t>
            </a:r>
            <a:r>
              <a:rPr lang="fr-FR" dirty="0" smtClean="0"/>
              <a:t> Groupe de questions dans chaque catégorie</a:t>
            </a:r>
          </a:p>
          <a:p>
            <a:r>
              <a:rPr lang="fr-FR" dirty="0" smtClean="0"/>
              <a:t> </a:t>
            </a:r>
          </a:p>
          <a:p>
            <a:r>
              <a:rPr lang="fr-FR" b="1" u="sng" dirty="0" smtClean="0"/>
              <a:t>Niveau 3 :</a:t>
            </a:r>
            <a:r>
              <a:rPr lang="fr-FR" dirty="0" smtClean="0"/>
              <a:t> Question</a:t>
            </a:r>
          </a:p>
          <a:p>
            <a:pPr lvl="0"/>
            <a:r>
              <a:rPr lang="fr-FR" dirty="0" smtClean="0"/>
              <a:t>Id</a:t>
            </a:r>
          </a:p>
          <a:p>
            <a:pPr lvl="0"/>
            <a:r>
              <a:rPr lang="fr-FR" dirty="0" smtClean="0"/>
              <a:t>Libellé (la question elle-même)</a:t>
            </a:r>
          </a:p>
          <a:p>
            <a:pPr lvl="0"/>
            <a:r>
              <a:rPr lang="fr-FR" dirty="0" smtClean="0"/>
              <a:t>Difficulté (note 1 à 5)</a:t>
            </a:r>
          </a:p>
          <a:p>
            <a:pPr lvl="0"/>
            <a:r>
              <a:rPr lang="fr-FR" dirty="0" smtClean="0"/>
              <a:t>Type : libre ou QCM</a:t>
            </a:r>
          </a:p>
          <a:p>
            <a:pPr lvl="0"/>
            <a:r>
              <a:rPr lang="fr-FR" dirty="0" smtClean="0"/>
              <a:t>Liste de choix si QCM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111336" y="5878286"/>
            <a:ext cx="749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peut contenir à la fois un qcm et un e question-</a:t>
            </a:r>
            <a:r>
              <a:rPr lang="fr-FR" dirty="0" err="1" smtClean="0"/>
              <a:t>reponse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57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0022" y="558139"/>
            <a:ext cx="1041465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Lister:</a:t>
            </a:r>
            <a:r>
              <a:rPr lang="fr-FR" dirty="0" smtClean="0"/>
              <a:t> les catégories de questionnaire  -&gt; cocher les catégories voulu et valider -&gt; afficher les groupes de questions -&gt;  </a:t>
            </a:r>
          </a:p>
          <a:p>
            <a:r>
              <a:rPr lang="fr-FR" sz="2000" dirty="0" smtClean="0"/>
              <a:t>ajouter</a:t>
            </a:r>
            <a:r>
              <a:rPr lang="fr-FR" dirty="0" smtClean="0"/>
              <a:t> : attribuer un nombre d’étoile(difficulté) -&gt; choisir la catégorie -&gt; ranger dans la base de donnée</a:t>
            </a:r>
          </a:p>
          <a:p>
            <a:r>
              <a:rPr lang="fr-FR" dirty="0" smtClean="0"/>
              <a:t>Supprimer : préciser l’id de la question, </a:t>
            </a:r>
          </a:p>
          <a:p>
            <a:r>
              <a:rPr lang="fr-FR" dirty="0" smtClean="0"/>
              <a:t>imprimer le résultat : mettre au format imprimable,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2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83876" y="201881"/>
            <a:ext cx="2636322" cy="124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38052" y="2224643"/>
            <a:ext cx="2636322" cy="124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055427" y="2224644"/>
            <a:ext cx="2636322" cy="124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modèles</a:t>
            </a:r>
            <a:endParaRPr lang="fr-FR" dirty="0"/>
          </a:p>
        </p:txBody>
      </p:sp>
      <p:sp>
        <p:nvSpPr>
          <p:cNvPr id="7" name="Cylindre 6"/>
          <p:cNvSpPr/>
          <p:nvPr/>
        </p:nvSpPr>
        <p:spPr>
          <a:xfrm>
            <a:off x="9373588" y="5011388"/>
            <a:ext cx="1816925" cy="16506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341912" y="5177642"/>
            <a:ext cx="732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Patron </a:t>
            </a:r>
            <a:r>
              <a:rPr lang="fr-FR" sz="3600" dirty="0" err="1" smtClean="0"/>
              <a:t>mvc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20721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704613" y="1389413"/>
            <a:ext cx="1769423" cy="3764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712031" y="1389413"/>
            <a:ext cx="1840675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712030" y="2705594"/>
            <a:ext cx="1840675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métier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712030" y="3988127"/>
            <a:ext cx="1840675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persistances</a:t>
            </a:r>
            <a:endParaRPr lang="fr-FR" dirty="0"/>
          </a:p>
        </p:txBody>
      </p:sp>
      <p:sp>
        <p:nvSpPr>
          <p:cNvPr id="6" name="Cylindre 5"/>
          <p:cNvSpPr/>
          <p:nvPr/>
        </p:nvSpPr>
        <p:spPr>
          <a:xfrm>
            <a:off x="8704613" y="5569528"/>
            <a:ext cx="1816925" cy="10212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cxnSp>
        <p:nvCxnSpPr>
          <p:cNvPr id="8" name="Connecteur droit avec flèche 7"/>
          <p:cNvCxnSpPr>
            <a:endCxn id="13" idx="3"/>
          </p:cNvCxnSpPr>
          <p:nvPr/>
        </p:nvCxnSpPr>
        <p:spPr>
          <a:xfrm flipH="1" flipV="1">
            <a:off x="4488873" y="1223655"/>
            <a:ext cx="1270662" cy="5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3" idx="1"/>
          </p:cNvCxnSpPr>
          <p:nvPr/>
        </p:nvCxnSpPr>
        <p:spPr>
          <a:xfrm flipH="1">
            <a:off x="4465122" y="1787237"/>
            <a:ext cx="1246909" cy="17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6338" y="885704"/>
            <a:ext cx="1282535" cy="675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 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206338" y="1648197"/>
            <a:ext cx="1282535" cy="675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3" idx="2"/>
            <a:endCxn id="4" idx="0"/>
          </p:cNvCxnSpPr>
          <p:nvPr/>
        </p:nvCxnSpPr>
        <p:spPr>
          <a:xfrm flipH="1">
            <a:off x="6632368" y="2185060"/>
            <a:ext cx="1" cy="52053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6632366" y="3501241"/>
            <a:ext cx="1" cy="52053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76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258</Words>
  <Application>Microsoft Office PowerPoint</Application>
  <PresentationFormat>Grand écran</PresentationFormat>
  <Paragraphs>63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Fnac 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OUATTARA Rodrigue Penifana</dc:creator>
  <cp:lastModifiedBy>OUATTARA Rodrigue Penifana</cp:lastModifiedBy>
  <cp:revision>22</cp:revision>
  <dcterms:created xsi:type="dcterms:W3CDTF">2018-04-10T08:22:39Z</dcterms:created>
  <dcterms:modified xsi:type="dcterms:W3CDTF">2018-04-12T09:18:06Z</dcterms:modified>
</cp:coreProperties>
</file>