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B443C63-1C44-420A-AC24-72A0B438C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60DB913C-555E-4ECF-90E6-DCEFB6F3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AC27C9F-B644-42BF-98EF-4DDFFAEC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F041653-CAEC-49EC-BF7C-71CF24DE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08245D3-82DD-423E-8708-23A9062E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1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BB46DA-0300-4D03-8D23-5A9695B7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9E3523A-55D5-4BB7-B0EA-9E894849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BFC4893-DF61-44D9-905B-17C8A3E1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4A30790-76B5-4446-8DFE-DF47D21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52230A6-28B1-48C6-8AEA-6B520317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3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CCF2B9F4-BA13-4781-8A9A-A74E0BC84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1D7B313-7C0D-4DC1-ABB5-CBFDF87C4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7F0E131-6C40-4FC6-934D-C4CD577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D952C48-38FF-415E-9051-B73A48C4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4DFB6A5-A47E-49DD-BFD2-4B4E9131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ACC6BD8-5EDA-4D88-8760-18A89A56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A985B57-CBBD-40C6-9BD6-77290E8E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109A3E3-7771-4C13-9C0B-53B7C36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2065D02-D497-4FEC-9402-949015C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D40DA4B-A98C-4730-B609-86F48661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C1495A-B020-4AD0-945D-B6ECC739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A9235B3-FEB1-4C32-B357-6BAFA109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94ED681-8D6A-4AC5-A2AF-E1B5E366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1EC36C5-7C4E-43DB-9B8F-402B5C48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6AA7BBD-3A71-4A89-96A0-56234105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D9ACED-E869-4494-83C4-87271C7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74A3031-E001-4E4D-A15A-A6085AF4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4F587283-C402-4B7B-9ED4-4D1627C1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1F77E63D-4B77-4DB0-B78D-7C3E0760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9ABF171-CB52-4055-AB8C-816B240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388F4CC-E683-47C4-90E2-6B9E5E6F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9A575FB-9772-4A67-801A-123A9CEB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A57BBE5-6A12-478E-9965-4DDBA81E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FF9B05D-96B3-4E27-B768-0069AB705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30E1AA7A-CF44-499B-9772-6B22F563C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148EA4A0-83E9-476C-AD3B-64320E7D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4969265-C0C4-418C-9870-82FBA55D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9352AD09-5A00-4198-9F07-9A3BB97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8D394D0-119F-4586-9E1C-0AE9BD1C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CE1441-B841-4AA2-AD1F-03D2AB5F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EFAF818-250B-47E5-B530-46FE8BF4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4BEB473-E590-4B94-AFCA-9F0D1D9A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AD5ED2D-ADF3-42DD-9B34-366C1863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068A196D-3913-4887-9D90-BCE70AE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7EA9AC6E-3C18-4FCB-8BB6-9850BEA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0B8162CA-FA3A-4801-A589-06DF6886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7DE152-7CC3-4A3E-8B91-AF352E04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23FF6A2-4F13-48CD-AF8C-2ACCF8C4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2C091F3-80F5-42C1-9332-74F0C622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2F580E2-22D2-4BD6-936E-3A0E91E4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8590B27-2DE3-4004-94EC-4114EF60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2D72D73-BFB4-4A06-BC1B-1535CE5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1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79A85F7-3DF2-484F-83A1-4B8F8483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BD1843D7-8E08-4F59-9272-2549EC90D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E3B036A-9DD6-436C-8F0F-E4CCD92C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413914C-3755-46B1-9B73-9BDC4070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E7EC475-F573-466F-A528-0B41E5C8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1B2DEF5-EE4F-4084-A8C9-2BB91C47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75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A23E6294-0DD1-4A07-92FF-402CDE55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1048F1C-B34F-4402-B3C4-32EE1203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97EBFA5-B796-4317-BA13-6C5005092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C064-3462-4EB0-870B-E2707C10AC6A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306D0F0-CBFA-4120-93A7-60297F1E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0075CFA-EA71-4975-BF90-90745AB35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AA2C-D4E7-4AB5-94CC-0AA4B86702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48215E1-43C9-4621-880F-8E7C54046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Génération automatique de </a:t>
            </a:r>
            <a:r>
              <a:rPr lang="fr-CH" dirty="0" smtClean="0"/>
              <a:t>DB List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BA990FA-EF07-4183-A534-064669752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Script </a:t>
            </a:r>
            <a:r>
              <a:rPr lang="fr-CH" dirty="0" smtClean="0"/>
              <a:t>PowerShell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6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B92166D-06D7-4262-BD7B-2B78040C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29000"/>
            <a:ext cx="6328800" cy="15291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9A6EA87-CA59-451E-A4B3-D089F9435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9" y="1491447"/>
            <a:ext cx="5485659" cy="477618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027CDF97-A1A7-4EED-9931-2730B1D17D48}"/>
              </a:ext>
            </a:extLst>
          </p:cNvPr>
          <p:cNvSpPr txBox="1"/>
          <p:nvPr/>
        </p:nvSpPr>
        <p:spPr>
          <a:xfrm>
            <a:off x="479394" y="590366"/>
            <a:ext cx="11233212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Fichier EXCEL</a:t>
            </a:r>
            <a:endParaRPr lang="fr-FR" dirty="0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xmlns="" id="{B7924B0E-CA5F-40FA-B3FB-09E487CDCB10}"/>
              </a:ext>
            </a:extLst>
          </p:cNvPr>
          <p:cNvSpPr/>
          <p:nvPr/>
        </p:nvSpPr>
        <p:spPr>
          <a:xfrm rot="5400000">
            <a:off x="3715305" y="1986285"/>
            <a:ext cx="1463335" cy="4082247"/>
          </a:xfrm>
          <a:prstGeom prst="bentUpArrow">
            <a:avLst>
              <a:gd name="adj1" fmla="val 25000"/>
              <a:gd name="adj2" fmla="val 240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8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xmlns="" id="{721A45F1-799D-41C9-87B3-6EFE8C14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0" y="1748901"/>
            <a:ext cx="10811761" cy="3906173"/>
          </a:xfrm>
        </p:spPr>
      </p:pic>
      <p:sp>
        <p:nvSpPr>
          <p:cNvPr id="16" name="Accolade fermante 15">
            <a:extLst>
              <a:ext uri="{FF2B5EF4-FFF2-40B4-BE49-F238E27FC236}">
                <a16:creationId xmlns:a16="http://schemas.microsoft.com/office/drawing/2014/main" xmlns="" id="{841816D6-2337-4589-8361-7D1EC796CDE4}"/>
              </a:ext>
            </a:extLst>
          </p:cNvPr>
          <p:cNvSpPr/>
          <p:nvPr/>
        </p:nvSpPr>
        <p:spPr>
          <a:xfrm>
            <a:off x="3693110" y="1864311"/>
            <a:ext cx="408373" cy="51490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xmlns="" id="{CAC64A69-CC07-4C78-9562-A0DEF5D81788}"/>
              </a:ext>
            </a:extLst>
          </p:cNvPr>
          <p:cNvSpPr/>
          <p:nvPr/>
        </p:nvSpPr>
        <p:spPr>
          <a:xfrm>
            <a:off x="8140824" y="2821434"/>
            <a:ext cx="1482571" cy="1215131"/>
          </a:xfrm>
          <a:prstGeom prst="rightBrace">
            <a:avLst>
              <a:gd name="adj1" fmla="val 8333"/>
              <a:gd name="adj2" fmla="val 5145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A0FC6553-260C-40E3-8487-DBE05C84BAEF}"/>
              </a:ext>
            </a:extLst>
          </p:cNvPr>
          <p:cNvSpPr txBox="1"/>
          <p:nvPr/>
        </p:nvSpPr>
        <p:spPr>
          <a:xfrm>
            <a:off x="4509855" y="1864311"/>
            <a:ext cx="241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rgbClr val="FF0000"/>
                </a:solidFill>
              </a:rPr>
              <a:t>Nom de la </a:t>
            </a:r>
            <a:r>
              <a:rPr lang="fr-CH" sz="2400" b="1" dirty="0" smtClean="0">
                <a:solidFill>
                  <a:srgbClr val="FF0000"/>
                </a:solidFill>
              </a:rPr>
              <a:t>DB List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5A6F5577-1D21-4BA1-BAB3-1560B72B6BA6}"/>
              </a:ext>
            </a:extLst>
          </p:cNvPr>
          <p:cNvSpPr txBox="1"/>
          <p:nvPr/>
        </p:nvSpPr>
        <p:spPr>
          <a:xfrm>
            <a:off x="9876409" y="3136611"/>
            <a:ext cx="1633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solidFill>
                  <a:srgbClr val="FF0000"/>
                </a:solidFill>
              </a:rPr>
              <a:t>contenu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46043C20-733A-4212-96BD-F6873C2E571A}"/>
              </a:ext>
            </a:extLst>
          </p:cNvPr>
          <p:cNvSpPr txBox="1"/>
          <p:nvPr/>
        </p:nvSpPr>
        <p:spPr>
          <a:xfrm>
            <a:off x="479394" y="590366"/>
            <a:ext cx="11233212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Exemple de </a:t>
            </a:r>
            <a:r>
              <a:rPr lang="fr-CH" dirty="0" smtClean="0"/>
              <a:t>DB 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6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A2B38DDF-8034-46F8-813C-FF26229D6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6" y="1468504"/>
            <a:ext cx="7102136" cy="498867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2D70709-B719-40B5-BA7D-916A37F83C31}"/>
              </a:ext>
            </a:extLst>
          </p:cNvPr>
          <p:cNvSpPr txBox="1"/>
          <p:nvPr/>
        </p:nvSpPr>
        <p:spPr>
          <a:xfrm>
            <a:off x="479394" y="528881"/>
            <a:ext cx="11233212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Processus d’exécution du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1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FD799A8-BCA9-44CD-8049-E9F679858D6B}"/>
              </a:ext>
            </a:extLst>
          </p:cNvPr>
          <p:cNvSpPr txBox="1"/>
          <p:nvPr/>
        </p:nvSpPr>
        <p:spPr>
          <a:xfrm>
            <a:off x="568171" y="2718786"/>
            <a:ext cx="10706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800" dirty="0"/>
              <a:t>Démonstration !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623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Génération automatique de DB List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Rodrigue Penifana OUATTARA</dc:creator>
  <cp:lastModifiedBy>OUATTARA Rodrigue Penifana</cp:lastModifiedBy>
  <cp:revision>11</cp:revision>
  <dcterms:created xsi:type="dcterms:W3CDTF">2018-02-15T19:33:23Z</dcterms:created>
  <dcterms:modified xsi:type="dcterms:W3CDTF">2018-02-16T14:30:09Z</dcterms:modified>
</cp:coreProperties>
</file>