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A7FF0-E81F-A19A-BFEA-241388981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217FF8-4D8B-F84C-4667-5CFDC5A15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05877-28E1-8FE4-FBC7-AC39B81D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516AC2-3C13-54C8-662A-5204953B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D9622-F418-C9D1-0A70-492C7BD5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786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C2508-EE02-6C9E-BBDA-828B5B12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678388-686F-5072-A4BF-7DC7126BA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B52D2C-FA1E-C617-E0A1-FEDAD7DF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179DE0-B9A6-B5C1-067A-E2FF86B1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1186C7-7EB6-0BBC-827A-7D93C6A9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863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2D7DD1B-DCC3-090E-E43B-AD83DFE3B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491650-E793-0C9B-7A03-E9B03621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F474CE-A33C-4912-CCFA-31A78C1E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321224-926A-2CF0-B06D-3BEE9A681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001657-6F5C-578A-D846-4B360064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68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3D6C5-7D8A-4E29-C1F5-8E1FDE42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8F92A0-B412-7B61-FC35-63A20E70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887AB9-CACE-750A-443F-8540704B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E136A4-B0AB-0766-F57C-872E8161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103A0D-B1E1-77B3-BC74-5B051806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033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E8B9EC-32BE-64F2-7DD4-17DE54F15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41F1C0-DF50-9635-AE6D-FF77DEBEB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DDAF67-E2DD-5727-1DBC-84940ECF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0D2B47-09FD-C083-88E9-316E12D0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8D780-F909-9945-4E22-A7F7AC6FD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0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E4AA6-4453-63F6-C414-8C46E506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206BE9-81F5-2DB7-BE19-DFC3753D5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7D96DB-3C4A-D15A-D201-14F60E9D5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B7A6B0-4F3C-7301-3476-125061A63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5F4912-57CD-0916-3F9C-90C478A8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5A3384-96B1-F4C4-36BC-FEC95AAF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00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220C2-4EF4-AAF3-208A-3043E74E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73FC1-C5A6-645A-75FC-349387788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2A7F45-494E-FC9B-2EC1-50704D76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568CC1-0D08-4C93-1738-6706EE2AE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B60126-8CC5-E4FF-8184-B83DE4D01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9D387A-3F52-6E38-FAC6-5A9029F4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049B464-88F2-D255-F8B9-CB834596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3B087D-1655-4855-520F-16BFA2EA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91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D2F68-9393-D808-F799-45949C23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EF332F-8266-287B-DE5B-22E949A0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1CAFCC-3D71-25BE-F4FF-C625AB42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155BAC-0715-9BD1-189C-E89EC3A9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149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5E17D8-0FC7-D2F1-342E-72E0AEB2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52B351-35E3-41E4-A50C-6AB03090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81875D-EEC8-0C8A-F7DB-3A17F61F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88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D90B7-43CE-77F4-8A01-30ADD655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D37191-0C8E-B785-11E4-28CB32EFF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A81506-3075-FAC2-2A8E-E3FF6CE8C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E80A3C-D171-06E3-9ADF-A318CAC8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17B660-DE06-79B9-21D1-DA6DA5C1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9DB3FC-ADA2-FE72-FD29-47C42662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3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F773B-5917-3286-A28A-E6444493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F72126-39FF-A258-6F7C-25B0E8228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DE9AC9-39E2-85C4-C955-5CAEDCAD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171C4F-55C4-2E90-DCD8-C62DA883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21C2F9-9044-BF18-A76D-4449BD1A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C0D00B-BC55-E033-9962-271D3881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01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848C8C-8541-D720-4FB4-981F1F9C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9F20D0-CA9D-1003-EFD6-518D0FA5B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BF804-F0EB-2638-CE21-236583ED2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213C-701E-4D9B-ACBF-69B30EFECDDB}" type="datetimeFigureOut">
              <a:rPr lang="pt-BR" smtClean="0"/>
              <a:t>09/01/2025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95BF3C-31FE-A034-98B3-85BD93772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A13A02-131F-EEA1-00DF-B3BEF5A394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F7DB9-CA5F-408A-AD9E-51FE69B0E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05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9C65C6-78BD-D9C5-5AAB-3E095C5DA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220" y="2342540"/>
            <a:ext cx="369048" cy="3690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FC61CFF-68F6-97B1-F88F-76A1BF37DCEE}"/>
              </a:ext>
            </a:extLst>
          </p:cNvPr>
          <p:cNvSpPr txBox="1"/>
          <p:nvPr/>
        </p:nvSpPr>
        <p:spPr>
          <a:xfrm>
            <a:off x="3203859" y="4450574"/>
            <a:ext cx="133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Jenkins Pipeline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0792B22-364A-394B-DE48-9E7AA458793B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>
            <a:off x="6231844" y="3344854"/>
            <a:ext cx="461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A56F5B-1930-4C89-A789-7C14F922AC42}"/>
              </a:ext>
            </a:extLst>
          </p:cNvPr>
          <p:cNvSpPr txBox="1"/>
          <p:nvPr/>
        </p:nvSpPr>
        <p:spPr>
          <a:xfrm>
            <a:off x="8350487" y="5615897"/>
            <a:ext cx="176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EC2 </a:t>
            </a:r>
            <a:r>
              <a:rPr lang="pt-BR" sz="1400" dirty="0" err="1"/>
              <a:t>Instance</a:t>
            </a:r>
            <a:r>
              <a:rPr lang="pt-BR" sz="1400" dirty="0"/>
              <a:t> B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D979D6F-3700-FAE1-56A2-F1974460EB72}"/>
              </a:ext>
            </a:extLst>
          </p:cNvPr>
          <p:cNvSpPr/>
          <p:nvPr/>
        </p:nvSpPr>
        <p:spPr>
          <a:xfrm>
            <a:off x="6693411" y="1434003"/>
            <a:ext cx="5230720" cy="38217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6C697A6-092C-0788-E2E5-A673340994B3}"/>
              </a:ext>
            </a:extLst>
          </p:cNvPr>
          <p:cNvSpPr/>
          <p:nvPr/>
        </p:nvSpPr>
        <p:spPr>
          <a:xfrm>
            <a:off x="2411507" y="2071770"/>
            <a:ext cx="3206850" cy="26435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D1240429-E06A-6600-B05C-877548CDD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52" y="2904785"/>
            <a:ext cx="872387" cy="872387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FEEFA2C7-C42B-401B-C74A-CC684168CA85}"/>
              </a:ext>
            </a:extLst>
          </p:cNvPr>
          <p:cNvSpPr txBox="1"/>
          <p:nvPr/>
        </p:nvSpPr>
        <p:spPr>
          <a:xfrm>
            <a:off x="0" y="4131723"/>
            <a:ext cx="154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Github</a:t>
            </a:r>
            <a:r>
              <a:rPr lang="pt-BR" sz="1400" dirty="0"/>
              <a:t> </a:t>
            </a:r>
            <a:r>
              <a:rPr lang="pt-BR" sz="1400" dirty="0" err="1"/>
              <a:t>Repository</a:t>
            </a:r>
            <a:endParaRPr lang="pt-BR" sz="1400" dirty="0"/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FF587775-8F8B-4A83-71BD-C9B28FBB4CB7}"/>
              </a:ext>
            </a:extLst>
          </p:cNvPr>
          <p:cNvCxnSpPr>
            <a:cxnSpLocks/>
            <a:stCxn id="33" idx="3"/>
            <a:endCxn id="56" idx="1"/>
          </p:cNvCxnSpPr>
          <p:nvPr/>
        </p:nvCxnSpPr>
        <p:spPr>
          <a:xfrm>
            <a:off x="1146339" y="3340979"/>
            <a:ext cx="493389" cy="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B68650E-1DFE-A483-35BA-F6F562A20BBE}"/>
              </a:ext>
            </a:extLst>
          </p:cNvPr>
          <p:cNvSpPr txBox="1"/>
          <p:nvPr/>
        </p:nvSpPr>
        <p:spPr>
          <a:xfrm>
            <a:off x="2855459" y="3806494"/>
            <a:ext cx="976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Unit </a:t>
            </a:r>
            <a:r>
              <a:rPr lang="pt-BR" sz="1100" dirty="0" err="1"/>
              <a:t>Testing</a:t>
            </a:r>
            <a:endParaRPr lang="pt-BR" sz="1100" dirty="0"/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68A94179-9AD3-D8E5-9F60-E5E6FDAB0A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33" y="3231564"/>
            <a:ext cx="360779" cy="360779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46F7EE0D-8B00-262B-12E5-654CE5C0F8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88" y="3183894"/>
            <a:ext cx="701873" cy="369049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3F2393E3-77AC-A805-EBD9-5362E94F2049}"/>
              </a:ext>
            </a:extLst>
          </p:cNvPr>
          <p:cNvSpPr txBox="1"/>
          <p:nvPr/>
        </p:nvSpPr>
        <p:spPr>
          <a:xfrm>
            <a:off x="3960708" y="3786799"/>
            <a:ext cx="1501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Quality</a:t>
            </a:r>
            <a:r>
              <a:rPr lang="pt-BR" sz="1100" dirty="0"/>
              <a:t> </a:t>
            </a:r>
            <a:r>
              <a:rPr lang="pt-BR" sz="1100" dirty="0" err="1"/>
              <a:t>Check</a:t>
            </a:r>
            <a:endParaRPr lang="pt-BR" sz="1100" dirty="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67D619C0-942F-1648-CC98-4A4DF662C2AF}"/>
              </a:ext>
            </a:extLst>
          </p:cNvPr>
          <p:cNvSpPr/>
          <p:nvPr/>
        </p:nvSpPr>
        <p:spPr>
          <a:xfrm>
            <a:off x="7652825" y="2036338"/>
            <a:ext cx="3309755" cy="2714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4247F93-F6A6-69E7-FFDF-D7696A256D79}"/>
              </a:ext>
            </a:extLst>
          </p:cNvPr>
          <p:cNvSpPr txBox="1"/>
          <p:nvPr/>
        </p:nvSpPr>
        <p:spPr>
          <a:xfrm>
            <a:off x="8719015" y="4926727"/>
            <a:ext cx="154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Docker Containers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C939AD11-6838-51E0-5420-55DEB6BCE680}"/>
              </a:ext>
            </a:extLst>
          </p:cNvPr>
          <p:cNvSpPr/>
          <p:nvPr/>
        </p:nvSpPr>
        <p:spPr>
          <a:xfrm>
            <a:off x="8002472" y="2367897"/>
            <a:ext cx="1219176" cy="21986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EEB6AC74-6AF1-15C2-2F43-032087FD79C2}"/>
              </a:ext>
            </a:extLst>
          </p:cNvPr>
          <p:cNvSpPr/>
          <p:nvPr/>
        </p:nvSpPr>
        <p:spPr>
          <a:xfrm>
            <a:off x="9464059" y="2353394"/>
            <a:ext cx="1219176" cy="21986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>
            <a:extLst>
              <a:ext uri="{FF2B5EF4-FFF2-40B4-BE49-F238E27FC236}">
                <a16:creationId xmlns:a16="http://schemas.microsoft.com/office/drawing/2014/main" id="{084BB54F-EFE4-B0FC-3578-C4CAC17B7F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36" y="2821331"/>
            <a:ext cx="814047" cy="731612"/>
          </a:xfrm>
          <a:prstGeom prst="rect">
            <a:avLst/>
          </a:prstGeom>
        </p:spPr>
      </p:pic>
      <p:sp>
        <p:nvSpPr>
          <p:cNvPr id="52" name="CaixaDeTexto 51">
            <a:extLst>
              <a:ext uri="{FF2B5EF4-FFF2-40B4-BE49-F238E27FC236}">
                <a16:creationId xmlns:a16="http://schemas.microsoft.com/office/drawing/2014/main" id="{704DF4A8-809D-6010-B441-20D671C51DAE}"/>
              </a:ext>
            </a:extLst>
          </p:cNvPr>
          <p:cNvSpPr txBox="1"/>
          <p:nvPr/>
        </p:nvSpPr>
        <p:spPr>
          <a:xfrm>
            <a:off x="8133979" y="3789925"/>
            <a:ext cx="92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Web </a:t>
            </a:r>
            <a:r>
              <a:rPr lang="pt-BR" sz="1200" dirty="0" err="1"/>
              <a:t>Application</a:t>
            </a:r>
            <a:endParaRPr lang="pt-BR" sz="1200" dirty="0"/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87667577-2329-1F3C-B253-7A08016E1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431" y="2896308"/>
            <a:ext cx="752432" cy="610407"/>
          </a:xfrm>
          <a:prstGeom prst="rect">
            <a:avLst/>
          </a:prstGeom>
        </p:spPr>
      </p:pic>
      <p:sp>
        <p:nvSpPr>
          <p:cNvPr id="55" name="CaixaDeTexto 54">
            <a:extLst>
              <a:ext uri="{FF2B5EF4-FFF2-40B4-BE49-F238E27FC236}">
                <a16:creationId xmlns:a16="http://schemas.microsoft.com/office/drawing/2014/main" id="{81B1F245-2F11-9AC8-9C8E-498BDF431626}"/>
              </a:ext>
            </a:extLst>
          </p:cNvPr>
          <p:cNvSpPr txBox="1"/>
          <p:nvPr/>
        </p:nvSpPr>
        <p:spPr>
          <a:xfrm>
            <a:off x="9631651" y="3889425"/>
            <a:ext cx="923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/>
              <a:t>Database</a:t>
            </a:r>
            <a:endParaRPr lang="pt-BR" sz="1200" dirty="0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DC55A303-B5BB-EA30-1330-9FC556AC7EF4}"/>
              </a:ext>
            </a:extLst>
          </p:cNvPr>
          <p:cNvSpPr/>
          <p:nvPr/>
        </p:nvSpPr>
        <p:spPr>
          <a:xfrm>
            <a:off x="1639728" y="1434004"/>
            <a:ext cx="4592116" cy="3821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75BC191F-EA60-5371-D21B-AA173AA146D2}"/>
              </a:ext>
            </a:extLst>
          </p:cNvPr>
          <p:cNvSpPr txBox="1"/>
          <p:nvPr/>
        </p:nvSpPr>
        <p:spPr>
          <a:xfrm>
            <a:off x="2917750" y="5600660"/>
            <a:ext cx="1765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AWS EC2 </a:t>
            </a:r>
            <a:r>
              <a:rPr lang="pt-BR" sz="1400" dirty="0" err="1"/>
              <a:t>Instance</a:t>
            </a:r>
            <a:r>
              <a:rPr lang="pt-BR" sz="1400" dirty="0"/>
              <a:t> A</a:t>
            </a:r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BC0FEFF2-5B6B-D8AE-DB08-5FC7D8AC91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57" y="1548958"/>
            <a:ext cx="543232" cy="505758"/>
          </a:xfrm>
          <a:prstGeom prst="rect">
            <a:avLst/>
          </a:prstGeom>
        </p:spPr>
      </p:pic>
      <p:pic>
        <p:nvPicPr>
          <p:cNvPr id="60" name="Imagem 59">
            <a:extLst>
              <a:ext uri="{FF2B5EF4-FFF2-40B4-BE49-F238E27FC236}">
                <a16:creationId xmlns:a16="http://schemas.microsoft.com/office/drawing/2014/main" id="{28D72649-4704-6E0E-AD3E-720E0AE5D8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841" y="1602296"/>
            <a:ext cx="543232" cy="505758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7BF998DF-53DD-73C6-5731-9CE62B1A24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35" y="2050537"/>
            <a:ext cx="408234" cy="267261"/>
          </a:xfrm>
          <a:prstGeom prst="rect">
            <a:avLst/>
          </a:prstGeom>
        </p:spPr>
      </p:pic>
      <p:sp>
        <p:nvSpPr>
          <p:cNvPr id="68" name="Retângulo 67">
            <a:extLst>
              <a:ext uri="{FF2B5EF4-FFF2-40B4-BE49-F238E27FC236}">
                <a16:creationId xmlns:a16="http://schemas.microsoft.com/office/drawing/2014/main" id="{E7F9219C-6ADB-1ECB-AB5B-84E8376C1675}"/>
              </a:ext>
            </a:extLst>
          </p:cNvPr>
          <p:cNvSpPr/>
          <p:nvPr/>
        </p:nvSpPr>
        <p:spPr>
          <a:xfrm>
            <a:off x="2699234" y="2258083"/>
            <a:ext cx="2606921" cy="2165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1158AB6-E5CE-F288-8DA0-EE6DEEE54D15}"/>
              </a:ext>
            </a:extLst>
          </p:cNvPr>
          <p:cNvSpPr txBox="1"/>
          <p:nvPr/>
        </p:nvSpPr>
        <p:spPr>
          <a:xfrm>
            <a:off x="3203859" y="4768828"/>
            <a:ext cx="1542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Docker Containers</a:t>
            </a:r>
          </a:p>
        </p:txBody>
      </p:sp>
      <p:pic>
        <p:nvPicPr>
          <p:cNvPr id="70" name="Imagem 69">
            <a:extLst>
              <a:ext uri="{FF2B5EF4-FFF2-40B4-BE49-F238E27FC236}">
                <a16:creationId xmlns:a16="http://schemas.microsoft.com/office/drawing/2014/main" id="{BCFDFE4B-A783-7E66-C0D9-793489BBD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232" y="2066752"/>
            <a:ext cx="408234" cy="2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67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Rodrigues</dc:creator>
  <cp:lastModifiedBy>Lucas Rodrigues</cp:lastModifiedBy>
  <cp:revision>2</cp:revision>
  <dcterms:created xsi:type="dcterms:W3CDTF">2025-01-09T12:13:51Z</dcterms:created>
  <dcterms:modified xsi:type="dcterms:W3CDTF">2025-01-09T12:22:13Z</dcterms:modified>
</cp:coreProperties>
</file>