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4" r:id="rId5"/>
    <p:sldMasterId id="214748371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Krona One"/>
      <p:regular r:id="rId28"/>
    </p:embeddedFont>
    <p:embeddedFont>
      <p:font typeface="Playfair Display"/>
      <p:regular r:id="rId29"/>
      <p:bold r:id="rId30"/>
      <p:italic r:id="rId31"/>
      <p:boldItalic r:id="rId32"/>
    </p:embeddedFont>
    <p:embeddedFont>
      <p:font typeface="Anaheim"/>
      <p:regular r:id="rId33"/>
    </p:embeddedFont>
    <p:embeddedFont>
      <p:font typeface="EB Garamond"/>
      <p:regular r:id="rId34"/>
      <p:bold r:id="rId35"/>
      <p:italic r:id="rId36"/>
      <p:boldItalic r:id="rId37"/>
    </p:embeddedFont>
    <p:embeddedFont>
      <p:font typeface="PT Sans"/>
      <p:regular r:id="rId38"/>
      <p:bold r:id="rId39"/>
      <p:italic r:id="rId40"/>
      <p:boldItalic r:id="rId41"/>
    </p:embeddedFont>
    <p:embeddedFont>
      <p:font typeface="Manjari"/>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FDDD46-9B35-4EFE-8BA6-2152F3E1BB8D}">
  <a:tblStyle styleId="{43FDDD46-9B35-4EFE-8BA6-2152F3E1BB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italic.fntdata"/><Relationship Id="rId42" Type="http://schemas.openxmlformats.org/officeDocument/2006/relationships/font" Target="fonts/Manjari-regular.fntdata"/><Relationship Id="rId41" Type="http://schemas.openxmlformats.org/officeDocument/2006/relationships/font" Target="fonts/PTSans-boldItalic.fntdata"/><Relationship Id="rId43" Type="http://schemas.openxmlformats.org/officeDocument/2006/relationships/font" Target="fonts/Manjari-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layfairDisplay-italic.fntdata"/><Relationship Id="rId30" Type="http://schemas.openxmlformats.org/officeDocument/2006/relationships/font" Target="fonts/PlayfairDisplay-bold.fntdata"/><Relationship Id="rId33" Type="http://schemas.openxmlformats.org/officeDocument/2006/relationships/font" Target="fonts/Anaheim-regular.fntdata"/><Relationship Id="rId32" Type="http://schemas.openxmlformats.org/officeDocument/2006/relationships/font" Target="fonts/PlayfairDisplay-boldItalic.fntdata"/><Relationship Id="rId35" Type="http://schemas.openxmlformats.org/officeDocument/2006/relationships/font" Target="fonts/EBGaramond-bold.fntdata"/><Relationship Id="rId34" Type="http://schemas.openxmlformats.org/officeDocument/2006/relationships/font" Target="fonts/EBGaramond-regular.fntdata"/><Relationship Id="rId37" Type="http://schemas.openxmlformats.org/officeDocument/2006/relationships/font" Target="fonts/EBGaramond-boldItalic.fntdata"/><Relationship Id="rId36" Type="http://schemas.openxmlformats.org/officeDocument/2006/relationships/font" Target="fonts/EBGaramond-italic.fntdata"/><Relationship Id="rId39" Type="http://schemas.openxmlformats.org/officeDocument/2006/relationships/font" Target="fonts/PTSans-bold.fntdata"/><Relationship Id="rId38" Type="http://schemas.openxmlformats.org/officeDocument/2006/relationships/font" Target="fonts/PTSans-regular.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KronaOne-regular.fntdata"/><Relationship Id="rId27" Type="http://schemas.openxmlformats.org/officeDocument/2006/relationships/slide" Target="slides/slide20.xml"/><Relationship Id="rId29" Type="http://schemas.openxmlformats.org/officeDocument/2006/relationships/font" Target="fonts/PlayfairDisplay-regular.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2" name="Shape 1762"/>
        <p:cNvGrpSpPr/>
        <p:nvPr/>
      </p:nvGrpSpPr>
      <p:grpSpPr>
        <a:xfrm>
          <a:off x="0" y="0"/>
          <a:ext cx="0" cy="0"/>
          <a:chOff x="0" y="0"/>
          <a:chExt cx="0" cy="0"/>
        </a:xfrm>
      </p:grpSpPr>
      <p:sp>
        <p:nvSpPr>
          <p:cNvPr id="1763" name="Google Shape;1763;g2ce014dced7_0_5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4" name="Google Shape;1764;g2ce014dced7_0_5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g2ce014dced7_0_8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2ce014dced7_0_8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a:solidFill>
                  <a:schemeClr val="dk1"/>
                </a:solidFill>
                <a:latin typeface="EB Garamond"/>
                <a:ea typeface="EB Garamond"/>
                <a:cs typeface="EB Garamond"/>
                <a:sym typeface="EB Garamond"/>
              </a:rPr>
              <a:t>This image rotates through each decade of the 20th century and shows </a:t>
            </a:r>
            <a:r>
              <a:rPr lang="en">
                <a:solidFill>
                  <a:schemeClr val="dk1"/>
                </a:solidFill>
                <a:latin typeface="EB Garamond"/>
                <a:ea typeface="EB Garamond"/>
                <a:cs typeface="EB Garamond"/>
                <a:sym typeface="EB Garamond"/>
              </a:rPr>
              <a:t>empowerment</a:t>
            </a:r>
            <a:r>
              <a:rPr lang="en">
                <a:solidFill>
                  <a:schemeClr val="dk1"/>
                </a:solidFill>
                <a:latin typeface="EB Garamond"/>
                <a:ea typeface="EB Garamond"/>
                <a:cs typeface="EB Garamond"/>
                <a:sym typeface="EB Garamond"/>
              </a:rPr>
              <a:t> categories for the present nations or colonies. Through this view one can see the rapid development of the North and the “wave of establishment” in the later decades.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7" name="Shape 1907"/>
        <p:cNvGrpSpPr/>
        <p:nvPr/>
      </p:nvGrpSpPr>
      <p:grpSpPr>
        <a:xfrm>
          <a:off x="0" y="0"/>
          <a:ext cx="0" cy="0"/>
          <a:chOff x="0" y="0"/>
          <a:chExt cx="0" cy="0"/>
        </a:xfrm>
      </p:grpSpPr>
      <p:sp>
        <p:nvSpPr>
          <p:cNvPr id="1908" name="Google Shape;1908;g2ce014dced7_0_8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9" name="Google Shape;1909;g2ce014dced7_0_8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EB Garamond"/>
              <a:buChar char="●"/>
            </a:pPr>
            <a:r>
              <a:rPr lang="en">
                <a:solidFill>
                  <a:schemeClr val="dk1"/>
                </a:solidFill>
                <a:latin typeface="EB Garamond"/>
                <a:ea typeface="EB Garamond"/>
                <a:cs typeface="EB Garamond"/>
                <a:sym typeface="EB Garamond"/>
              </a:rPr>
              <a:t>Countries in the Nascent Period saw a decrease in their political participation as civil liberties increased.</a:t>
            </a:r>
            <a:endParaRPr>
              <a:solidFill>
                <a:schemeClr val="dk1"/>
              </a:solidFill>
              <a:highlight>
                <a:srgbClr val="FCEB8F"/>
              </a:highlight>
              <a:latin typeface="EB Garamond"/>
              <a:ea typeface="EB Garamond"/>
              <a:cs typeface="EB Garamond"/>
              <a:sym typeface="EB Garamond"/>
            </a:endParaRPr>
          </a:p>
          <a:p>
            <a:pPr indent="-298450" lvl="0" marL="457200" rtl="0" algn="l">
              <a:lnSpc>
                <a:spcPct val="115000"/>
              </a:lnSpc>
              <a:spcBef>
                <a:spcPts val="0"/>
              </a:spcBef>
              <a:spcAft>
                <a:spcPts val="0"/>
              </a:spcAft>
              <a:buClr>
                <a:schemeClr val="dk1"/>
              </a:buClr>
              <a:buSzPts val="1100"/>
              <a:buFont typeface="EB Garamond"/>
              <a:buChar char="●"/>
            </a:pPr>
            <a:r>
              <a:rPr lang="en">
                <a:solidFill>
                  <a:schemeClr val="dk1"/>
                </a:solidFill>
                <a:latin typeface="EB Garamond"/>
                <a:ea typeface="EB Garamond"/>
                <a:cs typeface="EB Garamond"/>
                <a:sym typeface="EB Garamond"/>
              </a:rPr>
              <a:t>Countries in the Emerging and Developing Countries see a tradeoff between liberties and participation.</a:t>
            </a:r>
            <a:endParaRPr>
              <a:solidFill>
                <a:schemeClr val="dk1"/>
              </a:solidFill>
              <a:highlight>
                <a:srgbClr val="FCEB8F"/>
              </a:highlight>
              <a:latin typeface="EB Garamond"/>
              <a:ea typeface="EB Garamond"/>
              <a:cs typeface="EB Garamond"/>
              <a:sym typeface="EB Garamond"/>
            </a:endParaRPr>
          </a:p>
          <a:p>
            <a:pPr indent="-298450" lvl="0" marL="457200" rtl="0" algn="l">
              <a:lnSpc>
                <a:spcPct val="115000"/>
              </a:lnSpc>
              <a:spcBef>
                <a:spcPts val="0"/>
              </a:spcBef>
              <a:spcAft>
                <a:spcPts val="0"/>
              </a:spcAft>
              <a:buClr>
                <a:schemeClr val="dk1"/>
              </a:buClr>
              <a:buSzPts val="1100"/>
              <a:buFont typeface="EB Garamond"/>
              <a:buChar char="●"/>
            </a:pPr>
            <a:r>
              <a:rPr lang="en">
                <a:solidFill>
                  <a:schemeClr val="dk1"/>
                </a:solidFill>
                <a:latin typeface="EB Garamond"/>
                <a:ea typeface="EB Garamond"/>
                <a:cs typeface="EB Garamond"/>
                <a:sym typeface="EB Garamond"/>
              </a:rPr>
              <a:t>Countries in the Established category see greater societal participation improvements coupled with increased civil liberties and political participation. This can be understood as better access to participate when granted more freedoms and political power.</a:t>
            </a:r>
            <a:endParaRPr>
              <a:solidFill>
                <a:schemeClr val="dk1"/>
              </a:solidFill>
              <a:latin typeface="EB Garamond"/>
              <a:ea typeface="EB Garamond"/>
              <a:cs typeface="EB Garamond"/>
              <a:sym typeface="EB Garamond"/>
            </a:endParaRPr>
          </a:p>
          <a:p>
            <a:pPr indent="-298450" lvl="0" marL="457200" rtl="0" algn="l">
              <a:lnSpc>
                <a:spcPct val="115000"/>
              </a:lnSpc>
              <a:spcBef>
                <a:spcPts val="0"/>
              </a:spcBef>
              <a:spcAft>
                <a:spcPts val="0"/>
              </a:spcAft>
              <a:buClr>
                <a:schemeClr val="dk1"/>
              </a:buClr>
              <a:buSzPts val="1100"/>
              <a:buFont typeface="EB Garamond"/>
              <a:buChar char="●"/>
            </a:pPr>
            <a:r>
              <a:rPr lang="en">
                <a:solidFill>
                  <a:schemeClr val="dk1"/>
                </a:solidFill>
                <a:latin typeface="EB Garamond"/>
                <a:ea typeface="EB Garamond"/>
                <a:cs typeface="EB Garamond"/>
                <a:sym typeface="EB Garamond"/>
              </a:rPr>
              <a:t>All significant relationships show a downward trend once granted greater freedoms showing the cyclical nature of women’s rights initiatives.</a:t>
            </a:r>
            <a:endParaRPr>
              <a:solidFill>
                <a:schemeClr val="dk1"/>
              </a:solidFill>
              <a:latin typeface="EB Garamond"/>
              <a:ea typeface="EB Garamond"/>
              <a:cs typeface="EB Garamond"/>
              <a:sym typeface="EB Garamond"/>
            </a:endParaRPr>
          </a:p>
          <a:p>
            <a:pPr indent="0" lvl="0" marL="0" rtl="0" algn="l">
              <a:lnSpc>
                <a:spcPct val="115000"/>
              </a:lnSpc>
              <a:spcBef>
                <a:spcPts val="0"/>
              </a:spcBef>
              <a:spcAft>
                <a:spcPts val="0"/>
              </a:spcAft>
              <a:buNone/>
            </a:pPr>
            <a:r>
              <a:t/>
            </a:r>
            <a:endParaRPr>
              <a:highlight>
                <a:srgbClr val="FCEB8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3" name="Shape 1913"/>
        <p:cNvGrpSpPr/>
        <p:nvPr/>
      </p:nvGrpSpPr>
      <p:grpSpPr>
        <a:xfrm>
          <a:off x="0" y="0"/>
          <a:ext cx="0" cy="0"/>
          <a:chOff x="0" y="0"/>
          <a:chExt cx="0" cy="0"/>
        </a:xfrm>
      </p:grpSpPr>
      <p:sp>
        <p:nvSpPr>
          <p:cNvPr id="1914" name="Google Shape;1914;g2ce014dced7_0_5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5" name="Google Shape;1915;g2ce014dced7_0_5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EB Garamond"/>
                <a:ea typeface="EB Garamond"/>
                <a:cs typeface="EB Garamond"/>
                <a:sym typeface="EB Garamond"/>
              </a:rPr>
              <a:t>		This graph was created by using category counts for each year. The peak years represent the height of that category’s period and the range can be determined through the upward and downward trends in relation to the other categories. Below are both the combined and separated empowerment graphs that show the trends of empowerment categories.</a:t>
            </a:r>
            <a:endParaRPr>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1" name="Shape 1921"/>
        <p:cNvGrpSpPr/>
        <p:nvPr/>
      </p:nvGrpSpPr>
      <p:grpSpPr>
        <a:xfrm>
          <a:off x="0" y="0"/>
          <a:ext cx="0" cy="0"/>
          <a:chOff x="0" y="0"/>
          <a:chExt cx="0" cy="0"/>
        </a:xfrm>
      </p:grpSpPr>
      <p:sp>
        <p:nvSpPr>
          <p:cNvPr id="1922" name="Google Shape;1922;g2ce014dced7_0_5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3" name="Google Shape;1923;g2ce014dced7_0_5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i="1" lang="en">
                <a:solidFill>
                  <a:schemeClr val="dk1"/>
                </a:solidFill>
                <a:latin typeface="EB Garamond"/>
                <a:ea typeface="EB Garamond"/>
                <a:cs typeface="EB Garamond"/>
                <a:sym typeface="EB Garamond"/>
              </a:rPr>
              <a:t>		</a:t>
            </a:r>
            <a:r>
              <a:rPr lang="en">
                <a:solidFill>
                  <a:schemeClr val="dk1"/>
                </a:solidFill>
                <a:latin typeface="EB Garamond"/>
                <a:ea typeface="EB Garamond"/>
                <a:cs typeface="EB Garamond"/>
                <a:sym typeface="EB Garamond"/>
              </a:rPr>
              <a:t>To confirm the visual findings threshold calculations at 75%, 80%, and 90% were calculated and evaluated to find an exact range of years. The higher the threshold the more selective the parameters for category consideration are. Ultimately, the 90% threshold was leaned heavily on when determining year ranges as it was stricter in its criteria for inclusion. There was still influence by the results of the other calculations when determining category ranges to better smooth the data over time.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5" name="Shape 1945"/>
        <p:cNvGrpSpPr/>
        <p:nvPr/>
      </p:nvGrpSpPr>
      <p:grpSpPr>
        <a:xfrm>
          <a:off x="0" y="0"/>
          <a:ext cx="0" cy="0"/>
          <a:chOff x="0" y="0"/>
          <a:chExt cx="0" cy="0"/>
        </a:xfrm>
      </p:grpSpPr>
      <p:sp>
        <p:nvSpPr>
          <p:cNvPr id="1946" name="Google Shape;1946;g2ce014dced7_0_8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7" name="Google Shape;1947;g2ce014dced7_0_8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EB Garamond"/>
                <a:ea typeface="EB Garamond"/>
                <a:cs typeface="EB Garamond"/>
                <a:sym typeface="EB Garamond"/>
              </a:rPr>
              <a:t>		Both methods showed the emerging category restrained with little majority compared to the other categories. Because of this, it was decided to condense the emerging category for the determination of Empowerment Periods resulting in the previously desired three-period analysis. When factoring in the empowerment period, the results do significantly match the graph takeaways. The emerging period was still kept for the other areas of this project as the three quantile distributions significantly weekend the overall category breakdown. With this condensation, the Empowerment Periods were determined.</a:t>
            </a:r>
            <a:endParaRPr>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1" name="Shape 1951"/>
        <p:cNvGrpSpPr/>
        <p:nvPr/>
      </p:nvGrpSpPr>
      <p:grpSpPr>
        <a:xfrm>
          <a:off x="0" y="0"/>
          <a:ext cx="0" cy="0"/>
          <a:chOff x="0" y="0"/>
          <a:chExt cx="0" cy="0"/>
        </a:xfrm>
      </p:grpSpPr>
      <p:sp>
        <p:nvSpPr>
          <p:cNvPr id="1952" name="Google Shape;1952;g2cf5d1844f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3" name="Google Shape;1953;g2cf5d1844f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7" name="Shape 1957"/>
        <p:cNvGrpSpPr/>
        <p:nvPr/>
      </p:nvGrpSpPr>
      <p:grpSpPr>
        <a:xfrm>
          <a:off x="0" y="0"/>
          <a:ext cx="0" cy="0"/>
          <a:chOff x="0" y="0"/>
          <a:chExt cx="0" cy="0"/>
        </a:xfrm>
      </p:grpSpPr>
      <p:sp>
        <p:nvSpPr>
          <p:cNvPr id="1958" name="Google Shape;1958;g2ce014dced7_0_5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9" name="Google Shape;1959;g2ce014dced7_0_5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i="1" lang="en">
                <a:solidFill>
                  <a:schemeClr val="dk1"/>
                </a:solidFill>
                <a:latin typeface="EB Garamond"/>
                <a:ea typeface="EB Garamond"/>
                <a:cs typeface="EB Garamond"/>
                <a:sym typeface="EB Garamond"/>
              </a:rPr>
              <a:t>	PROCESS TO FIND THIS</a:t>
            </a:r>
            <a:endParaRPr b="1">
              <a:solidFill>
                <a:schemeClr val="dk1"/>
              </a:solidFill>
              <a:latin typeface="EB Garamond"/>
              <a:ea typeface="EB Garamond"/>
              <a:cs typeface="EB Garamond"/>
              <a:sym typeface="EB Garamond"/>
            </a:endParaRPr>
          </a:p>
          <a:p>
            <a:pPr indent="457200" lvl="0" marL="0" rtl="0" algn="l">
              <a:lnSpc>
                <a:spcPct val="115000"/>
              </a:lnSpc>
              <a:spcBef>
                <a:spcPts val="0"/>
              </a:spcBef>
              <a:spcAft>
                <a:spcPts val="0"/>
              </a:spcAft>
              <a:buClr>
                <a:schemeClr val="dk1"/>
              </a:buClr>
              <a:buSzPts val="1100"/>
              <a:buFont typeface="Arial"/>
              <a:buNone/>
            </a:pPr>
            <a:r>
              <a:rPr lang="en">
                <a:solidFill>
                  <a:schemeClr val="dk1"/>
                </a:solidFill>
                <a:latin typeface="EB Garamond"/>
                <a:ea typeface="EB Garamond"/>
                <a:cs typeface="EB Garamond"/>
                <a:sym typeface="EB Garamond"/>
              </a:rPr>
              <a:t>The 40s and 50s show the highest number of first suffrage instances. This can be attributed to the period of decolonization and the emergence of the majority of African and Asian nation-states. The increase of the 20s represents the suffrage movements of the “West” while the spike in the 90s represents the </a:t>
            </a:r>
            <a:r>
              <a:rPr lang="en">
                <a:solidFill>
                  <a:schemeClr val="dk1"/>
                </a:solidFill>
                <a:latin typeface="EB Garamond"/>
                <a:ea typeface="EB Garamond"/>
                <a:cs typeface="EB Garamond"/>
                <a:sym typeface="EB Garamond"/>
              </a:rPr>
              <a:t>breakup</a:t>
            </a:r>
            <a:r>
              <a:rPr lang="en">
                <a:solidFill>
                  <a:schemeClr val="dk1"/>
                </a:solidFill>
                <a:latin typeface="EB Garamond"/>
                <a:ea typeface="EB Garamond"/>
                <a:cs typeface="EB Garamond"/>
                <a:sym typeface="EB Garamond"/>
              </a:rPr>
              <a:t> of the Soviet Union and Yugoslavia. It is interesting how regional changes, more specifically nation-building, can be tracked through suffrage. This also can be drawn into the Empowerment Periods with some of the highest decades of first suffrage tracking along with the empowerment category breaks.</a:t>
            </a:r>
            <a:endParaRPr>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g2ce014dced7_0_5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5" name="Google Shape;1965;g2ce014dced7_0_5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i="1" lang="en">
                <a:solidFill>
                  <a:schemeClr val="dk1"/>
                </a:solidFill>
                <a:latin typeface="EB Garamond"/>
                <a:ea typeface="EB Garamond"/>
                <a:cs typeface="EB Garamond"/>
                <a:sym typeface="EB Garamond"/>
              </a:rPr>
              <a:t>	PROCESS TO FIND THIS</a:t>
            </a:r>
            <a:endParaRPr b="1" i="1">
              <a:solidFill>
                <a:schemeClr val="dk1"/>
              </a:solidFill>
              <a:latin typeface="EB Garamond"/>
              <a:ea typeface="EB Garamond"/>
              <a:cs typeface="EB Garamond"/>
              <a:sym typeface="EB Garamond"/>
            </a:endParaRPr>
          </a:p>
          <a:p>
            <a:pPr indent="457200" lvl="0" marL="0" rtl="0" algn="l">
              <a:lnSpc>
                <a:spcPct val="115000"/>
              </a:lnSpc>
              <a:spcBef>
                <a:spcPts val="0"/>
              </a:spcBef>
              <a:spcAft>
                <a:spcPts val="0"/>
              </a:spcAft>
              <a:buClr>
                <a:schemeClr val="dk1"/>
              </a:buClr>
              <a:buSzPts val="1100"/>
              <a:buFont typeface="Arial"/>
              <a:buNone/>
            </a:pPr>
            <a:r>
              <a:rPr lang="en">
                <a:solidFill>
                  <a:schemeClr val="dk1"/>
                </a:solidFill>
                <a:latin typeface="EB Garamond"/>
                <a:ea typeface="EB Garamond"/>
                <a:cs typeface="EB Garamond"/>
                <a:sym typeface="EB Garamond"/>
              </a:rPr>
              <a:t>The Global North divide can be seen with Europe quickly reaching suffrage for over half of its countries by the 1940s while the Americas, Asia, and Africa did not see steady growth until this time. The rise and fall of Africa and the Americas from the 60s into the 80s represent the regime shifts and coups that plagued these areas during the period. This representation of the voting rate over time provides the best representation of the voting fluctuations.</a:t>
            </a:r>
            <a:endParaRPr>
              <a:solidFill>
                <a:schemeClr val="dk1"/>
              </a:solidFill>
              <a:highlight>
                <a:srgbClr val="FCEB8F"/>
              </a:highlight>
              <a:latin typeface="EB Garamond"/>
              <a:ea typeface="EB Garamond"/>
              <a:cs typeface="EB Garamond"/>
              <a:sym typeface="EB Garamond"/>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g2ce014dced7_0_5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2ce014dced7_0_5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EB Garamond"/>
                <a:ea typeface="EB Garamond"/>
                <a:cs typeface="EB Garamond"/>
                <a:sym typeface="EB Garamond"/>
              </a:rPr>
              <a:t>	The main areas I would focus on for further research deal with social and cultural divides. Still seen today, there has been a significant divide between the “First and Second World” of North America and Europe and the “Third World” of Africa, Asia, and South America. Much of this can be traced back to the age of colonization as these “Third World” countries were exploited and placed under the prior’s control resulting in large discrepancies for research purposes due to lacking efforts in these areas. Further research would explore the impact of this divide on a country’;s suffrage and empowerment scores.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g2ce014dced7_0_5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7" name="Google Shape;1977;g2ce014dced7_0_5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b="1" i="1" lang="en">
                <a:solidFill>
                  <a:schemeClr val="dk1"/>
                </a:solidFill>
                <a:latin typeface="EB Garamond"/>
                <a:ea typeface="EB Garamond"/>
                <a:cs typeface="EB Garamond"/>
                <a:sym typeface="EB Garamond"/>
              </a:rPr>
              <a:t>PROCESS TO CREATE THIS</a:t>
            </a:r>
            <a:endParaRPr b="1" i="1">
              <a:solidFill>
                <a:schemeClr val="dk1"/>
              </a:solidFill>
              <a:latin typeface="EB Garamond"/>
              <a:ea typeface="EB Garamond"/>
              <a:cs typeface="EB Garamond"/>
              <a:sym typeface="EB Garamond"/>
            </a:endParaRPr>
          </a:p>
          <a:p>
            <a:pPr indent="457200" lvl="0" marL="0" rtl="0" algn="l">
              <a:lnSpc>
                <a:spcPct val="115000"/>
              </a:lnSpc>
              <a:spcBef>
                <a:spcPts val="0"/>
              </a:spcBef>
              <a:spcAft>
                <a:spcPts val="0"/>
              </a:spcAft>
              <a:buClr>
                <a:schemeClr val="dk1"/>
              </a:buClr>
              <a:buSzPts val="1100"/>
              <a:buFont typeface="Arial"/>
              <a:buNone/>
            </a:pPr>
            <a:r>
              <a:rPr lang="en">
                <a:solidFill>
                  <a:schemeClr val="dk1"/>
                </a:solidFill>
                <a:latin typeface="EB Garamond"/>
                <a:ea typeface="EB Garamond"/>
                <a:cs typeface="EB Garamond"/>
                <a:sym typeface="EB Garamond"/>
              </a:rPr>
              <a:t>The culmination of my work occurs through a Shiny App Dashboard which unfortunately cannot be shared due to storage restrictions on the basic account. Seen in this screenshot is the combined world map which showcases </a:t>
            </a:r>
            <a:r>
              <a:rPr lang="en">
                <a:solidFill>
                  <a:schemeClr val="dk1"/>
                </a:solidFill>
                <a:latin typeface="EB Garamond"/>
                <a:ea typeface="EB Garamond"/>
                <a:cs typeface="EB Garamond"/>
                <a:sym typeface="EB Garamond"/>
              </a:rPr>
              <a:t>empowerment</a:t>
            </a:r>
            <a:r>
              <a:rPr lang="en">
                <a:solidFill>
                  <a:schemeClr val="dk1"/>
                </a:solidFill>
                <a:latin typeface="EB Garamond"/>
                <a:ea typeface="EB Garamond"/>
                <a:cs typeface="EB Garamond"/>
                <a:sym typeface="EB Garamond"/>
              </a:rPr>
              <a:t> categories and voting rights using a slider to choose a desired year. Along with this combined map are separate maps for empowerment and voting. There is also continent </a:t>
            </a:r>
            <a:r>
              <a:rPr lang="en">
                <a:solidFill>
                  <a:schemeClr val="dk1"/>
                </a:solidFill>
                <a:latin typeface="EB Garamond"/>
                <a:ea typeface="EB Garamond"/>
                <a:cs typeface="EB Garamond"/>
                <a:sym typeface="EB Garamond"/>
              </a:rPr>
              <a:t>divided</a:t>
            </a:r>
            <a:r>
              <a:rPr lang="en">
                <a:solidFill>
                  <a:schemeClr val="dk1"/>
                </a:solidFill>
                <a:latin typeface="EB Garamond"/>
                <a:ea typeface="EB Garamond"/>
                <a:cs typeface="EB Garamond"/>
                <a:sym typeface="EB Garamond"/>
              </a:rPr>
              <a:t> maps and country specific maps for these topics. An Overview Panel provides greater </a:t>
            </a:r>
            <a:r>
              <a:rPr lang="en">
                <a:solidFill>
                  <a:schemeClr val="dk1"/>
                </a:solidFill>
                <a:latin typeface="EB Garamond"/>
                <a:ea typeface="EB Garamond"/>
                <a:cs typeface="EB Garamond"/>
                <a:sym typeface="EB Garamond"/>
              </a:rPr>
              <a:t>information</a:t>
            </a:r>
            <a:r>
              <a:rPr lang="en">
                <a:solidFill>
                  <a:schemeClr val="dk1"/>
                </a:solidFill>
                <a:latin typeface="EB Garamond"/>
                <a:ea typeface="EB Garamond"/>
                <a:cs typeface="EB Garamond"/>
                <a:sym typeface="EB Garamond"/>
              </a:rPr>
              <a:t> on the Empowerment Index, how the Empowerment Levels and Periods were formed, insights and analysis of the data set, and potential further research questions and challenges.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8" name="Shape 1778"/>
        <p:cNvGrpSpPr/>
        <p:nvPr/>
      </p:nvGrpSpPr>
      <p:grpSpPr>
        <a:xfrm>
          <a:off x="0" y="0"/>
          <a:ext cx="0" cy="0"/>
          <a:chOff x="0" y="0"/>
          <a:chExt cx="0" cy="0"/>
        </a:xfrm>
      </p:grpSpPr>
      <p:sp>
        <p:nvSpPr>
          <p:cNvPr id="1779" name="Google Shape;1779;g2ce014dced7_0_5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0" name="Google Shape;1780;g2ce014dced7_0_5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EB Garamond"/>
                <a:ea typeface="EB Garamond"/>
                <a:cs typeface="EB Garamond"/>
                <a:sym typeface="EB Garamond"/>
              </a:rPr>
              <a:t>The goal of this project is to analyze women’s progression internationally in the political realm over 100 years. </a:t>
            </a:r>
            <a:endParaRPr>
              <a:solidFill>
                <a:schemeClr val="dk1"/>
              </a:solidFill>
              <a:latin typeface="EB Garamond"/>
              <a:ea typeface="EB Garamond"/>
              <a:cs typeface="EB Garamond"/>
              <a:sym typeface="EB Garamond"/>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EB Garamond"/>
                <a:ea typeface="EB Garamond"/>
                <a:cs typeface="EB Garamond"/>
                <a:sym typeface="EB Garamond"/>
              </a:rPr>
              <a:t>The main ideas of these questions are:</a:t>
            </a:r>
            <a:endParaRPr>
              <a:solidFill>
                <a:schemeClr val="dk1"/>
              </a:solidFill>
              <a:latin typeface="EB Garamond"/>
              <a:ea typeface="EB Garamond"/>
              <a:cs typeface="EB Garamond"/>
              <a:sym typeface="EB Garamond"/>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EB Garamond"/>
              <a:ea typeface="EB Garamond"/>
              <a:cs typeface="EB Garamond"/>
              <a:sym typeface="EB Garamond"/>
            </a:endParaRPr>
          </a:p>
          <a:p>
            <a:pPr indent="-298450" lvl="0" marL="457200" rtl="0" algn="l">
              <a:lnSpc>
                <a:spcPct val="115000"/>
              </a:lnSpc>
              <a:spcBef>
                <a:spcPts val="0"/>
              </a:spcBef>
              <a:spcAft>
                <a:spcPts val="0"/>
              </a:spcAft>
              <a:buClr>
                <a:schemeClr val="dk1"/>
              </a:buClr>
              <a:buSzPts val="1100"/>
              <a:buFont typeface="EB Garamond"/>
              <a:buAutoNum type="arabicPeriod"/>
            </a:pPr>
            <a:r>
              <a:rPr lang="en">
                <a:solidFill>
                  <a:schemeClr val="dk1"/>
                </a:solidFill>
                <a:latin typeface="EB Garamond"/>
                <a:ea typeface="EB Garamond"/>
                <a:cs typeface="EB Garamond"/>
                <a:sym typeface="EB Garamond"/>
              </a:rPr>
              <a:t>Can Empowerment be Categorized and Reflect the Development of the 20th Century?</a:t>
            </a:r>
            <a:endParaRPr>
              <a:solidFill>
                <a:schemeClr val="dk1"/>
              </a:solidFill>
              <a:latin typeface="EB Garamond"/>
              <a:ea typeface="EB Garamond"/>
              <a:cs typeface="EB Garamond"/>
              <a:sym typeface="EB Garamond"/>
            </a:endParaRPr>
          </a:p>
          <a:p>
            <a:pPr indent="-298450" lvl="0" marL="457200" rtl="0" algn="l">
              <a:lnSpc>
                <a:spcPct val="115000"/>
              </a:lnSpc>
              <a:spcBef>
                <a:spcPts val="0"/>
              </a:spcBef>
              <a:spcAft>
                <a:spcPts val="0"/>
              </a:spcAft>
              <a:buClr>
                <a:schemeClr val="dk1"/>
              </a:buClr>
              <a:buSzPts val="1100"/>
              <a:buFont typeface="EB Garamond"/>
              <a:buAutoNum type="arabicPeriod"/>
            </a:pPr>
            <a:r>
              <a:rPr lang="en">
                <a:solidFill>
                  <a:schemeClr val="dk1"/>
                </a:solidFill>
                <a:latin typeface="EB Garamond"/>
                <a:ea typeface="EB Garamond"/>
                <a:cs typeface="EB Garamond"/>
                <a:sym typeface="EB Garamond"/>
              </a:rPr>
              <a:t>How does Suffrage Impact Empowerment? </a:t>
            </a:r>
            <a:endParaRPr>
              <a:solidFill>
                <a:schemeClr val="dk1"/>
              </a:solidFill>
              <a:latin typeface="EB Garamond"/>
              <a:ea typeface="EB Garamond"/>
              <a:cs typeface="EB Garamond"/>
              <a:sym typeface="EB Garamond"/>
            </a:endParaRPr>
          </a:p>
          <a:p>
            <a:pPr indent="-298450" lvl="0" marL="457200" rtl="0" algn="l">
              <a:lnSpc>
                <a:spcPct val="115000"/>
              </a:lnSpc>
              <a:spcBef>
                <a:spcPts val="0"/>
              </a:spcBef>
              <a:spcAft>
                <a:spcPts val="0"/>
              </a:spcAft>
              <a:buClr>
                <a:schemeClr val="dk1"/>
              </a:buClr>
              <a:buSzPts val="1100"/>
              <a:buFont typeface="EB Garamond"/>
              <a:buAutoNum type="arabicPeriod"/>
            </a:pPr>
            <a:r>
              <a:rPr lang="en">
                <a:solidFill>
                  <a:schemeClr val="dk1"/>
                </a:solidFill>
                <a:latin typeface="EB Garamond"/>
                <a:ea typeface="EB Garamond"/>
                <a:cs typeface="EB Garamond"/>
                <a:sym typeface="EB Garamond"/>
              </a:rPr>
              <a:t>Are there Regional Patterns in Empowerment or Suffrage? </a:t>
            </a:r>
            <a:endParaRPr>
              <a:solidFill>
                <a:schemeClr val="dk1"/>
              </a:solidFill>
              <a:latin typeface="EB Garamond"/>
              <a:ea typeface="EB Garamond"/>
              <a:cs typeface="EB Garamond"/>
              <a:sym typeface="EB Garamond"/>
            </a:endParaRPr>
          </a:p>
          <a:p>
            <a:pPr indent="0" lvl="0" marL="0" rtl="0" algn="l">
              <a:lnSpc>
                <a:spcPct val="115000"/>
              </a:lnSpc>
              <a:spcBef>
                <a:spcPts val="0"/>
              </a:spcBef>
              <a:spcAft>
                <a:spcPts val="0"/>
              </a:spcAft>
              <a:buNone/>
            </a:pPr>
            <a:r>
              <a:t/>
            </a:r>
            <a:endParaRPr>
              <a:solidFill>
                <a:schemeClr val="dk1"/>
              </a:solidFill>
              <a:latin typeface="EB Garamond"/>
              <a:ea typeface="EB Garamond"/>
              <a:cs typeface="EB Garamond"/>
              <a:sym typeface="EB Garamond"/>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EB Garamond"/>
                <a:ea typeface="EB Garamond"/>
                <a:cs typeface="EB Garamond"/>
                <a:sym typeface="EB Garamond"/>
              </a:rPr>
              <a:t>Driven and expanded by these three questions, my research focused on finding trends in finding trends in empowerment and suffrage, showcasing the divides between continents, and exploring the impact of cultural identities.  </a:t>
            </a:r>
            <a:r>
              <a:rPr lang="en">
                <a:solidFill>
                  <a:schemeClr val="dk1"/>
                </a:solidFill>
                <a:latin typeface="EB Garamond"/>
                <a:ea typeface="EB Garamond"/>
                <a:cs typeface="EB Garamond"/>
                <a:sym typeface="EB Garamond"/>
              </a:rPr>
              <a:t>The modern-day women’s rights movement, which originated from the Suffragettes of the early 1900s, adapted to the post-colonial world of the 1950s, radicalized in the 1970s, and modernized in the 1990s continues to evolve to expand its reach and influence. Empowerment has been a century-long journey that must continue to be studied to better understand and appreciate gender rights progression into the new millennium.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1" name="Shape 1981"/>
        <p:cNvGrpSpPr/>
        <p:nvPr/>
      </p:nvGrpSpPr>
      <p:grpSpPr>
        <a:xfrm>
          <a:off x="0" y="0"/>
          <a:ext cx="0" cy="0"/>
          <a:chOff x="0" y="0"/>
          <a:chExt cx="0" cy="0"/>
        </a:xfrm>
      </p:grpSpPr>
      <p:sp>
        <p:nvSpPr>
          <p:cNvPr id="1982" name="Google Shape;1982;g2ce014dced7_0_5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3" name="Google Shape;1983;g2ce014dced7_0_5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9" name="Shape 1809"/>
        <p:cNvGrpSpPr/>
        <p:nvPr/>
      </p:nvGrpSpPr>
      <p:grpSpPr>
        <a:xfrm>
          <a:off x="0" y="0"/>
          <a:ext cx="0" cy="0"/>
          <a:chOff x="0" y="0"/>
          <a:chExt cx="0" cy="0"/>
        </a:xfrm>
      </p:grpSpPr>
      <p:sp>
        <p:nvSpPr>
          <p:cNvPr id="1810" name="Google Shape;1810;g2ce8338018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1" name="Google Shape;1811;g2ce8338018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6" name="Shape 1816"/>
        <p:cNvGrpSpPr/>
        <p:nvPr/>
      </p:nvGrpSpPr>
      <p:grpSpPr>
        <a:xfrm>
          <a:off x="0" y="0"/>
          <a:ext cx="0" cy="0"/>
          <a:chOff x="0" y="0"/>
          <a:chExt cx="0" cy="0"/>
        </a:xfrm>
      </p:grpSpPr>
      <p:sp>
        <p:nvSpPr>
          <p:cNvPr id="1817" name="Google Shape;1817;g2ce014dced7_0_5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8" name="Google Shape;1818;g2ce014dced7_0_5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EB Garamond"/>
                <a:ea typeface="EB Garamond"/>
                <a:cs typeface="EB Garamond"/>
                <a:sym typeface="EB Garamond"/>
              </a:rPr>
              <a:t>Geographic: Most of the geographic data is found using the maps R package. Continents were </a:t>
            </a:r>
            <a:r>
              <a:rPr lang="en">
                <a:solidFill>
                  <a:schemeClr val="dk1"/>
                </a:solidFill>
                <a:latin typeface="EB Garamond"/>
                <a:ea typeface="EB Garamond"/>
                <a:cs typeface="EB Garamond"/>
                <a:sym typeface="EB Garamond"/>
              </a:rPr>
              <a:t>found</a:t>
            </a:r>
            <a:r>
              <a:rPr lang="en">
                <a:solidFill>
                  <a:schemeClr val="dk1"/>
                </a:solidFill>
                <a:latin typeface="EB Garamond"/>
                <a:ea typeface="EB Garamond"/>
                <a:cs typeface="EB Garamond"/>
                <a:sym typeface="EB Garamond"/>
              </a:rPr>
              <a:t> using iso3c country codes which linked to the given V-Dem country codes</a:t>
            </a:r>
            <a:endParaRPr>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a:solidFill>
                  <a:schemeClr val="dk1"/>
                </a:solidFill>
                <a:latin typeface="EB Garamond"/>
                <a:ea typeface="EB Garamond"/>
                <a:cs typeface="EB Garamond"/>
                <a:sym typeface="EB Garamond"/>
              </a:rPr>
              <a:t>WPEI: The actual index values</a:t>
            </a:r>
            <a:endParaRPr>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a:solidFill>
                  <a:schemeClr val="dk1"/>
                </a:solidFill>
                <a:latin typeface="EB Garamond"/>
                <a:ea typeface="EB Garamond"/>
                <a:cs typeface="EB Garamond"/>
                <a:sym typeface="EB Garamond"/>
              </a:rPr>
              <a:t>Year: T</a:t>
            </a:r>
            <a:r>
              <a:rPr lang="en">
                <a:solidFill>
                  <a:schemeClr val="dk1"/>
                </a:solidFill>
                <a:latin typeface="EB Garamond"/>
                <a:ea typeface="EB Garamond"/>
                <a:cs typeface="EB Garamond"/>
                <a:sym typeface="EB Garamond"/>
              </a:rPr>
              <a:t>he 20th Century is considered the era of nation-states and modernization which greatly impacted the geopolitical landscape of the time. This 100 year time span saw the creation of over 100 countries and a prioritization of the new cultural and social identities while forgetting about equality and freedoms for all humans.</a:t>
            </a:r>
            <a:endParaRPr>
              <a:solidFill>
                <a:schemeClr val="dk1"/>
              </a:solidFill>
              <a:highlight>
                <a:srgbClr val="FCEB8F"/>
              </a:highlight>
              <a:latin typeface="EB Garamond"/>
              <a:ea typeface="EB Garamond"/>
              <a:cs typeface="EB Garamond"/>
              <a:sym typeface="EB Garamond"/>
            </a:endParaRPr>
          </a:p>
          <a:p>
            <a:pPr indent="0" lvl="0" marL="0" rtl="0" algn="l">
              <a:spcBef>
                <a:spcPts val="0"/>
              </a:spcBef>
              <a:spcAft>
                <a:spcPts val="0"/>
              </a:spcAft>
              <a:buNone/>
            </a:pPr>
            <a:r>
              <a:t/>
            </a:r>
            <a:endParaRPr>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a:solidFill>
                  <a:schemeClr val="dk1"/>
                </a:solidFill>
                <a:latin typeface="EB Garamond"/>
                <a:ea typeface="EB Garamond"/>
                <a:cs typeface="EB Garamond"/>
                <a:sym typeface="EB Garamond"/>
              </a:rPr>
              <a:t>Voting: originally was between 0 and 100 taking into account limited impacts but was simplified to 0 or 1. </a:t>
            </a:r>
            <a:r>
              <a:rPr lang="en">
                <a:solidFill>
                  <a:schemeClr val="dk1"/>
                </a:solidFill>
                <a:latin typeface="EB Garamond"/>
                <a:ea typeface="EB Garamond"/>
                <a:cs typeface="EB Garamond"/>
                <a:sym typeface="EB Garamond"/>
              </a:rPr>
              <a:t>This resulted in a greater empowered female population who continued to push barriers and advance women’s political standing. Through integrating suffrage there is better context for the building and overall analysis of tracking women’s empowerment.</a:t>
            </a:r>
            <a:endParaRPr>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a:solidFill>
                  <a:schemeClr val="dk1"/>
                </a:solidFill>
                <a:latin typeface="EB Garamond"/>
                <a:ea typeface="EB Garamond"/>
                <a:cs typeface="EB Garamond"/>
                <a:sym typeface="EB Garamond"/>
              </a:rPr>
              <a:t>Category: The category variable was created to categorize each nation into an empowerment category. A numeric </a:t>
            </a:r>
            <a:r>
              <a:rPr lang="en">
                <a:solidFill>
                  <a:schemeClr val="dk1"/>
                </a:solidFill>
                <a:latin typeface="EB Garamond"/>
                <a:ea typeface="EB Garamond"/>
                <a:cs typeface="EB Garamond"/>
                <a:sym typeface="EB Garamond"/>
              </a:rPr>
              <a:t>representation</a:t>
            </a:r>
            <a:r>
              <a:rPr lang="en">
                <a:solidFill>
                  <a:schemeClr val="dk1"/>
                </a:solidFill>
                <a:latin typeface="EB Garamond"/>
                <a:ea typeface="EB Garamond"/>
                <a:cs typeface="EB Garamond"/>
                <a:sym typeface="EB Garamond"/>
              </a:rPr>
              <a:t> was also added for graphing purposes.</a:t>
            </a:r>
            <a:endParaRPr>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a:solidFill>
                  <a:schemeClr val="dk1"/>
                </a:solidFill>
                <a:latin typeface="EB Garamond"/>
                <a:ea typeface="EB Garamond"/>
                <a:cs typeface="EB Garamond"/>
                <a:sym typeface="EB Garamond"/>
              </a:rPr>
              <a:t>Change Points: This variable indicates the changes in voting for each nation for each year. If women in a nation received or were stripped of the  right to vote the change point keeps track of this.</a:t>
            </a:r>
            <a:endParaRPr>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a:solidFill>
                <a:schemeClr val="dk1"/>
              </a:solidFill>
              <a:latin typeface="EB Garamond"/>
              <a:ea typeface="EB Garamond"/>
              <a:cs typeface="EB Garamond"/>
              <a:sym typeface="EB Garamon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2ce8338018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2ce8338018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EB Garamond"/>
              <a:ea typeface="EB Garamond"/>
              <a:cs typeface="EB Garamond"/>
              <a:sym typeface="EB Garamon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g2d08fdb7a7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5" name="Google Shape;1855;g2d08fdb7a7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g2ce014dced7_0_9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1" name="Google Shape;1861;g2ce014dced7_0_9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i="1" lang="en">
                <a:solidFill>
                  <a:schemeClr val="dk1"/>
                </a:solidFill>
                <a:latin typeface="EB Garamond"/>
                <a:ea typeface="EB Garamond"/>
                <a:cs typeface="EB Garamond"/>
                <a:sym typeface="EB Garamond"/>
              </a:rPr>
              <a:t>	</a:t>
            </a:r>
            <a:r>
              <a:rPr lang="en">
                <a:solidFill>
                  <a:schemeClr val="dk1"/>
                </a:solidFill>
                <a:latin typeface="EB Garamond"/>
                <a:ea typeface="EB Garamond"/>
                <a:cs typeface="EB Garamond"/>
                <a:sym typeface="EB Garamond"/>
              </a:rPr>
              <a:t>Created by Aksel Sundstron, Pamela Paxton, Yi-Ting Wang, and Staffan I. Lindberg for the V-Dem Institute, the Women’s Political Empowerment Index combines information from three calculated indices about women’s political and civil society progress and combines them into one index that measures overall political empowerment. With data spanning over 100 years (1900-2012), an index of three varieties, and over 170 countries, this index provides the most comprehensive and best-covering measure of empowerment.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2ce014dced7_0_5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2ce014dced7_0_5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5" name="Shape 1895"/>
        <p:cNvGrpSpPr/>
        <p:nvPr/>
      </p:nvGrpSpPr>
      <p:grpSpPr>
        <a:xfrm>
          <a:off x="0" y="0"/>
          <a:ext cx="0" cy="0"/>
          <a:chOff x="0" y="0"/>
          <a:chExt cx="0" cy="0"/>
        </a:xfrm>
      </p:grpSpPr>
      <p:sp>
        <p:nvSpPr>
          <p:cNvPr id="1896" name="Google Shape;1896;g2ce014dced7_0_5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7" name="Google Shape;1897;g2ce014dced7_0_5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i="1" lang="en">
                <a:solidFill>
                  <a:schemeClr val="dk1"/>
                </a:solidFill>
                <a:latin typeface="EB Garamond"/>
                <a:ea typeface="EB Garamond"/>
                <a:cs typeface="EB Garamond"/>
                <a:sym typeface="EB Garamond"/>
              </a:rPr>
              <a:t>	</a:t>
            </a:r>
            <a:r>
              <a:rPr lang="en">
                <a:solidFill>
                  <a:schemeClr val="dk1"/>
                </a:solidFill>
                <a:latin typeface="EB Garamond"/>
                <a:ea typeface="EB Garamond"/>
                <a:cs typeface="EB Garamond"/>
                <a:sym typeface="EB Garamond"/>
              </a:rPr>
              <a:t>The split points are the points in the WPEI where the data can be broken into similar groups. These split points were found using the Quantile Method which allowed a category value to be added to the data created through grouping based on quantiles. While originally split into three, four categories provides a broader understanding of empowerment preventing the deflation of newly formed and inflation of existing countries.</a:t>
            </a:r>
            <a:endParaRPr>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 name="Google Shape;13;p2"/>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 name="Google Shape;14;p2"/>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0" name="Google Shape;70;p11"/>
          <p:cNvSpPr txBox="1"/>
          <p:nvPr>
            <p:ph idx="1" type="body"/>
          </p:nvPr>
        </p:nvSpPr>
        <p:spPr>
          <a:xfrm rot="5400000">
            <a:off x="1154550" y="-125850"/>
            <a:ext cx="2262900"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71" name="Google Shape;71;p11"/>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2" name="Google Shape;72;p11"/>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3" name="Google Shape;73;p11"/>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2366100" y="1085919"/>
            <a:ext cx="2925900"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6" name="Google Shape;76;p12"/>
          <p:cNvSpPr txBox="1"/>
          <p:nvPr>
            <p:ph idx="1" type="body"/>
          </p:nvPr>
        </p:nvSpPr>
        <p:spPr>
          <a:xfrm rot="5400000">
            <a:off x="270600" y="95319"/>
            <a:ext cx="2925900"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77" name="Google Shape;77;p12"/>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8" name="Google Shape;78;p12"/>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9" name="Google Shape;79;p12"/>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4" name="Shape 84"/>
        <p:cNvGrpSpPr/>
        <p:nvPr/>
      </p:nvGrpSpPr>
      <p:grpSpPr>
        <a:xfrm>
          <a:off x="0" y="0"/>
          <a:ext cx="0" cy="0"/>
          <a:chOff x="0" y="0"/>
          <a:chExt cx="0" cy="0"/>
        </a:xfrm>
      </p:grpSpPr>
      <p:grpSp>
        <p:nvGrpSpPr>
          <p:cNvPr id="85" name="Google Shape;85;p14"/>
          <p:cNvGrpSpPr/>
          <p:nvPr/>
        </p:nvGrpSpPr>
        <p:grpSpPr>
          <a:xfrm>
            <a:off x="69924" y="92331"/>
            <a:ext cx="8992628" cy="5070322"/>
            <a:chOff x="-9231564" y="-809793"/>
            <a:chExt cx="6507438" cy="3669095"/>
          </a:xfrm>
        </p:grpSpPr>
        <p:sp>
          <p:nvSpPr>
            <p:cNvPr id="86" name="Google Shape;86;p14"/>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8014069" y="2078602"/>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3935273" y="1280702"/>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8751608" y="1454603"/>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8041137" y="714698"/>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3412545" y="-146005"/>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3328646" y="1083504"/>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14"/>
          <p:cNvGrpSpPr/>
          <p:nvPr/>
        </p:nvGrpSpPr>
        <p:grpSpPr>
          <a:xfrm>
            <a:off x="8557308" y="1752141"/>
            <a:ext cx="1092657" cy="1122028"/>
            <a:chOff x="6915152" y="4038195"/>
            <a:chExt cx="958640" cy="984408"/>
          </a:xfrm>
        </p:grpSpPr>
        <p:sp>
          <p:nvSpPr>
            <p:cNvPr id="106" name="Google Shape;106;p14"/>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14"/>
          <p:cNvGrpSpPr/>
          <p:nvPr/>
        </p:nvGrpSpPr>
        <p:grpSpPr>
          <a:xfrm rot="5236163">
            <a:off x="-267945" y="2885599"/>
            <a:ext cx="1092652" cy="1122023"/>
            <a:chOff x="6915152" y="4038195"/>
            <a:chExt cx="958640" cy="984408"/>
          </a:xfrm>
        </p:grpSpPr>
        <p:sp>
          <p:nvSpPr>
            <p:cNvPr id="109" name="Google Shape;109;p14"/>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4"/>
          <p:cNvSpPr txBox="1"/>
          <p:nvPr>
            <p:ph type="ctrTitle"/>
          </p:nvPr>
        </p:nvSpPr>
        <p:spPr>
          <a:xfrm>
            <a:off x="1659600" y="742725"/>
            <a:ext cx="5824800" cy="30249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5200"/>
              <a:buNone/>
              <a:defRPr sz="6500">
                <a:latin typeface="Playfair Display"/>
                <a:ea typeface="Playfair Display"/>
                <a:cs typeface="Playfair Display"/>
                <a:sym typeface="Playfair Display"/>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2" name="Google Shape;112;p14"/>
          <p:cNvSpPr txBox="1"/>
          <p:nvPr>
            <p:ph idx="1" type="subTitle"/>
          </p:nvPr>
        </p:nvSpPr>
        <p:spPr>
          <a:xfrm>
            <a:off x="2957075" y="3778300"/>
            <a:ext cx="3243600" cy="63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3" name="Shape 113"/>
        <p:cNvGrpSpPr/>
        <p:nvPr/>
      </p:nvGrpSpPr>
      <p:grpSpPr>
        <a:xfrm>
          <a:off x="0" y="0"/>
          <a:ext cx="0" cy="0"/>
          <a:chOff x="0" y="0"/>
          <a:chExt cx="0" cy="0"/>
        </a:xfrm>
      </p:grpSpPr>
      <p:grpSp>
        <p:nvGrpSpPr>
          <p:cNvPr id="114" name="Google Shape;114;p15"/>
          <p:cNvGrpSpPr/>
          <p:nvPr/>
        </p:nvGrpSpPr>
        <p:grpSpPr>
          <a:xfrm>
            <a:off x="318535" y="92331"/>
            <a:ext cx="8744017" cy="5070322"/>
            <a:chOff x="-9051659" y="-809793"/>
            <a:chExt cx="6327533" cy="3669095"/>
          </a:xfrm>
        </p:grpSpPr>
        <p:sp>
          <p:nvSpPr>
            <p:cNvPr id="115" name="Google Shape;115;p15"/>
            <p:cNvSpPr/>
            <p:nvPr/>
          </p:nvSpPr>
          <p:spPr>
            <a:xfrm>
              <a:off x="-5151095" y="-317489"/>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8014069" y="-182198"/>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5644659" y="233014"/>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6821657" y="462056"/>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4638255" y="250550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8041137" y="714698"/>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6610751" y="-201147"/>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3328646" y="1083504"/>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5"/>
          <p:cNvSpPr/>
          <p:nvPr/>
        </p:nvSpPr>
        <p:spPr>
          <a:xfrm>
            <a:off x="424523" y="4358665"/>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8198915" y="4210138"/>
            <a:ext cx="463975" cy="600287"/>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8198927" y="207931"/>
            <a:ext cx="463975" cy="600287"/>
          </a:xfrm>
          <a:custGeom>
            <a:rect b="b" l="l" r="r" t="t"/>
            <a:pathLst>
              <a:path extrusionOk="0" h="6756" w="5222">
                <a:moveTo>
                  <a:pt x="2606" y="1"/>
                </a:moveTo>
                <a:lnTo>
                  <a:pt x="2606" y="1"/>
                </a:lnTo>
                <a:cubicBezTo>
                  <a:pt x="2606" y="1866"/>
                  <a:pt x="1436" y="3378"/>
                  <a:pt x="1" y="3378"/>
                </a:cubicBezTo>
                <a:lnTo>
                  <a:pt x="1" y="3378"/>
                </a:lnTo>
                <a:cubicBezTo>
                  <a:pt x="1447" y="3378"/>
                  <a:pt x="2606" y="4890"/>
                  <a:pt x="2606" y="6756"/>
                </a:cubicBezTo>
                <a:lnTo>
                  <a:pt x="2606" y="6756"/>
                </a:lnTo>
                <a:cubicBezTo>
                  <a:pt x="2606" y="4890"/>
                  <a:pt x="3776" y="3378"/>
                  <a:pt x="5222" y="3378"/>
                </a:cubicBezTo>
                <a:lnTo>
                  <a:pt x="5222" y="3378"/>
                </a:lnTo>
                <a:cubicBezTo>
                  <a:pt x="3776" y="3378"/>
                  <a:pt x="2606" y="1866"/>
                  <a:pt x="2606"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txBox="1"/>
          <p:nvPr>
            <p:ph type="title"/>
          </p:nvPr>
        </p:nvSpPr>
        <p:spPr>
          <a:xfrm>
            <a:off x="720000" y="2637441"/>
            <a:ext cx="50676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8" name="Google Shape;138;p15"/>
          <p:cNvSpPr txBox="1"/>
          <p:nvPr>
            <p:ph hasCustomPrompt="1" idx="2" type="title"/>
          </p:nvPr>
        </p:nvSpPr>
        <p:spPr>
          <a:xfrm>
            <a:off x="6636875" y="1166375"/>
            <a:ext cx="1261200" cy="108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6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9" name="Google Shape;139;p15"/>
          <p:cNvSpPr txBox="1"/>
          <p:nvPr>
            <p:ph idx="1" type="subTitle"/>
          </p:nvPr>
        </p:nvSpPr>
        <p:spPr>
          <a:xfrm>
            <a:off x="720000" y="3542566"/>
            <a:ext cx="5067600" cy="46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7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grpSp>
        <p:nvGrpSpPr>
          <p:cNvPr id="141" name="Google Shape;141;p16"/>
          <p:cNvGrpSpPr/>
          <p:nvPr/>
        </p:nvGrpSpPr>
        <p:grpSpPr>
          <a:xfrm flipH="1">
            <a:off x="69924" y="92331"/>
            <a:ext cx="8992628" cy="4976582"/>
            <a:chOff x="-9231564" y="-809793"/>
            <a:chExt cx="6507438" cy="3601261"/>
          </a:xfrm>
        </p:grpSpPr>
        <p:sp>
          <p:nvSpPr>
            <p:cNvPr id="142" name="Google Shape;142;p16"/>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8014069" y="2078602"/>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4817537" y="2714381"/>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9082457" y="2667715"/>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8041137" y="714698"/>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3026555" y="-146005"/>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4210910" y="2517182"/>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5903211" y="2611126"/>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16"/>
          <p:cNvSpPr/>
          <p:nvPr/>
        </p:nvSpPr>
        <p:spPr>
          <a:xfrm>
            <a:off x="414998" y="4720615"/>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8034248" y="92315"/>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16"/>
          <p:cNvGrpSpPr/>
          <p:nvPr/>
        </p:nvGrpSpPr>
        <p:grpSpPr>
          <a:xfrm rot="5236163">
            <a:off x="-267945" y="3209449"/>
            <a:ext cx="1092652" cy="1122023"/>
            <a:chOff x="6915152" y="4038195"/>
            <a:chExt cx="958640" cy="984408"/>
          </a:xfrm>
        </p:grpSpPr>
        <p:sp>
          <p:nvSpPr>
            <p:cNvPr id="164" name="Google Shape;164;p16"/>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16"/>
          <p:cNvGrpSpPr/>
          <p:nvPr/>
        </p:nvGrpSpPr>
        <p:grpSpPr>
          <a:xfrm rot="1487330">
            <a:off x="8455324" y="4419418"/>
            <a:ext cx="1092681" cy="1122052"/>
            <a:chOff x="6915152" y="4038195"/>
            <a:chExt cx="958640" cy="984408"/>
          </a:xfrm>
        </p:grpSpPr>
        <p:sp>
          <p:nvSpPr>
            <p:cNvPr id="167" name="Google Shape;167;p16"/>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16"/>
          <p:cNvSpPr txBox="1"/>
          <p:nvPr>
            <p:ph idx="1" type="body"/>
          </p:nvPr>
        </p:nvSpPr>
        <p:spPr>
          <a:xfrm>
            <a:off x="713225" y="1076275"/>
            <a:ext cx="7717800" cy="3502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17500" lvl="1" marL="914400" rtl="0">
              <a:spcBef>
                <a:spcPts val="0"/>
              </a:spcBef>
              <a:spcAft>
                <a:spcPts val="0"/>
              </a:spcAft>
              <a:buSzPts val="1400"/>
              <a:buAutoNum type="alphaLcPeriod"/>
              <a:defRPr/>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0"/>
              </a:spcBef>
              <a:spcAft>
                <a:spcPts val="0"/>
              </a:spcAft>
              <a:buSzPts val="1400"/>
              <a:buAutoNum type="alphaLcPeriod"/>
              <a:defRPr/>
            </a:lvl5pPr>
            <a:lvl6pPr indent="-317500" lvl="5" marL="2743200" rtl="0">
              <a:spcBef>
                <a:spcPts val="0"/>
              </a:spcBef>
              <a:spcAft>
                <a:spcPts val="0"/>
              </a:spcAft>
              <a:buSzPts val="1400"/>
              <a:buAutoNum type="romanLcPeriod"/>
              <a:defRPr/>
            </a:lvl6pPr>
            <a:lvl7pPr indent="-317500" lvl="6" marL="3200400" rtl="0">
              <a:spcBef>
                <a:spcPts val="0"/>
              </a:spcBef>
              <a:spcAft>
                <a:spcPts val="0"/>
              </a:spcAft>
              <a:buSzPts val="1400"/>
              <a:buAutoNum type="arabicPeriod"/>
              <a:defRPr/>
            </a:lvl7pPr>
            <a:lvl8pPr indent="-317500" lvl="7" marL="3657600" rtl="0">
              <a:spcBef>
                <a:spcPts val="0"/>
              </a:spcBef>
              <a:spcAft>
                <a:spcPts val="0"/>
              </a:spcAft>
              <a:buSzPts val="1400"/>
              <a:buAutoNum type="alphaLcPeriod"/>
              <a:defRPr/>
            </a:lvl8pPr>
            <a:lvl9pPr indent="-317500" lvl="8" marL="4114800" rtl="0">
              <a:spcBef>
                <a:spcPts val="0"/>
              </a:spcBef>
              <a:spcAft>
                <a:spcPts val="0"/>
              </a:spcAft>
              <a:buSzPts val="1400"/>
              <a:buAutoNum type="romanLcPeriod"/>
              <a:defRPr/>
            </a:lvl9pPr>
          </a:lstStyle>
          <a:p/>
        </p:txBody>
      </p:sp>
      <p:sp>
        <p:nvSpPr>
          <p:cNvPr id="170" name="Google Shape;170;p16"/>
          <p:cNvSpPr txBox="1"/>
          <p:nvPr>
            <p:ph type="title"/>
          </p:nvPr>
        </p:nvSpPr>
        <p:spPr>
          <a:xfrm>
            <a:off x="713225"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1" name="Shape 171"/>
        <p:cNvGrpSpPr/>
        <p:nvPr/>
      </p:nvGrpSpPr>
      <p:grpSpPr>
        <a:xfrm>
          <a:off x="0" y="0"/>
          <a:ext cx="0" cy="0"/>
          <a:chOff x="0" y="0"/>
          <a:chExt cx="0" cy="0"/>
        </a:xfrm>
      </p:grpSpPr>
      <p:sp>
        <p:nvSpPr>
          <p:cNvPr id="172" name="Google Shape;172;p17"/>
          <p:cNvSpPr txBox="1"/>
          <p:nvPr>
            <p:ph type="title"/>
          </p:nvPr>
        </p:nvSpPr>
        <p:spPr>
          <a:xfrm>
            <a:off x="751896" y="3026600"/>
            <a:ext cx="3625800" cy="48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6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3" name="Google Shape;173;p17"/>
          <p:cNvSpPr txBox="1"/>
          <p:nvPr>
            <p:ph idx="2" type="title"/>
          </p:nvPr>
        </p:nvSpPr>
        <p:spPr>
          <a:xfrm>
            <a:off x="4766004" y="3026600"/>
            <a:ext cx="3626100" cy="48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6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4" name="Google Shape;174;p17"/>
          <p:cNvSpPr txBox="1"/>
          <p:nvPr>
            <p:ph idx="1" type="subTitle"/>
          </p:nvPr>
        </p:nvSpPr>
        <p:spPr>
          <a:xfrm>
            <a:off x="4766004" y="3447550"/>
            <a:ext cx="3626100" cy="85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5" name="Google Shape;175;p17"/>
          <p:cNvSpPr txBox="1"/>
          <p:nvPr>
            <p:ph idx="3" type="subTitle"/>
          </p:nvPr>
        </p:nvSpPr>
        <p:spPr>
          <a:xfrm>
            <a:off x="751896" y="3447550"/>
            <a:ext cx="3625800" cy="85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6" name="Google Shape;176;p17"/>
          <p:cNvSpPr txBox="1"/>
          <p:nvPr>
            <p:ph idx="4" type="title"/>
          </p:nvPr>
        </p:nvSpPr>
        <p:spPr>
          <a:xfrm>
            <a:off x="713225"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77" name="Google Shape;177;p17"/>
          <p:cNvGrpSpPr/>
          <p:nvPr/>
        </p:nvGrpSpPr>
        <p:grpSpPr>
          <a:xfrm flipH="1" rot="10800000">
            <a:off x="69924" y="90821"/>
            <a:ext cx="8992628" cy="4976582"/>
            <a:chOff x="-9231564" y="-809793"/>
            <a:chExt cx="6507438" cy="3601261"/>
          </a:xfrm>
        </p:grpSpPr>
        <p:sp>
          <p:nvSpPr>
            <p:cNvPr id="178" name="Google Shape;178;p17"/>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4428987" y="2595554"/>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p:nvPr/>
          </p:nvSpPr>
          <p:spPr>
            <a:xfrm>
              <a:off x="-5424093" y="2604098"/>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a:off x="-6244010" y="2677159"/>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5780336" y="-774122"/>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2899266" y="314339"/>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4420114" y="-713623"/>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8991133" y="2611126"/>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17"/>
          <p:cNvGrpSpPr/>
          <p:nvPr/>
        </p:nvGrpSpPr>
        <p:grpSpPr>
          <a:xfrm flipH="1" rot="-10543711">
            <a:off x="8437190" y="800155"/>
            <a:ext cx="1092721" cy="1122093"/>
            <a:chOff x="6915152" y="4038195"/>
            <a:chExt cx="958640" cy="984408"/>
          </a:xfrm>
        </p:grpSpPr>
        <p:sp>
          <p:nvSpPr>
            <p:cNvPr id="198" name="Google Shape;198;p17"/>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7"/>
          <p:cNvGrpSpPr/>
          <p:nvPr/>
        </p:nvGrpSpPr>
        <p:grpSpPr>
          <a:xfrm flipH="1" rot="3547036">
            <a:off x="-358116" y="2809670"/>
            <a:ext cx="1092770" cy="1122144"/>
            <a:chOff x="6915152" y="4038195"/>
            <a:chExt cx="958640" cy="984408"/>
          </a:xfrm>
        </p:grpSpPr>
        <p:sp>
          <p:nvSpPr>
            <p:cNvPr id="201" name="Google Shape;201;p17"/>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3" name="Shape 203"/>
        <p:cNvGrpSpPr/>
        <p:nvPr/>
      </p:nvGrpSpPr>
      <p:grpSpPr>
        <a:xfrm>
          <a:off x="0" y="0"/>
          <a:ext cx="0" cy="0"/>
          <a:chOff x="0" y="0"/>
          <a:chExt cx="0" cy="0"/>
        </a:xfrm>
      </p:grpSpPr>
      <p:grpSp>
        <p:nvGrpSpPr>
          <p:cNvPr id="204" name="Google Shape;204;p18"/>
          <p:cNvGrpSpPr/>
          <p:nvPr/>
        </p:nvGrpSpPr>
        <p:grpSpPr>
          <a:xfrm>
            <a:off x="69924" y="92331"/>
            <a:ext cx="9032673" cy="4976582"/>
            <a:chOff x="-9231564" y="-809793"/>
            <a:chExt cx="6536416" cy="3601261"/>
          </a:xfrm>
        </p:grpSpPr>
        <p:sp>
          <p:nvSpPr>
            <p:cNvPr id="205" name="Google Shape;205;p18"/>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rot="5400000">
              <a:off x="-7055311" y="2678438"/>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rot="5400000">
              <a:off x="-2868973" y="-24152"/>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a:off x="-9137598" y="1454603"/>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rot="5400000">
              <a:off x="-5675815" y="2649389"/>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4515375" y="-807703"/>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rot="5400000">
              <a:off x="-2726916" y="417051"/>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4745240" y="2721409"/>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8"/>
          <p:cNvGrpSpPr/>
          <p:nvPr/>
        </p:nvGrpSpPr>
        <p:grpSpPr>
          <a:xfrm>
            <a:off x="8262033" y="-180509"/>
            <a:ext cx="1092657" cy="1122028"/>
            <a:chOff x="6915152" y="4038195"/>
            <a:chExt cx="958640" cy="984408"/>
          </a:xfrm>
        </p:grpSpPr>
        <p:sp>
          <p:nvSpPr>
            <p:cNvPr id="225" name="Google Shape;225;p18"/>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18"/>
          <p:cNvGrpSpPr/>
          <p:nvPr/>
        </p:nvGrpSpPr>
        <p:grpSpPr>
          <a:xfrm rot="5236163">
            <a:off x="-334620" y="4361974"/>
            <a:ext cx="1092652" cy="1122023"/>
            <a:chOff x="6915152" y="4038195"/>
            <a:chExt cx="958640" cy="984408"/>
          </a:xfrm>
        </p:grpSpPr>
        <p:sp>
          <p:nvSpPr>
            <p:cNvPr id="228" name="Google Shape;228;p18"/>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18"/>
          <p:cNvSpPr txBox="1"/>
          <p:nvPr>
            <p:ph type="title"/>
          </p:nvPr>
        </p:nvSpPr>
        <p:spPr>
          <a:xfrm>
            <a:off x="713225"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1" name="Shape 231"/>
        <p:cNvGrpSpPr/>
        <p:nvPr/>
      </p:nvGrpSpPr>
      <p:grpSpPr>
        <a:xfrm>
          <a:off x="0" y="0"/>
          <a:ext cx="0" cy="0"/>
          <a:chOff x="0" y="0"/>
          <a:chExt cx="0" cy="0"/>
        </a:xfrm>
      </p:grpSpPr>
      <p:grpSp>
        <p:nvGrpSpPr>
          <p:cNvPr id="232" name="Google Shape;232;p19"/>
          <p:cNvGrpSpPr/>
          <p:nvPr/>
        </p:nvGrpSpPr>
        <p:grpSpPr>
          <a:xfrm>
            <a:off x="69924" y="92331"/>
            <a:ext cx="8992628" cy="5070322"/>
            <a:chOff x="-9231564" y="-809793"/>
            <a:chExt cx="6507438" cy="3669095"/>
          </a:xfrm>
        </p:grpSpPr>
        <p:sp>
          <p:nvSpPr>
            <p:cNvPr id="233" name="Google Shape;233;p19"/>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8014069" y="2078602"/>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3935273" y="2218107"/>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9027316" y="2667715"/>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5228922" y="2479225"/>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3412545" y="-146005"/>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5203456" y="-681023"/>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19"/>
          <p:cNvGrpSpPr/>
          <p:nvPr/>
        </p:nvGrpSpPr>
        <p:grpSpPr>
          <a:xfrm rot="-3673744">
            <a:off x="3404367" y="-250234"/>
            <a:ext cx="1092665" cy="1122036"/>
            <a:chOff x="6915152" y="4038195"/>
            <a:chExt cx="958640" cy="984408"/>
          </a:xfrm>
        </p:grpSpPr>
        <p:sp>
          <p:nvSpPr>
            <p:cNvPr id="253" name="Google Shape;253;p19"/>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19"/>
          <p:cNvGrpSpPr/>
          <p:nvPr/>
        </p:nvGrpSpPr>
        <p:grpSpPr>
          <a:xfrm rot="5236163">
            <a:off x="3572705" y="4259149"/>
            <a:ext cx="1092652" cy="1122023"/>
            <a:chOff x="6915152" y="4038195"/>
            <a:chExt cx="958640" cy="984408"/>
          </a:xfrm>
        </p:grpSpPr>
        <p:sp>
          <p:nvSpPr>
            <p:cNvPr id="256" name="Google Shape;256;p19"/>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 name="Google Shape;258;p19"/>
          <p:cNvSpPr txBox="1"/>
          <p:nvPr>
            <p:ph idx="1" type="body"/>
          </p:nvPr>
        </p:nvSpPr>
        <p:spPr>
          <a:xfrm>
            <a:off x="713225" y="1645236"/>
            <a:ext cx="3851700" cy="26166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chemeClr val="accent3"/>
              </a:buClr>
              <a:buSzPts val="1500"/>
              <a:buChar char="✦"/>
              <a:defRPr sz="1500">
                <a:solidFill>
                  <a:srgbClr val="434343"/>
                </a:solidFill>
              </a:defRPr>
            </a:lvl1pPr>
            <a:lvl2pPr indent="-317500" lvl="1" marL="914400" rtl="0">
              <a:lnSpc>
                <a:spcPct val="115000"/>
              </a:lnSpc>
              <a:spcBef>
                <a:spcPts val="0"/>
              </a:spcBef>
              <a:spcAft>
                <a:spcPts val="0"/>
              </a:spcAft>
              <a:buSzPts val="1400"/>
              <a:buChar char="○"/>
              <a:defRPr>
                <a:solidFill>
                  <a:srgbClr val="434343"/>
                </a:solidFill>
              </a:defRPr>
            </a:lvl2pPr>
            <a:lvl3pPr indent="-317500" lvl="2" marL="1371600" rtl="0">
              <a:lnSpc>
                <a:spcPct val="115000"/>
              </a:lnSpc>
              <a:spcBef>
                <a:spcPts val="1600"/>
              </a:spcBef>
              <a:spcAft>
                <a:spcPts val="0"/>
              </a:spcAft>
              <a:buSzPts val="1400"/>
              <a:buChar char="■"/>
              <a:defRPr>
                <a:solidFill>
                  <a:srgbClr val="434343"/>
                </a:solidFill>
              </a:defRPr>
            </a:lvl3pPr>
            <a:lvl4pPr indent="-317500" lvl="3" marL="1828800" rtl="0">
              <a:lnSpc>
                <a:spcPct val="115000"/>
              </a:lnSpc>
              <a:spcBef>
                <a:spcPts val="1600"/>
              </a:spcBef>
              <a:spcAft>
                <a:spcPts val="0"/>
              </a:spcAft>
              <a:buSzPts val="1400"/>
              <a:buChar char="●"/>
              <a:defRPr>
                <a:solidFill>
                  <a:srgbClr val="434343"/>
                </a:solidFill>
              </a:defRPr>
            </a:lvl4pPr>
            <a:lvl5pPr indent="-317500" lvl="4" marL="2286000" rtl="0">
              <a:lnSpc>
                <a:spcPct val="115000"/>
              </a:lnSpc>
              <a:spcBef>
                <a:spcPts val="1600"/>
              </a:spcBef>
              <a:spcAft>
                <a:spcPts val="0"/>
              </a:spcAft>
              <a:buSzPts val="1400"/>
              <a:buChar char="○"/>
              <a:defRPr>
                <a:solidFill>
                  <a:srgbClr val="434343"/>
                </a:solidFill>
              </a:defRPr>
            </a:lvl5pPr>
            <a:lvl6pPr indent="-317500" lvl="5" marL="2743200" rtl="0">
              <a:lnSpc>
                <a:spcPct val="115000"/>
              </a:lnSpc>
              <a:spcBef>
                <a:spcPts val="1600"/>
              </a:spcBef>
              <a:spcAft>
                <a:spcPts val="0"/>
              </a:spcAft>
              <a:buSzPts val="1400"/>
              <a:buChar char="■"/>
              <a:defRPr>
                <a:solidFill>
                  <a:srgbClr val="434343"/>
                </a:solidFill>
              </a:defRPr>
            </a:lvl6pPr>
            <a:lvl7pPr indent="-317500" lvl="6" marL="3200400" rtl="0">
              <a:lnSpc>
                <a:spcPct val="115000"/>
              </a:lnSpc>
              <a:spcBef>
                <a:spcPts val="1600"/>
              </a:spcBef>
              <a:spcAft>
                <a:spcPts val="0"/>
              </a:spcAft>
              <a:buSzPts val="1400"/>
              <a:buChar char="●"/>
              <a:defRPr>
                <a:solidFill>
                  <a:srgbClr val="434343"/>
                </a:solidFill>
              </a:defRPr>
            </a:lvl7pPr>
            <a:lvl8pPr indent="-317500" lvl="7" marL="3657600" rtl="0">
              <a:lnSpc>
                <a:spcPct val="115000"/>
              </a:lnSpc>
              <a:spcBef>
                <a:spcPts val="1600"/>
              </a:spcBef>
              <a:spcAft>
                <a:spcPts val="0"/>
              </a:spcAft>
              <a:buSzPts val="1400"/>
              <a:buChar char="○"/>
              <a:defRPr>
                <a:solidFill>
                  <a:srgbClr val="434343"/>
                </a:solidFill>
              </a:defRPr>
            </a:lvl8pPr>
            <a:lvl9pPr indent="-317500" lvl="8" marL="4114800" rtl="0">
              <a:lnSpc>
                <a:spcPct val="115000"/>
              </a:lnSpc>
              <a:spcBef>
                <a:spcPts val="1600"/>
              </a:spcBef>
              <a:spcAft>
                <a:spcPts val="1600"/>
              </a:spcAft>
              <a:buSzPts val="1400"/>
              <a:buChar char="■"/>
              <a:defRPr>
                <a:solidFill>
                  <a:srgbClr val="434343"/>
                </a:solidFill>
              </a:defRPr>
            </a:lvl9pPr>
          </a:lstStyle>
          <a:p/>
        </p:txBody>
      </p:sp>
      <p:sp>
        <p:nvSpPr>
          <p:cNvPr id="259" name="Google Shape;259;p19"/>
          <p:cNvSpPr txBox="1"/>
          <p:nvPr>
            <p:ph type="title"/>
          </p:nvPr>
        </p:nvSpPr>
        <p:spPr>
          <a:xfrm>
            <a:off x="720388" y="902831"/>
            <a:ext cx="385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0" name="Shape 260"/>
        <p:cNvGrpSpPr/>
        <p:nvPr/>
      </p:nvGrpSpPr>
      <p:grpSpPr>
        <a:xfrm>
          <a:off x="0" y="0"/>
          <a:ext cx="0" cy="0"/>
          <a:chOff x="0" y="0"/>
          <a:chExt cx="0" cy="0"/>
        </a:xfrm>
      </p:grpSpPr>
      <p:grpSp>
        <p:nvGrpSpPr>
          <p:cNvPr id="261" name="Google Shape;261;p20"/>
          <p:cNvGrpSpPr/>
          <p:nvPr/>
        </p:nvGrpSpPr>
        <p:grpSpPr>
          <a:xfrm rot="10800000">
            <a:off x="69924" y="92331"/>
            <a:ext cx="8992628" cy="5060906"/>
            <a:chOff x="-9231564" y="-802979"/>
            <a:chExt cx="6507438" cy="3662281"/>
          </a:xfrm>
        </p:grpSpPr>
        <p:sp>
          <p:nvSpPr>
            <p:cNvPr id="262" name="Google Shape;262;p20"/>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a:off x="-7937915" y="-478944"/>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p:nvPr/>
          </p:nvSpPr>
          <p:spPr>
            <a:xfrm>
              <a:off x="-8014069" y="2078602"/>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0"/>
            <p:cNvSpPr/>
            <p:nvPr/>
          </p:nvSpPr>
          <p:spPr>
            <a:xfrm>
              <a:off x="-4151689" y="1485231"/>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p:nvPr/>
          </p:nvSpPr>
          <p:spPr>
            <a:xfrm>
              <a:off x="-4982961" y="2383532"/>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0"/>
            <p:cNvSpPr/>
            <p:nvPr/>
          </p:nvSpPr>
          <p:spPr>
            <a:xfrm>
              <a:off x="-3788876" y="241490"/>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a:off x="-3023263" y="604415"/>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3412545" y="-146005"/>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3328646" y="1083504"/>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 name="Google Shape;281;p20"/>
          <p:cNvSpPr/>
          <p:nvPr/>
        </p:nvSpPr>
        <p:spPr>
          <a:xfrm>
            <a:off x="2345815" y="239351"/>
            <a:ext cx="463975" cy="600287"/>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20"/>
          <p:cNvGrpSpPr/>
          <p:nvPr/>
        </p:nvGrpSpPr>
        <p:grpSpPr>
          <a:xfrm rot="5236163">
            <a:off x="8011280" y="4415699"/>
            <a:ext cx="1092652" cy="1122023"/>
            <a:chOff x="6915152" y="4038195"/>
            <a:chExt cx="958640" cy="984408"/>
          </a:xfrm>
        </p:grpSpPr>
        <p:sp>
          <p:nvSpPr>
            <p:cNvPr id="283" name="Google Shape;283;p20"/>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0"/>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20"/>
          <p:cNvSpPr txBox="1"/>
          <p:nvPr>
            <p:ph type="title"/>
          </p:nvPr>
        </p:nvSpPr>
        <p:spPr>
          <a:xfrm>
            <a:off x="2809800" y="1234650"/>
            <a:ext cx="5619900" cy="2674200"/>
          </a:xfrm>
          <a:prstGeom prst="rect">
            <a:avLst/>
          </a:prstGeom>
        </p:spPr>
        <p:txBody>
          <a:bodyPr anchorCtr="0" anchor="t" bIns="91425" lIns="91425" spcFirstLastPara="1" rIns="91425" wrap="square" tIns="91425">
            <a:noAutofit/>
          </a:bodyPr>
          <a:lstStyle>
            <a:lvl1pPr lvl="0" rtl="0" algn="r">
              <a:lnSpc>
                <a:spcPct val="90000"/>
              </a:lnSpc>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6" name="Shape 286"/>
        <p:cNvGrpSpPr/>
        <p:nvPr/>
      </p:nvGrpSpPr>
      <p:grpSpPr>
        <a:xfrm>
          <a:off x="0" y="0"/>
          <a:ext cx="0" cy="0"/>
          <a:chOff x="0" y="0"/>
          <a:chExt cx="0" cy="0"/>
        </a:xfrm>
      </p:grpSpPr>
      <p:grpSp>
        <p:nvGrpSpPr>
          <p:cNvPr id="287" name="Google Shape;287;p21"/>
          <p:cNvGrpSpPr/>
          <p:nvPr/>
        </p:nvGrpSpPr>
        <p:grpSpPr>
          <a:xfrm>
            <a:off x="137174" y="152881"/>
            <a:ext cx="8992628" cy="5070322"/>
            <a:chOff x="-9231564" y="-809793"/>
            <a:chExt cx="6507438" cy="3669095"/>
          </a:xfrm>
        </p:grpSpPr>
        <p:sp>
          <p:nvSpPr>
            <p:cNvPr id="288" name="Google Shape;288;p21"/>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1"/>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1"/>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1"/>
            <p:cNvSpPr/>
            <p:nvPr/>
          </p:nvSpPr>
          <p:spPr>
            <a:xfrm>
              <a:off x="-4428987" y="2595554"/>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1"/>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1"/>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1"/>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1"/>
            <p:cNvSpPr/>
            <p:nvPr/>
          </p:nvSpPr>
          <p:spPr>
            <a:xfrm>
              <a:off x="-3935273" y="1280702"/>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1"/>
            <p:cNvSpPr/>
            <p:nvPr/>
          </p:nvSpPr>
          <p:spPr>
            <a:xfrm>
              <a:off x="-6244010" y="2677159"/>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1"/>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1"/>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
            <p:cNvSpPr/>
            <p:nvPr/>
          </p:nvSpPr>
          <p:spPr>
            <a:xfrm>
              <a:off x="-5780336" y="-774122"/>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2899266" y="314339"/>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1"/>
            <p:cNvSpPr/>
            <p:nvPr/>
          </p:nvSpPr>
          <p:spPr>
            <a:xfrm>
              <a:off x="-4420114" y="-713623"/>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21"/>
          <p:cNvGrpSpPr/>
          <p:nvPr/>
        </p:nvGrpSpPr>
        <p:grpSpPr>
          <a:xfrm rot="5236163">
            <a:off x="5179030" y="4362049"/>
            <a:ext cx="1092652" cy="1122023"/>
            <a:chOff x="6915152" y="4038195"/>
            <a:chExt cx="958640" cy="984408"/>
          </a:xfrm>
        </p:grpSpPr>
        <p:sp>
          <p:nvSpPr>
            <p:cNvPr id="308" name="Google Shape;308;p21"/>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1"/>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21"/>
          <p:cNvGrpSpPr/>
          <p:nvPr/>
        </p:nvGrpSpPr>
        <p:grpSpPr>
          <a:xfrm rot="-5254282">
            <a:off x="7389521" y="-381447"/>
            <a:ext cx="1092680" cy="1122052"/>
            <a:chOff x="6915152" y="4038195"/>
            <a:chExt cx="958640" cy="984408"/>
          </a:xfrm>
        </p:grpSpPr>
        <p:sp>
          <p:nvSpPr>
            <p:cNvPr id="311" name="Google Shape;311;p21"/>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1"/>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21"/>
          <p:cNvSpPr txBox="1"/>
          <p:nvPr>
            <p:ph type="title"/>
          </p:nvPr>
        </p:nvSpPr>
        <p:spPr>
          <a:xfrm>
            <a:off x="5048100" y="1221450"/>
            <a:ext cx="33909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4" name="Google Shape;314;p21"/>
          <p:cNvSpPr txBox="1"/>
          <p:nvPr>
            <p:ph idx="1" type="subTitle"/>
          </p:nvPr>
        </p:nvSpPr>
        <p:spPr>
          <a:xfrm>
            <a:off x="5048222" y="2188722"/>
            <a:ext cx="3390900" cy="16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7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342900" y="1065213"/>
            <a:ext cx="3886200" cy="7350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7" name="Google Shape;17;p3"/>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18" name="Google Shape;18;p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9" name="Google Shape;19;p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0" name="Google Shape;20;p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5" name="Shape 315"/>
        <p:cNvGrpSpPr/>
        <p:nvPr/>
      </p:nvGrpSpPr>
      <p:grpSpPr>
        <a:xfrm>
          <a:off x="0" y="0"/>
          <a:ext cx="0" cy="0"/>
          <a:chOff x="0" y="0"/>
          <a:chExt cx="0" cy="0"/>
        </a:xfrm>
      </p:grpSpPr>
      <p:grpSp>
        <p:nvGrpSpPr>
          <p:cNvPr id="316" name="Google Shape;316;p22"/>
          <p:cNvGrpSpPr/>
          <p:nvPr/>
        </p:nvGrpSpPr>
        <p:grpSpPr>
          <a:xfrm rot="10800000">
            <a:off x="69924" y="92331"/>
            <a:ext cx="8992628" cy="5060906"/>
            <a:chOff x="-9231564" y="-802979"/>
            <a:chExt cx="6507438" cy="3662281"/>
          </a:xfrm>
        </p:grpSpPr>
        <p:sp>
          <p:nvSpPr>
            <p:cNvPr id="317" name="Google Shape;317;p22"/>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7937915" y="-478944"/>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8014069" y="2078602"/>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5364802" y="-224154"/>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4982961" y="2383532"/>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3788876" y="241490"/>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3023263" y="604415"/>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3412545" y="-146005"/>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4541758" y="-625882"/>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22"/>
          <p:cNvSpPr txBox="1"/>
          <p:nvPr>
            <p:ph type="title"/>
          </p:nvPr>
        </p:nvSpPr>
        <p:spPr>
          <a:xfrm>
            <a:off x="789425" y="447675"/>
            <a:ext cx="2411100" cy="2334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37" name="Shape 337"/>
        <p:cNvGrpSpPr/>
        <p:nvPr/>
      </p:nvGrpSpPr>
      <p:grpSpPr>
        <a:xfrm>
          <a:off x="0" y="0"/>
          <a:ext cx="0" cy="0"/>
          <a:chOff x="0" y="0"/>
          <a:chExt cx="0" cy="0"/>
        </a:xfrm>
      </p:grpSpPr>
      <p:grpSp>
        <p:nvGrpSpPr>
          <p:cNvPr id="338" name="Google Shape;338;p23"/>
          <p:cNvGrpSpPr/>
          <p:nvPr/>
        </p:nvGrpSpPr>
        <p:grpSpPr>
          <a:xfrm>
            <a:off x="69924" y="215826"/>
            <a:ext cx="8992628" cy="4946828"/>
            <a:chOff x="-9231564" y="-720427"/>
            <a:chExt cx="6507438" cy="3579729"/>
          </a:xfrm>
        </p:grpSpPr>
        <p:sp>
          <p:nvSpPr>
            <p:cNvPr id="339" name="Google Shape;339;p23"/>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a:off x="-7937915" y="-313520"/>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a:off x="-6966381" y="2354310"/>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a:off x="-2918068" y="2526275"/>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a:off x="-8656576" y="-456929"/>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p:nvPr/>
          </p:nvSpPr>
          <p:spPr>
            <a:xfrm>
              <a:off x="-4332426" y="-235688"/>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a:off x="-8751608" y="1454603"/>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a:off x="-5191756" y="2223318"/>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3"/>
            <p:cNvSpPr/>
            <p:nvPr/>
          </p:nvSpPr>
          <p:spPr>
            <a:xfrm>
              <a:off x="-7285046" y="-637555"/>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3"/>
            <p:cNvSpPr/>
            <p:nvPr/>
          </p:nvSpPr>
          <p:spPr>
            <a:xfrm>
              <a:off x="-6221468" y="2038093"/>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p:nvPr/>
          </p:nvSpPr>
          <p:spPr>
            <a:xfrm>
              <a:off x="-8099570" y="1673663"/>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3"/>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3"/>
            <p:cNvSpPr/>
            <p:nvPr/>
          </p:nvSpPr>
          <p:spPr>
            <a:xfrm>
              <a:off x="-3052939" y="697513"/>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23"/>
          <p:cNvGrpSpPr/>
          <p:nvPr/>
        </p:nvGrpSpPr>
        <p:grpSpPr>
          <a:xfrm rot="-933951">
            <a:off x="-849370" y="-3459670"/>
            <a:ext cx="11491187" cy="10289890"/>
            <a:chOff x="3708681" y="1511318"/>
            <a:chExt cx="7077374" cy="6337500"/>
          </a:xfrm>
        </p:grpSpPr>
        <p:sp>
          <p:nvSpPr>
            <p:cNvPr id="359" name="Google Shape;359;p23"/>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3"/>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 name="Google Shape;362;p23"/>
          <p:cNvSpPr/>
          <p:nvPr/>
        </p:nvSpPr>
        <p:spPr>
          <a:xfrm>
            <a:off x="389379" y="4151958"/>
            <a:ext cx="471429" cy="609847"/>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txBox="1"/>
          <p:nvPr>
            <p:ph hasCustomPrompt="1" type="title"/>
          </p:nvPr>
        </p:nvSpPr>
        <p:spPr>
          <a:xfrm>
            <a:off x="2274600" y="610825"/>
            <a:ext cx="5459700" cy="196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1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64" name="Google Shape;364;p23"/>
          <p:cNvSpPr txBox="1"/>
          <p:nvPr>
            <p:ph idx="1" type="subTitle"/>
          </p:nvPr>
        </p:nvSpPr>
        <p:spPr>
          <a:xfrm>
            <a:off x="2274600" y="2643488"/>
            <a:ext cx="5459700" cy="497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7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65" name="Shape 365"/>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366" name="Shape 366"/>
        <p:cNvGrpSpPr/>
        <p:nvPr/>
      </p:nvGrpSpPr>
      <p:grpSpPr>
        <a:xfrm>
          <a:off x="0" y="0"/>
          <a:ext cx="0" cy="0"/>
          <a:chOff x="0" y="0"/>
          <a:chExt cx="0" cy="0"/>
        </a:xfrm>
      </p:grpSpPr>
      <p:grpSp>
        <p:nvGrpSpPr>
          <p:cNvPr id="367" name="Google Shape;367;p25"/>
          <p:cNvGrpSpPr/>
          <p:nvPr/>
        </p:nvGrpSpPr>
        <p:grpSpPr>
          <a:xfrm flipH="1" rot="10800000">
            <a:off x="69924" y="92331"/>
            <a:ext cx="8992628" cy="4946828"/>
            <a:chOff x="-9231564" y="-720427"/>
            <a:chExt cx="6507438" cy="3579729"/>
          </a:xfrm>
        </p:grpSpPr>
        <p:sp>
          <p:nvSpPr>
            <p:cNvPr id="368" name="Google Shape;368;p25"/>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a:off x="-5677114" y="-534086"/>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8951474" y="2685158"/>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a:off x="-2832444" y="2714381"/>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a:off x="-9027316" y="1454603"/>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a:off x="-8773865" y="-637555"/>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a:off x="-7214015" y="-553556"/>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p:nvPr/>
          </p:nvSpPr>
          <p:spPr>
            <a:xfrm>
              <a:off x="-2805989" y="-146005"/>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5"/>
            <p:cNvSpPr/>
            <p:nvPr/>
          </p:nvSpPr>
          <p:spPr>
            <a:xfrm>
              <a:off x="-2887514" y="421806"/>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5"/>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5"/>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25"/>
          <p:cNvGrpSpPr/>
          <p:nvPr/>
        </p:nvGrpSpPr>
        <p:grpSpPr>
          <a:xfrm rot="-1773919">
            <a:off x="8481183" y="-352588"/>
            <a:ext cx="1092667" cy="1122039"/>
            <a:chOff x="6915152" y="4038195"/>
            <a:chExt cx="958640" cy="984408"/>
          </a:xfrm>
        </p:grpSpPr>
        <p:sp>
          <p:nvSpPr>
            <p:cNvPr id="388" name="Google Shape;388;p25"/>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5"/>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25"/>
          <p:cNvSpPr/>
          <p:nvPr/>
        </p:nvSpPr>
        <p:spPr>
          <a:xfrm>
            <a:off x="570342" y="265758"/>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5"/>
          <p:cNvSpPr/>
          <p:nvPr/>
        </p:nvSpPr>
        <p:spPr>
          <a:xfrm>
            <a:off x="8198922" y="4355438"/>
            <a:ext cx="367237" cy="475133"/>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5"/>
          <p:cNvSpPr/>
          <p:nvPr/>
        </p:nvSpPr>
        <p:spPr>
          <a:xfrm>
            <a:off x="129553" y="4659022"/>
            <a:ext cx="250395" cy="323950"/>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5"/>
          <p:cNvSpPr txBox="1"/>
          <p:nvPr>
            <p:ph idx="1" type="subTitle"/>
          </p:nvPr>
        </p:nvSpPr>
        <p:spPr>
          <a:xfrm>
            <a:off x="5932183" y="3590074"/>
            <a:ext cx="2431200" cy="5727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500"/>
              <a:buNone/>
              <a:defRPr sz="1500"/>
            </a:lvl1pPr>
            <a:lvl2pPr lvl="1" rtl="0" algn="ctr">
              <a:lnSpc>
                <a:spcPct val="100000"/>
              </a:lnSpc>
              <a:spcBef>
                <a:spcPts val="0"/>
              </a:spcBef>
              <a:spcAft>
                <a:spcPts val="0"/>
              </a:spcAft>
              <a:buClr>
                <a:schemeClr val="dk1"/>
              </a:buClr>
              <a:buSzPts val="1500"/>
              <a:buNone/>
              <a:defRPr sz="1500">
                <a:solidFill>
                  <a:schemeClr val="dk1"/>
                </a:solidFill>
              </a:defRPr>
            </a:lvl2pPr>
            <a:lvl3pPr lvl="2" rtl="0" algn="ctr">
              <a:lnSpc>
                <a:spcPct val="100000"/>
              </a:lnSpc>
              <a:spcBef>
                <a:spcPts val="0"/>
              </a:spcBef>
              <a:spcAft>
                <a:spcPts val="0"/>
              </a:spcAft>
              <a:buClr>
                <a:schemeClr val="dk1"/>
              </a:buClr>
              <a:buSzPts val="1500"/>
              <a:buNone/>
              <a:defRPr sz="1500">
                <a:solidFill>
                  <a:schemeClr val="dk1"/>
                </a:solidFill>
              </a:defRPr>
            </a:lvl3pPr>
            <a:lvl4pPr lvl="3" rtl="0" algn="ctr">
              <a:lnSpc>
                <a:spcPct val="100000"/>
              </a:lnSpc>
              <a:spcBef>
                <a:spcPts val="0"/>
              </a:spcBef>
              <a:spcAft>
                <a:spcPts val="0"/>
              </a:spcAft>
              <a:buClr>
                <a:schemeClr val="dk1"/>
              </a:buClr>
              <a:buSzPts val="1500"/>
              <a:buNone/>
              <a:defRPr sz="1500">
                <a:solidFill>
                  <a:schemeClr val="dk1"/>
                </a:solidFill>
              </a:defRPr>
            </a:lvl4pPr>
            <a:lvl5pPr lvl="4" rtl="0" algn="ctr">
              <a:lnSpc>
                <a:spcPct val="100000"/>
              </a:lnSpc>
              <a:spcBef>
                <a:spcPts val="0"/>
              </a:spcBef>
              <a:spcAft>
                <a:spcPts val="0"/>
              </a:spcAft>
              <a:buClr>
                <a:schemeClr val="dk1"/>
              </a:buClr>
              <a:buSzPts val="1500"/>
              <a:buNone/>
              <a:defRPr sz="1500">
                <a:solidFill>
                  <a:schemeClr val="dk1"/>
                </a:solidFill>
              </a:defRPr>
            </a:lvl5pPr>
            <a:lvl6pPr lvl="5" rtl="0" algn="ctr">
              <a:lnSpc>
                <a:spcPct val="100000"/>
              </a:lnSpc>
              <a:spcBef>
                <a:spcPts val="0"/>
              </a:spcBef>
              <a:spcAft>
                <a:spcPts val="0"/>
              </a:spcAft>
              <a:buClr>
                <a:schemeClr val="dk1"/>
              </a:buClr>
              <a:buSzPts val="1500"/>
              <a:buNone/>
              <a:defRPr sz="1500">
                <a:solidFill>
                  <a:schemeClr val="dk1"/>
                </a:solidFill>
              </a:defRPr>
            </a:lvl6pPr>
            <a:lvl7pPr lvl="6" rtl="0" algn="ctr">
              <a:lnSpc>
                <a:spcPct val="100000"/>
              </a:lnSpc>
              <a:spcBef>
                <a:spcPts val="0"/>
              </a:spcBef>
              <a:spcAft>
                <a:spcPts val="0"/>
              </a:spcAft>
              <a:buClr>
                <a:schemeClr val="dk1"/>
              </a:buClr>
              <a:buSzPts val="1500"/>
              <a:buNone/>
              <a:defRPr sz="1500">
                <a:solidFill>
                  <a:schemeClr val="dk1"/>
                </a:solidFill>
              </a:defRPr>
            </a:lvl7pPr>
            <a:lvl8pPr lvl="7" rtl="0" algn="ctr">
              <a:lnSpc>
                <a:spcPct val="100000"/>
              </a:lnSpc>
              <a:spcBef>
                <a:spcPts val="0"/>
              </a:spcBef>
              <a:spcAft>
                <a:spcPts val="0"/>
              </a:spcAft>
              <a:buClr>
                <a:schemeClr val="dk1"/>
              </a:buClr>
              <a:buSzPts val="1500"/>
              <a:buNone/>
              <a:defRPr sz="1500">
                <a:solidFill>
                  <a:schemeClr val="dk1"/>
                </a:solidFill>
              </a:defRPr>
            </a:lvl8pPr>
            <a:lvl9pPr lvl="8" rtl="0" algn="ctr">
              <a:lnSpc>
                <a:spcPct val="100000"/>
              </a:lnSpc>
              <a:spcBef>
                <a:spcPts val="0"/>
              </a:spcBef>
              <a:spcAft>
                <a:spcPts val="0"/>
              </a:spcAft>
              <a:buClr>
                <a:schemeClr val="dk1"/>
              </a:buClr>
              <a:buSzPts val="1500"/>
              <a:buNone/>
              <a:defRPr sz="1500">
                <a:solidFill>
                  <a:schemeClr val="dk1"/>
                </a:solidFill>
              </a:defRPr>
            </a:lvl9pPr>
          </a:lstStyle>
          <a:p/>
        </p:txBody>
      </p:sp>
      <p:sp>
        <p:nvSpPr>
          <p:cNvPr id="394" name="Google Shape;394;p25"/>
          <p:cNvSpPr txBox="1"/>
          <p:nvPr>
            <p:ph idx="2" type="subTitle"/>
          </p:nvPr>
        </p:nvSpPr>
        <p:spPr>
          <a:xfrm>
            <a:off x="1903950" y="3590074"/>
            <a:ext cx="2428800" cy="5727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500"/>
              <a:buNone/>
              <a:defRPr sz="1500"/>
            </a:lvl1pPr>
            <a:lvl2pPr lvl="1" rtl="0" algn="ctr">
              <a:lnSpc>
                <a:spcPct val="100000"/>
              </a:lnSpc>
              <a:spcBef>
                <a:spcPts val="0"/>
              </a:spcBef>
              <a:spcAft>
                <a:spcPts val="0"/>
              </a:spcAft>
              <a:buClr>
                <a:schemeClr val="dk1"/>
              </a:buClr>
              <a:buSzPts val="1500"/>
              <a:buNone/>
              <a:defRPr sz="1500">
                <a:solidFill>
                  <a:schemeClr val="dk1"/>
                </a:solidFill>
              </a:defRPr>
            </a:lvl2pPr>
            <a:lvl3pPr lvl="2" rtl="0" algn="ctr">
              <a:lnSpc>
                <a:spcPct val="100000"/>
              </a:lnSpc>
              <a:spcBef>
                <a:spcPts val="0"/>
              </a:spcBef>
              <a:spcAft>
                <a:spcPts val="0"/>
              </a:spcAft>
              <a:buClr>
                <a:schemeClr val="dk1"/>
              </a:buClr>
              <a:buSzPts val="1500"/>
              <a:buNone/>
              <a:defRPr sz="1500">
                <a:solidFill>
                  <a:schemeClr val="dk1"/>
                </a:solidFill>
              </a:defRPr>
            </a:lvl3pPr>
            <a:lvl4pPr lvl="3" rtl="0" algn="ctr">
              <a:lnSpc>
                <a:spcPct val="100000"/>
              </a:lnSpc>
              <a:spcBef>
                <a:spcPts val="0"/>
              </a:spcBef>
              <a:spcAft>
                <a:spcPts val="0"/>
              </a:spcAft>
              <a:buClr>
                <a:schemeClr val="dk1"/>
              </a:buClr>
              <a:buSzPts val="1500"/>
              <a:buNone/>
              <a:defRPr sz="1500">
                <a:solidFill>
                  <a:schemeClr val="dk1"/>
                </a:solidFill>
              </a:defRPr>
            </a:lvl4pPr>
            <a:lvl5pPr lvl="4" rtl="0" algn="ctr">
              <a:lnSpc>
                <a:spcPct val="100000"/>
              </a:lnSpc>
              <a:spcBef>
                <a:spcPts val="0"/>
              </a:spcBef>
              <a:spcAft>
                <a:spcPts val="0"/>
              </a:spcAft>
              <a:buClr>
                <a:schemeClr val="dk1"/>
              </a:buClr>
              <a:buSzPts val="1500"/>
              <a:buNone/>
              <a:defRPr sz="1500">
                <a:solidFill>
                  <a:schemeClr val="dk1"/>
                </a:solidFill>
              </a:defRPr>
            </a:lvl5pPr>
            <a:lvl6pPr lvl="5" rtl="0" algn="ctr">
              <a:lnSpc>
                <a:spcPct val="100000"/>
              </a:lnSpc>
              <a:spcBef>
                <a:spcPts val="0"/>
              </a:spcBef>
              <a:spcAft>
                <a:spcPts val="0"/>
              </a:spcAft>
              <a:buClr>
                <a:schemeClr val="dk1"/>
              </a:buClr>
              <a:buSzPts val="1500"/>
              <a:buNone/>
              <a:defRPr sz="1500">
                <a:solidFill>
                  <a:schemeClr val="dk1"/>
                </a:solidFill>
              </a:defRPr>
            </a:lvl6pPr>
            <a:lvl7pPr lvl="6" rtl="0" algn="ctr">
              <a:lnSpc>
                <a:spcPct val="100000"/>
              </a:lnSpc>
              <a:spcBef>
                <a:spcPts val="0"/>
              </a:spcBef>
              <a:spcAft>
                <a:spcPts val="0"/>
              </a:spcAft>
              <a:buClr>
                <a:schemeClr val="dk1"/>
              </a:buClr>
              <a:buSzPts val="1500"/>
              <a:buNone/>
              <a:defRPr sz="1500">
                <a:solidFill>
                  <a:schemeClr val="dk1"/>
                </a:solidFill>
              </a:defRPr>
            </a:lvl7pPr>
            <a:lvl8pPr lvl="7" rtl="0" algn="ctr">
              <a:lnSpc>
                <a:spcPct val="100000"/>
              </a:lnSpc>
              <a:spcBef>
                <a:spcPts val="0"/>
              </a:spcBef>
              <a:spcAft>
                <a:spcPts val="0"/>
              </a:spcAft>
              <a:buClr>
                <a:schemeClr val="dk1"/>
              </a:buClr>
              <a:buSzPts val="1500"/>
              <a:buNone/>
              <a:defRPr sz="1500">
                <a:solidFill>
                  <a:schemeClr val="dk1"/>
                </a:solidFill>
              </a:defRPr>
            </a:lvl8pPr>
            <a:lvl9pPr lvl="8" rtl="0" algn="ctr">
              <a:lnSpc>
                <a:spcPct val="100000"/>
              </a:lnSpc>
              <a:spcBef>
                <a:spcPts val="0"/>
              </a:spcBef>
              <a:spcAft>
                <a:spcPts val="0"/>
              </a:spcAft>
              <a:buClr>
                <a:schemeClr val="dk1"/>
              </a:buClr>
              <a:buSzPts val="1500"/>
              <a:buNone/>
              <a:defRPr sz="1500">
                <a:solidFill>
                  <a:schemeClr val="dk1"/>
                </a:solidFill>
              </a:defRPr>
            </a:lvl9pPr>
          </a:lstStyle>
          <a:p/>
        </p:txBody>
      </p:sp>
      <p:sp>
        <p:nvSpPr>
          <p:cNvPr id="395" name="Google Shape;395;p25"/>
          <p:cNvSpPr txBox="1"/>
          <p:nvPr>
            <p:ph idx="3" type="subTitle"/>
          </p:nvPr>
        </p:nvSpPr>
        <p:spPr>
          <a:xfrm>
            <a:off x="5931600" y="2024267"/>
            <a:ext cx="2432400" cy="568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500"/>
              <a:buNone/>
              <a:defRPr sz="1500"/>
            </a:lvl1pPr>
            <a:lvl2pPr lvl="1" rtl="0" algn="ctr">
              <a:lnSpc>
                <a:spcPct val="100000"/>
              </a:lnSpc>
              <a:spcBef>
                <a:spcPts val="0"/>
              </a:spcBef>
              <a:spcAft>
                <a:spcPts val="0"/>
              </a:spcAft>
              <a:buClr>
                <a:schemeClr val="dk1"/>
              </a:buClr>
              <a:buSzPts val="1500"/>
              <a:buNone/>
              <a:defRPr sz="1500">
                <a:solidFill>
                  <a:schemeClr val="dk1"/>
                </a:solidFill>
              </a:defRPr>
            </a:lvl2pPr>
            <a:lvl3pPr lvl="2" rtl="0" algn="ctr">
              <a:lnSpc>
                <a:spcPct val="100000"/>
              </a:lnSpc>
              <a:spcBef>
                <a:spcPts val="0"/>
              </a:spcBef>
              <a:spcAft>
                <a:spcPts val="0"/>
              </a:spcAft>
              <a:buClr>
                <a:schemeClr val="dk1"/>
              </a:buClr>
              <a:buSzPts val="1500"/>
              <a:buNone/>
              <a:defRPr sz="1500">
                <a:solidFill>
                  <a:schemeClr val="dk1"/>
                </a:solidFill>
              </a:defRPr>
            </a:lvl3pPr>
            <a:lvl4pPr lvl="3" rtl="0" algn="ctr">
              <a:lnSpc>
                <a:spcPct val="100000"/>
              </a:lnSpc>
              <a:spcBef>
                <a:spcPts val="0"/>
              </a:spcBef>
              <a:spcAft>
                <a:spcPts val="0"/>
              </a:spcAft>
              <a:buClr>
                <a:schemeClr val="dk1"/>
              </a:buClr>
              <a:buSzPts val="1500"/>
              <a:buNone/>
              <a:defRPr sz="1500">
                <a:solidFill>
                  <a:schemeClr val="dk1"/>
                </a:solidFill>
              </a:defRPr>
            </a:lvl4pPr>
            <a:lvl5pPr lvl="4" rtl="0" algn="ctr">
              <a:lnSpc>
                <a:spcPct val="100000"/>
              </a:lnSpc>
              <a:spcBef>
                <a:spcPts val="0"/>
              </a:spcBef>
              <a:spcAft>
                <a:spcPts val="0"/>
              </a:spcAft>
              <a:buClr>
                <a:schemeClr val="dk1"/>
              </a:buClr>
              <a:buSzPts val="1500"/>
              <a:buNone/>
              <a:defRPr sz="1500">
                <a:solidFill>
                  <a:schemeClr val="dk1"/>
                </a:solidFill>
              </a:defRPr>
            </a:lvl5pPr>
            <a:lvl6pPr lvl="5" rtl="0" algn="ctr">
              <a:lnSpc>
                <a:spcPct val="100000"/>
              </a:lnSpc>
              <a:spcBef>
                <a:spcPts val="0"/>
              </a:spcBef>
              <a:spcAft>
                <a:spcPts val="0"/>
              </a:spcAft>
              <a:buClr>
                <a:schemeClr val="dk1"/>
              </a:buClr>
              <a:buSzPts val="1500"/>
              <a:buNone/>
              <a:defRPr sz="1500">
                <a:solidFill>
                  <a:schemeClr val="dk1"/>
                </a:solidFill>
              </a:defRPr>
            </a:lvl6pPr>
            <a:lvl7pPr lvl="6" rtl="0" algn="ctr">
              <a:lnSpc>
                <a:spcPct val="100000"/>
              </a:lnSpc>
              <a:spcBef>
                <a:spcPts val="0"/>
              </a:spcBef>
              <a:spcAft>
                <a:spcPts val="0"/>
              </a:spcAft>
              <a:buClr>
                <a:schemeClr val="dk1"/>
              </a:buClr>
              <a:buSzPts val="1500"/>
              <a:buNone/>
              <a:defRPr sz="1500">
                <a:solidFill>
                  <a:schemeClr val="dk1"/>
                </a:solidFill>
              </a:defRPr>
            </a:lvl7pPr>
            <a:lvl8pPr lvl="7" rtl="0" algn="ctr">
              <a:lnSpc>
                <a:spcPct val="100000"/>
              </a:lnSpc>
              <a:spcBef>
                <a:spcPts val="0"/>
              </a:spcBef>
              <a:spcAft>
                <a:spcPts val="0"/>
              </a:spcAft>
              <a:buClr>
                <a:schemeClr val="dk1"/>
              </a:buClr>
              <a:buSzPts val="1500"/>
              <a:buNone/>
              <a:defRPr sz="1500">
                <a:solidFill>
                  <a:schemeClr val="dk1"/>
                </a:solidFill>
              </a:defRPr>
            </a:lvl8pPr>
            <a:lvl9pPr lvl="8" rtl="0" algn="ctr">
              <a:lnSpc>
                <a:spcPct val="100000"/>
              </a:lnSpc>
              <a:spcBef>
                <a:spcPts val="0"/>
              </a:spcBef>
              <a:spcAft>
                <a:spcPts val="0"/>
              </a:spcAft>
              <a:buClr>
                <a:schemeClr val="dk1"/>
              </a:buClr>
              <a:buSzPts val="1500"/>
              <a:buNone/>
              <a:defRPr sz="1500">
                <a:solidFill>
                  <a:schemeClr val="dk1"/>
                </a:solidFill>
              </a:defRPr>
            </a:lvl9pPr>
          </a:lstStyle>
          <a:p/>
        </p:txBody>
      </p:sp>
      <p:sp>
        <p:nvSpPr>
          <p:cNvPr id="396" name="Google Shape;396;p25"/>
          <p:cNvSpPr txBox="1"/>
          <p:nvPr>
            <p:ph idx="4" type="subTitle"/>
          </p:nvPr>
        </p:nvSpPr>
        <p:spPr>
          <a:xfrm>
            <a:off x="1903950" y="2019822"/>
            <a:ext cx="2428800" cy="565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500"/>
              <a:buNone/>
              <a:defRPr sz="1500"/>
            </a:lvl1pPr>
            <a:lvl2pPr lvl="1" rtl="0" algn="ctr">
              <a:lnSpc>
                <a:spcPct val="100000"/>
              </a:lnSpc>
              <a:spcBef>
                <a:spcPts val="0"/>
              </a:spcBef>
              <a:spcAft>
                <a:spcPts val="0"/>
              </a:spcAft>
              <a:buClr>
                <a:schemeClr val="dk1"/>
              </a:buClr>
              <a:buSzPts val="1500"/>
              <a:buNone/>
              <a:defRPr sz="1500">
                <a:solidFill>
                  <a:schemeClr val="dk1"/>
                </a:solidFill>
              </a:defRPr>
            </a:lvl2pPr>
            <a:lvl3pPr lvl="2" rtl="0" algn="ctr">
              <a:lnSpc>
                <a:spcPct val="100000"/>
              </a:lnSpc>
              <a:spcBef>
                <a:spcPts val="0"/>
              </a:spcBef>
              <a:spcAft>
                <a:spcPts val="0"/>
              </a:spcAft>
              <a:buClr>
                <a:schemeClr val="dk1"/>
              </a:buClr>
              <a:buSzPts val="1500"/>
              <a:buNone/>
              <a:defRPr sz="1500">
                <a:solidFill>
                  <a:schemeClr val="dk1"/>
                </a:solidFill>
              </a:defRPr>
            </a:lvl3pPr>
            <a:lvl4pPr lvl="3" rtl="0" algn="ctr">
              <a:lnSpc>
                <a:spcPct val="100000"/>
              </a:lnSpc>
              <a:spcBef>
                <a:spcPts val="0"/>
              </a:spcBef>
              <a:spcAft>
                <a:spcPts val="0"/>
              </a:spcAft>
              <a:buClr>
                <a:schemeClr val="dk1"/>
              </a:buClr>
              <a:buSzPts val="1500"/>
              <a:buNone/>
              <a:defRPr sz="1500">
                <a:solidFill>
                  <a:schemeClr val="dk1"/>
                </a:solidFill>
              </a:defRPr>
            </a:lvl4pPr>
            <a:lvl5pPr lvl="4" rtl="0" algn="ctr">
              <a:lnSpc>
                <a:spcPct val="100000"/>
              </a:lnSpc>
              <a:spcBef>
                <a:spcPts val="0"/>
              </a:spcBef>
              <a:spcAft>
                <a:spcPts val="0"/>
              </a:spcAft>
              <a:buClr>
                <a:schemeClr val="dk1"/>
              </a:buClr>
              <a:buSzPts val="1500"/>
              <a:buNone/>
              <a:defRPr sz="1500">
                <a:solidFill>
                  <a:schemeClr val="dk1"/>
                </a:solidFill>
              </a:defRPr>
            </a:lvl5pPr>
            <a:lvl6pPr lvl="5" rtl="0" algn="ctr">
              <a:lnSpc>
                <a:spcPct val="100000"/>
              </a:lnSpc>
              <a:spcBef>
                <a:spcPts val="0"/>
              </a:spcBef>
              <a:spcAft>
                <a:spcPts val="0"/>
              </a:spcAft>
              <a:buClr>
                <a:schemeClr val="dk1"/>
              </a:buClr>
              <a:buSzPts val="1500"/>
              <a:buNone/>
              <a:defRPr sz="1500">
                <a:solidFill>
                  <a:schemeClr val="dk1"/>
                </a:solidFill>
              </a:defRPr>
            </a:lvl6pPr>
            <a:lvl7pPr lvl="6" rtl="0" algn="ctr">
              <a:lnSpc>
                <a:spcPct val="100000"/>
              </a:lnSpc>
              <a:spcBef>
                <a:spcPts val="0"/>
              </a:spcBef>
              <a:spcAft>
                <a:spcPts val="0"/>
              </a:spcAft>
              <a:buClr>
                <a:schemeClr val="dk1"/>
              </a:buClr>
              <a:buSzPts val="1500"/>
              <a:buNone/>
              <a:defRPr sz="1500">
                <a:solidFill>
                  <a:schemeClr val="dk1"/>
                </a:solidFill>
              </a:defRPr>
            </a:lvl7pPr>
            <a:lvl8pPr lvl="7" rtl="0" algn="ctr">
              <a:lnSpc>
                <a:spcPct val="100000"/>
              </a:lnSpc>
              <a:spcBef>
                <a:spcPts val="0"/>
              </a:spcBef>
              <a:spcAft>
                <a:spcPts val="0"/>
              </a:spcAft>
              <a:buClr>
                <a:schemeClr val="dk1"/>
              </a:buClr>
              <a:buSzPts val="1500"/>
              <a:buNone/>
              <a:defRPr sz="1500">
                <a:solidFill>
                  <a:schemeClr val="dk1"/>
                </a:solidFill>
              </a:defRPr>
            </a:lvl8pPr>
            <a:lvl9pPr lvl="8" rtl="0" algn="ctr">
              <a:lnSpc>
                <a:spcPct val="100000"/>
              </a:lnSpc>
              <a:spcBef>
                <a:spcPts val="0"/>
              </a:spcBef>
              <a:spcAft>
                <a:spcPts val="0"/>
              </a:spcAft>
              <a:buClr>
                <a:schemeClr val="dk1"/>
              </a:buClr>
              <a:buSzPts val="1500"/>
              <a:buNone/>
              <a:defRPr sz="1500">
                <a:solidFill>
                  <a:schemeClr val="dk1"/>
                </a:solidFill>
              </a:defRPr>
            </a:lvl9pPr>
          </a:lstStyle>
          <a:p/>
        </p:txBody>
      </p:sp>
      <p:sp>
        <p:nvSpPr>
          <p:cNvPr id="397" name="Google Shape;397;p25"/>
          <p:cNvSpPr txBox="1"/>
          <p:nvPr>
            <p:ph type="title"/>
          </p:nvPr>
        </p:nvSpPr>
        <p:spPr>
          <a:xfrm>
            <a:off x="1904539" y="1596007"/>
            <a:ext cx="2427600" cy="483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800"/>
              <a:buNone/>
              <a:defRPr sz="26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98" name="Google Shape;398;p25"/>
          <p:cNvSpPr txBox="1"/>
          <p:nvPr>
            <p:ph idx="5" type="title"/>
          </p:nvPr>
        </p:nvSpPr>
        <p:spPr>
          <a:xfrm>
            <a:off x="5931601" y="1596007"/>
            <a:ext cx="2432400" cy="483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800"/>
              <a:buNone/>
              <a:defRPr sz="26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99" name="Google Shape;399;p25"/>
          <p:cNvSpPr txBox="1"/>
          <p:nvPr>
            <p:ph idx="6" type="title"/>
          </p:nvPr>
        </p:nvSpPr>
        <p:spPr>
          <a:xfrm>
            <a:off x="1903951" y="3173581"/>
            <a:ext cx="2428800" cy="483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800"/>
              <a:buNone/>
              <a:defRPr sz="26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00" name="Google Shape;400;p25"/>
          <p:cNvSpPr txBox="1"/>
          <p:nvPr>
            <p:ph idx="7" type="title"/>
          </p:nvPr>
        </p:nvSpPr>
        <p:spPr>
          <a:xfrm>
            <a:off x="5932190" y="3173582"/>
            <a:ext cx="2431200" cy="483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800"/>
              <a:buNone/>
              <a:defRPr sz="26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01" name="Google Shape;401;p25"/>
          <p:cNvSpPr txBox="1"/>
          <p:nvPr>
            <p:ph hasCustomPrompt="1" idx="8" type="title"/>
          </p:nvPr>
        </p:nvSpPr>
        <p:spPr>
          <a:xfrm>
            <a:off x="884101" y="1884232"/>
            <a:ext cx="849000" cy="484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SzPts val="4800"/>
              <a:buFont typeface="Krona One"/>
              <a:buNone/>
              <a:defRPr sz="4800">
                <a:latin typeface="Krona One"/>
                <a:ea typeface="Krona One"/>
                <a:cs typeface="Krona One"/>
                <a:sym typeface="Krona One"/>
              </a:defRPr>
            </a:lvl2pPr>
            <a:lvl3pPr lvl="2" rtl="0" algn="ctr">
              <a:spcBef>
                <a:spcPts val="0"/>
              </a:spcBef>
              <a:spcAft>
                <a:spcPts val="0"/>
              </a:spcAft>
              <a:buSzPts val="4800"/>
              <a:buFont typeface="Krona One"/>
              <a:buNone/>
              <a:defRPr sz="4800">
                <a:latin typeface="Krona One"/>
                <a:ea typeface="Krona One"/>
                <a:cs typeface="Krona One"/>
                <a:sym typeface="Krona One"/>
              </a:defRPr>
            </a:lvl3pPr>
            <a:lvl4pPr lvl="3" rtl="0" algn="ctr">
              <a:spcBef>
                <a:spcPts val="0"/>
              </a:spcBef>
              <a:spcAft>
                <a:spcPts val="0"/>
              </a:spcAft>
              <a:buSzPts val="4800"/>
              <a:buFont typeface="Krona One"/>
              <a:buNone/>
              <a:defRPr sz="4800">
                <a:latin typeface="Krona One"/>
                <a:ea typeface="Krona One"/>
                <a:cs typeface="Krona One"/>
                <a:sym typeface="Krona One"/>
              </a:defRPr>
            </a:lvl4pPr>
            <a:lvl5pPr lvl="4" rtl="0" algn="ctr">
              <a:spcBef>
                <a:spcPts val="0"/>
              </a:spcBef>
              <a:spcAft>
                <a:spcPts val="0"/>
              </a:spcAft>
              <a:buSzPts val="4800"/>
              <a:buFont typeface="Krona One"/>
              <a:buNone/>
              <a:defRPr sz="4800">
                <a:latin typeface="Krona One"/>
                <a:ea typeface="Krona One"/>
                <a:cs typeface="Krona One"/>
                <a:sym typeface="Krona One"/>
              </a:defRPr>
            </a:lvl5pPr>
            <a:lvl6pPr lvl="5" rtl="0" algn="ctr">
              <a:spcBef>
                <a:spcPts val="0"/>
              </a:spcBef>
              <a:spcAft>
                <a:spcPts val="0"/>
              </a:spcAft>
              <a:buSzPts val="4800"/>
              <a:buFont typeface="Krona One"/>
              <a:buNone/>
              <a:defRPr sz="4800">
                <a:latin typeface="Krona One"/>
                <a:ea typeface="Krona One"/>
                <a:cs typeface="Krona One"/>
                <a:sym typeface="Krona One"/>
              </a:defRPr>
            </a:lvl6pPr>
            <a:lvl7pPr lvl="6" rtl="0" algn="ctr">
              <a:spcBef>
                <a:spcPts val="0"/>
              </a:spcBef>
              <a:spcAft>
                <a:spcPts val="0"/>
              </a:spcAft>
              <a:buSzPts val="4800"/>
              <a:buFont typeface="Krona One"/>
              <a:buNone/>
              <a:defRPr sz="4800">
                <a:latin typeface="Krona One"/>
                <a:ea typeface="Krona One"/>
                <a:cs typeface="Krona One"/>
                <a:sym typeface="Krona One"/>
              </a:defRPr>
            </a:lvl7pPr>
            <a:lvl8pPr lvl="7" rtl="0" algn="ctr">
              <a:spcBef>
                <a:spcPts val="0"/>
              </a:spcBef>
              <a:spcAft>
                <a:spcPts val="0"/>
              </a:spcAft>
              <a:buSzPts val="4800"/>
              <a:buFont typeface="Krona One"/>
              <a:buNone/>
              <a:defRPr sz="4800">
                <a:latin typeface="Krona One"/>
                <a:ea typeface="Krona One"/>
                <a:cs typeface="Krona One"/>
                <a:sym typeface="Krona One"/>
              </a:defRPr>
            </a:lvl8pPr>
            <a:lvl9pPr lvl="8" rtl="0" algn="ctr">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402" name="Google Shape;402;p25"/>
          <p:cNvSpPr txBox="1"/>
          <p:nvPr>
            <p:ph hasCustomPrompt="1" idx="9" type="title"/>
          </p:nvPr>
        </p:nvSpPr>
        <p:spPr>
          <a:xfrm>
            <a:off x="4911751" y="1884232"/>
            <a:ext cx="849000" cy="484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SzPts val="4800"/>
              <a:buFont typeface="Krona One"/>
              <a:buNone/>
              <a:defRPr sz="4800">
                <a:latin typeface="Krona One"/>
                <a:ea typeface="Krona One"/>
                <a:cs typeface="Krona One"/>
                <a:sym typeface="Krona One"/>
              </a:defRPr>
            </a:lvl2pPr>
            <a:lvl3pPr lvl="2" rtl="0" algn="ctr">
              <a:spcBef>
                <a:spcPts val="0"/>
              </a:spcBef>
              <a:spcAft>
                <a:spcPts val="0"/>
              </a:spcAft>
              <a:buSzPts val="4800"/>
              <a:buFont typeface="Krona One"/>
              <a:buNone/>
              <a:defRPr sz="4800">
                <a:latin typeface="Krona One"/>
                <a:ea typeface="Krona One"/>
                <a:cs typeface="Krona One"/>
                <a:sym typeface="Krona One"/>
              </a:defRPr>
            </a:lvl3pPr>
            <a:lvl4pPr lvl="3" rtl="0" algn="ctr">
              <a:spcBef>
                <a:spcPts val="0"/>
              </a:spcBef>
              <a:spcAft>
                <a:spcPts val="0"/>
              </a:spcAft>
              <a:buSzPts val="4800"/>
              <a:buFont typeface="Krona One"/>
              <a:buNone/>
              <a:defRPr sz="4800">
                <a:latin typeface="Krona One"/>
                <a:ea typeface="Krona One"/>
                <a:cs typeface="Krona One"/>
                <a:sym typeface="Krona One"/>
              </a:defRPr>
            </a:lvl4pPr>
            <a:lvl5pPr lvl="4" rtl="0" algn="ctr">
              <a:spcBef>
                <a:spcPts val="0"/>
              </a:spcBef>
              <a:spcAft>
                <a:spcPts val="0"/>
              </a:spcAft>
              <a:buSzPts val="4800"/>
              <a:buFont typeface="Krona One"/>
              <a:buNone/>
              <a:defRPr sz="4800">
                <a:latin typeface="Krona One"/>
                <a:ea typeface="Krona One"/>
                <a:cs typeface="Krona One"/>
                <a:sym typeface="Krona One"/>
              </a:defRPr>
            </a:lvl5pPr>
            <a:lvl6pPr lvl="5" rtl="0" algn="ctr">
              <a:spcBef>
                <a:spcPts val="0"/>
              </a:spcBef>
              <a:spcAft>
                <a:spcPts val="0"/>
              </a:spcAft>
              <a:buSzPts val="4800"/>
              <a:buFont typeface="Krona One"/>
              <a:buNone/>
              <a:defRPr sz="4800">
                <a:latin typeface="Krona One"/>
                <a:ea typeface="Krona One"/>
                <a:cs typeface="Krona One"/>
                <a:sym typeface="Krona One"/>
              </a:defRPr>
            </a:lvl6pPr>
            <a:lvl7pPr lvl="6" rtl="0" algn="ctr">
              <a:spcBef>
                <a:spcPts val="0"/>
              </a:spcBef>
              <a:spcAft>
                <a:spcPts val="0"/>
              </a:spcAft>
              <a:buSzPts val="4800"/>
              <a:buFont typeface="Krona One"/>
              <a:buNone/>
              <a:defRPr sz="4800">
                <a:latin typeface="Krona One"/>
                <a:ea typeface="Krona One"/>
                <a:cs typeface="Krona One"/>
                <a:sym typeface="Krona One"/>
              </a:defRPr>
            </a:lvl7pPr>
            <a:lvl8pPr lvl="7" rtl="0" algn="ctr">
              <a:spcBef>
                <a:spcPts val="0"/>
              </a:spcBef>
              <a:spcAft>
                <a:spcPts val="0"/>
              </a:spcAft>
              <a:buSzPts val="4800"/>
              <a:buFont typeface="Krona One"/>
              <a:buNone/>
              <a:defRPr sz="4800">
                <a:latin typeface="Krona One"/>
                <a:ea typeface="Krona One"/>
                <a:cs typeface="Krona One"/>
                <a:sym typeface="Krona One"/>
              </a:defRPr>
            </a:lvl8pPr>
            <a:lvl9pPr lvl="8" rtl="0" algn="ctr">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403" name="Google Shape;403;p25"/>
          <p:cNvSpPr txBox="1"/>
          <p:nvPr>
            <p:ph hasCustomPrompt="1" idx="13" type="title"/>
          </p:nvPr>
        </p:nvSpPr>
        <p:spPr>
          <a:xfrm>
            <a:off x="884101" y="3455857"/>
            <a:ext cx="849000" cy="484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SzPts val="4800"/>
              <a:buFont typeface="Krona One"/>
              <a:buNone/>
              <a:defRPr sz="4800">
                <a:latin typeface="Krona One"/>
                <a:ea typeface="Krona One"/>
                <a:cs typeface="Krona One"/>
                <a:sym typeface="Krona One"/>
              </a:defRPr>
            </a:lvl2pPr>
            <a:lvl3pPr lvl="2" rtl="0" algn="ctr">
              <a:spcBef>
                <a:spcPts val="0"/>
              </a:spcBef>
              <a:spcAft>
                <a:spcPts val="0"/>
              </a:spcAft>
              <a:buSzPts val="4800"/>
              <a:buFont typeface="Krona One"/>
              <a:buNone/>
              <a:defRPr sz="4800">
                <a:latin typeface="Krona One"/>
                <a:ea typeface="Krona One"/>
                <a:cs typeface="Krona One"/>
                <a:sym typeface="Krona One"/>
              </a:defRPr>
            </a:lvl3pPr>
            <a:lvl4pPr lvl="3" rtl="0" algn="ctr">
              <a:spcBef>
                <a:spcPts val="0"/>
              </a:spcBef>
              <a:spcAft>
                <a:spcPts val="0"/>
              </a:spcAft>
              <a:buSzPts val="4800"/>
              <a:buFont typeface="Krona One"/>
              <a:buNone/>
              <a:defRPr sz="4800">
                <a:latin typeface="Krona One"/>
                <a:ea typeface="Krona One"/>
                <a:cs typeface="Krona One"/>
                <a:sym typeface="Krona One"/>
              </a:defRPr>
            </a:lvl4pPr>
            <a:lvl5pPr lvl="4" rtl="0" algn="ctr">
              <a:spcBef>
                <a:spcPts val="0"/>
              </a:spcBef>
              <a:spcAft>
                <a:spcPts val="0"/>
              </a:spcAft>
              <a:buSzPts val="4800"/>
              <a:buFont typeface="Krona One"/>
              <a:buNone/>
              <a:defRPr sz="4800">
                <a:latin typeface="Krona One"/>
                <a:ea typeface="Krona One"/>
                <a:cs typeface="Krona One"/>
                <a:sym typeface="Krona One"/>
              </a:defRPr>
            </a:lvl5pPr>
            <a:lvl6pPr lvl="5" rtl="0" algn="ctr">
              <a:spcBef>
                <a:spcPts val="0"/>
              </a:spcBef>
              <a:spcAft>
                <a:spcPts val="0"/>
              </a:spcAft>
              <a:buSzPts val="4800"/>
              <a:buFont typeface="Krona One"/>
              <a:buNone/>
              <a:defRPr sz="4800">
                <a:latin typeface="Krona One"/>
                <a:ea typeface="Krona One"/>
                <a:cs typeface="Krona One"/>
                <a:sym typeface="Krona One"/>
              </a:defRPr>
            </a:lvl6pPr>
            <a:lvl7pPr lvl="6" rtl="0" algn="ctr">
              <a:spcBef>
                <a:spcPts val="0"/>
              </a:spcBef>
              <a:spcAft>
                <a:spcPts val="0"/>
              </a:spcAft>
              <a:buSzPts val="4800"/>
              <a:buFont typeface="Krona One"/>
              <a:buNone/>
              <a:defRPr sz="4800">
                <a:latin typeface="Krona One"/>
                <a:ea typeface="Krona One"/>
                <a:cs typeface="Krona One"/>
                <a:sym typeface="Krona One"/>
              </a:defRPr>
            </a:lvl7pPr>
            <a:lvl8pPr lvl="7" rtl="0" algn="ctr">
              <a:spcBef>
                <a:spcPts val="0"/>
              </a:spcBef>
              <a:spcAft>
                <a:spcPts val="0"/>
              </a:spcAft>
              <a:buSzPts val="4800"/>
              <a:buFont typeface="Krona One"/>
              <a:buNone/>
              <a:defRPr sz="4800">
                <a:latin typeface="Krona One"/>
                <a:ea typeface="Krona One"/>
                <a:cs typeface="Krona One"/>
                <a:sym typeface="Krona One"/>
              </a:defRPr>
            </a:lvl8pPr>
            <a:lvl9pPr lvl="8" rtl="0" algn="ctr">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404" name="Google Shape;404;p25"/>
          <p:cNvSpPr txBox="1"/>
          <p:nvPr>
            <p:ph hasCustomPrompt="1" idx="14" type="title"/>
          </p:nvPr>
        </p:nvSpPr>
        <p:spPr>
          <a:xfrm>
            <a:off x="4911751" y="3455857"/>
            <a:ext cx="849000" cy="484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SzPts val="4800"/>
              <a:buFont typeface="Krona One"/>
              <a:buNone/>
              <a:defRPr sz="4800">
                <a:latin typeface="Krona One"/>
                <a:ea typeface="Krona One"/>
                <a:cs typeface="Krona One"/>
                <a:sym typeface="Krona One"/>
              </a:defRPr>
            </a:lvl2pPr>
            <a:lvl3pPr lvl="2" rtl="0" algn="ctr">
              <a:spcBef>
                <a:spcPts val="0"/>
              </a:spcBef>
              <a:spcAft>
                <a:spcPts val="0"/>
              </a:spcAft>
              <a:buSzPts val="4800"/>
              <a:buFont typeface="Krona One"/>
              <a:buNone/>
              <a:defRPr sz="4800">
                <a:latin typeface="Krona One"/>
                <a:ea typeface="Krona One"/>
                <a:cs typeface="Krona One"/>
                <a:sym typeface="Krona One"/>
              </a:defRPr>
            </a:lvl3pPr>
            <a:lvl4pPr lvl="3" rtl="0" algn="ctr">
              <a:spcBef>
                <a:spcPts val="0"/>
              </a:spcBef>
              <a:spcAft>
                <a:spcPts val="0"/>
              </a:spcAft>
              <a:buSzPts val="4800"/>
              <a:buFont typeface="Krona One"/>
              <a:buNone/>
              <a:defRPr sz="4800">
                <a:latin typeface="Krona One"/>
                <a:ea typeface="Krona One"/>
                <a:cs typeface="Krona One"/>
                <a:sym typeface="Krona One"/>
              </a:defRPr>
            </a:lvl4pPr>
            <a:lvl5pPr lvl="4" rtl="0" algn="ctr">
              <a:spcBef>
                <a:spcPts val="0"/>
              </a:spcBef>
              <a:spcAft>
                <a:spcPts val="0"/>
              </a:spcAft>
              <a:buSzPts val="4800"/>
              <a:buFont typeface="Krona One"/>
              <a:buNone/>
              <a:defRPr sz="4800">
                <a:latin typeface="Krona One"/>
                <a:ea typeface="Krona One"/>
                <a:cs typeface="Krona One"/>
                <a:sym typeface="Krona One"/>
              </a:defRPr>
            </a:lvl5pPr>
            <a:lvl6pPr lvl="5" rtl="0" algn="ctr">
              <a:spcBef>
                <a:spcPts val="0"/>
              </a:spcBef>
              <a:spcAft>
                <a:spcPts val="0"/>
              </a:spcAft>
              <a:buSzPts val="4800"/>
              <a:buFont typeface="Krona One"/>
              <a:buNone/>
              <a:defRPr sz="4800">
                <a:latin typeface="Krona One"/>
                <a:ea typeface="Krona One"/>
                <a:cs typeface="Krona One"/>
                <a:sym typeface="Krona One"/>
              </a:defRPr>
            </a:lvl6pPr>
            <a:lvl7pPr lvl="6" rtl="0" algn="ctr">
              <a:spcBef>
                <a:spcPts val="0"/>
              </a:spcBef>
              <a:spcAft>
                <a:spcPts val="0"/>
              </a:spcAft>
              <a:buSzPts val="4800"/>
              <a:buFont typeface="Krona One"/>
              <a:buNone/>
              <a:defRPr sz="4800">
                <a:latin typeface="Krona One"/>
                <a:ea typeface="Krona One"/>
                <a:cs typeface="Krona One"/>
                <a:sym typeface="Krona One"/>
              </a:defRPr>
            </a:lvl7pPr>
            <a:lvl8pPr lvl="7" rtl="0" algn="ctr">
              <a:spcBef>
                <a:spcPts val="0"/>
              </a:spcBef>
              <a:spcAft>
                <a:spcPts val="0"/>
              </a:spcAft>
              <a:buSzPts val="4800"/>
              <a:buFont typeface="Krona One"/>
              <a:buNone/>
              <a:defRPr sz="4800">
                <a:latin typeface="Krona One"/>
                <a:ea typeface="Krona One"/>
                <a:cs typeface="Krona One"/>
                <a:sym typeface="Krona One"/>
              </a:defRPr>
            </a:lvl8pPr>
            <a:lvl9pPr lvl="8" rtl="0" algn="ctr">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405" name="Google Shape;405;p25"/>
          <p:cNvSpPr txBox="1"/>
          <p:nvPr>
            <p:ph idx="15"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2">
    <p:spTree>
      <p:nvGrpSpPr>
        <p:cNvPr id="406" name="Shape 406"/>
        <p:cNvGrpSpPr/>
        <p:nvPr/>
      </p:nvGrpSpPr>
      <p:grpSpPr>
        <a:xfrm>
          <a:off x="0" y="0"/>
          <a:ext cx="0" cy="0"/>
          <a:chOff x="0" y="0"/>
          <a:chExt cx="0" cy="0"/>
        </a:xfrm>
      </p:grpSpPr>
      <p:sp>
        <p:nvSpPr>
          <p:cNvPr id="407" name="Google Shape;407;p26"/>
          <p:cNvSpPr/>
          <p:nvPr/>
        </p:nvSpPr>
        <p:spPr>
          <a:xfrm>
            <a:off x="69924" y="2449046"/>
            <a:ext cx="73840" cy="57007"/>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p:nvPr/>
        </p:nvSpPr>
        <p:spPr>
          <a:xfrm rot="5400000">
            <a:off x="5294063" y="4744468"/>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6"/>
          <p:cNvSpPr/>
          <p:nvPr/>
        </p:nvSpPr>
        <p:spPr>
          <a:xfrm>
            <a:off x="3720173" y="5011906"/>
            <a:ext cx="73346" cy="57007"/>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6"/>
          <p:cNvSpPr/>
          <p:nvPr/>
        </p:nvSpPr>
        <p:spPr>
          <a:xfrm>
            <a:off x="7962397" y="4901544"/>
            <a:ext cx="73885" cy="57007"/>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
          <p:cNvSpPr/>
          <p:nvPr/>
        </p:nvSpPr>
        <p:spPr>
          <a:xfrm>
            <a:off x="8794544" y="3711844"/>
            <a:ext cx="101550" cy="79131"/>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6"/>
          <p:cNvSpPr/>
          <p:nvPr/>
        </p:nvSpPr>
        <p:spPr>
          <a:xfrm>
            <a:off x="407301" y="1646754"/>
            <a:ext cx="49601" cy="38199"/>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6"/>
          <p:cNvSpPr/>
          <p:nvPr/>
        </p:nvSpPr>
        <p:spPr>
          <a:xfrm>
            <a:off x="3274068" y="4962387"/>
            <a:ext cx="49601" cy="38199"/>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rot="5400000">
            <a:off x="9035453" y="4963913"/>
            <a:ext cx="49601" cy="38199"/>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318535" y="4055187"/>
            <a:ext cx="49556" cy="37706"/>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702418" y="101747"/>
            <a:ext cx="49601" cy="38199"/>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8111226" y="1009620"/>
            <a:ext cx="49601" cy="37706"/>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8838648" y="492673"/>
            <a:ext cx="49601" cy="38199"/>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4112367" y="4689878"/>
            <a:ext cx="49601" cy="38199"/>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
          <p:cNvSpPr/>
          <p:nvPr/>
        </p:nvSpPr>
        <p:spPr>
          <a:xfrm>
            <a:off x="9012951" y="2823819"/>
            <a:ext cx="49601" cy="37661"/>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570342" y="265758"/>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8427522" y="4355438"/>
            <a:ext cx="367237" cy="475133"/>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txBox="1"/>
          <p:nvPr>
            <p:ph idx="1" type="subTitle"/>
          </p:nvPr>
        </p:nvSpPr>
        <p:spPr>
          <a:xfrm>
            <a:off x="712850" y="3944415"/>
            <a:ext cx="2428800" cy="57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500"/>
              <a:buNone/>
              <a:defRPr sz="1500"/>
            </a:lvl1pPr>
            <a:lvl2pPr lvl="1" rtl="0" algn="ctr">
              <a:lnSpc>
                <a:spcPct val="100000"/>
              </a:lnSpc>
              <a:spcBef>
                <a:spcPts val="0"/>
              </a:spcBef>
              <a:spcAft>
                <a:spcPts val="0"/>
              </a:spcAft>
              <a:buClr>
                <a:schemeClr val="dk1"/>
              </a:buClr>
              <a:buSzPts val="1500"/>
              <a:buNone/>
              <a:defRPr sz="1500">
                <a:solidFill>
                  <a:schemeClr val="dk1"/>
                </a:solidFill>
              </a:defRPr>
            </a:lvl2pPr>
            <a:lvl3pPr lvl="2" rtl="0" algn="ctr">
              <a:lnSpc>
                <a:spcPct val="100000"/>
              </a:lnSpc>
              <a:spcBef>
                <a:spcPts val="0"/>
              </a:spcBef>
              <a:spcAft>
                <a:spcPts val="0"/>
              </a:spcAft>
              <a:buClr>
                <a:schemeClr val="dk1"/>
              </a:buClr>
              <a:buSzPts val="1500"/>
              <a:buNone/>
              <a:defRPr sz="1500">
                <a:solidFill>
                  <a:schemeClr val="dk1"/>
                </a:solidFill>
              </a:defRPr>
            </a:lvl3pPr>
            <a:lvl4pPr lvl="3" rtl="0" algn="ctr">
              <a:lnSpc>
                <a:spcPct val="100000"/>
              </a:lnSpc>
              <a:spcBef>
                <a:spcPts val="0"/>
              </a:spcBef>
              <a:spcAft>
                <a:spcPts val="0"/>
              </a:spcAft>
              <a:buClr>
                <a:schemeClr val="dk1"/>
              </a:buClr>
              <a:buSzPts val="1500"/>
              <a:buNone/>
              <a:defRPr sz="1500">
                <a:solidFill>
                  <a:schemeClr val="dk1"/>
                </a:solidFill>
              </a:defRPr>
            </a:lvl4pPr>
            <a:lvl5pPr lvl="4" rtl="0" algn="ctr">
              <a:lnSpc>
                <a:spcPct val="100000"/>
              </a:lnSpc>
              <a:spcBef>
                <a:spcPts val="0"/>
              </a:spcBef>
              <a:spcAft>
                <a:spcPts val="0"/>
              </a:spcAft>
              <a:buClr>
                <a:schemeClr val="dk1"/>
              </a:buClr>
              <a:buSzPts val="1500"/>
              <a:buNone/>
              <a:defRPr sz="1500">
                <a:solidFill>
                  <a:schemeClr val="dk1"/>
                </a:solidFill>
              </a:defRPr>
            </a:lvl5pPr>
            <a:lvl6pPr lvl="5" rtl="0" algn="ctr">
              <a:lnSpc>
                <a:spcPct val="100000"/>
              </a:lnSpc>
              <a:spcBef>
                <a:spcPts val="0"/>
              </a:spcBef>
              <a:spcAft>
                <a:spcPts val="0"/>
              </a:spcAft>
              <a:buClr>
                <a:schemeClr val="dk1"/>
              </a:buClr>
              <a:buSzPts val="1500"/>
              <a:buNone/>
              <a:defRPr sz="1500">
                <a:solidFill>
                  <a:schemeClr val="dk1"/>
                </a:solidFill>
              </a:defRPr>
            </a:lvl6pPr>
            <a:lvl7pPr lvl="6" rtl="0" algn="ctr">
              <a:lnSpc>
                <a:spcPct val="100000"/>
              </a:lnSpc>
              <a:spcBef>
                <a:spcPts val="0"/>
              </a:spcBef>
              <a:spcAft>
                <a:spcPts val="0"/>
              </a:spcAft>
              <a:buClr>
                <a:schemeClr val="dk1"/>
              </a:buClr>
              <a:buSzPts val="1500"/>
              <a:buNone/>
              <a:defRPr sz="1500">
                <a:solidFill>
                  <a:schemeClr val="dk1"/>
                </a:solidFill>
              </a:defRPr>
            </a:lvl7pPr>
            <a:lvl8pPr lvl="7" rtl="0" algn="ctr">
              <a:lnSpc>
                <a:spcPct val="100000"/>
              </a:lnSpc>
              <a:spcBef>
                <a:spcPts val="0"/>
              </a:spcBef>
              <a:spcAft>
                <a:spcPts val="0"/>
              </a:spcAft>
              <a:buClr>
                <a:schemeClr val="dk1"/>
              </a:buClr>
              <a:buSzPts val="1500"/>
              <a:buNone/>
              <a:defRPr sz="1500">
                <a:solidFill>
                  <a:schemeClr val="dk1"/>
                </a:solidFill>
              </a:defRPr>
            </a:lvl8pPr>
            <a:lvl9pPr lvl="8" rtl="0" algn="ctr">
              <a:lnSpc>
                <a:spcPct val="100000"/>
              </a:lnSpc>
              <a:spcBef>
                <a:spcPts val="0"/>
              </a:spcBef>
              <a:spcAft>
                <a:spcPts val="0"/>
              </a:spcAft>
              <a:buClr>
                <a:schemeClr val="dk1"/>
              </a:buClr>
              <a:buSzPts val="1500"/>
              <a:buNone/>
              <a:defRPr sz="1500">
                <a:solidFill>
                  <a:schemeClr val="dk1"/>
                </a:solidFill>
              </a:defRPr>
            </a:lvl9pPr>
          </a:lstStyle>
          <a:p/>
        </p:txBody>
      </p:sp>
      <p:sp>
        <p:nvSpPr>
          <p:cNvPr id="424" name="Google Shape;424;p26"/>
          <p:cNvSpPr txBox="1"/>
          <p:nvPr>
            <p:ph idx="2" type="subTitle"/>
          </p:nvPr>
        </p:nvSpPr>
        <p:spPr>
          <a:xfrm>
            <a:off x="712850" y="2062035"/>
            <a:ext cx="2428800" cy="568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500"/>
              <a:buNone/>
              <a:defRPr sz="1500"/>
            </a:lvl1pPr>
            <a:lvl2pPr lvl="1" rtl="0" algn="ctr">
              <a:lnSpc>
                <a:spcPct val="100000"/>
              </a:lnSpc>
              <a:spcBef>
                <a:spcPts val="0"/>
              </a:spcBef>
              <a:spcAft>
                <a:spcPts val="0"/>
              </a:spcAft>
              <a:buClr>
                <a:schemeClr val="dk1"/>
              </a:buClr>
              <a:buSzPts val="1500"/>
              <a:buNone/>
              <a:defRPr sz="1500">
                <a:solidFill>
                  <a:schemeClr val="dk1"/>
                </a:solidFill>
              </a:defRPr>
            </a:lvl2pPr>
            <a:lvl3pPr lvl="2" rtl="0" algn="ctr">
              <a:lnSpc>
                <a:spcPct val="100000"/>
              </a:lnSpc>
              <a:spcBef>
                <a:spcPts val="0"/>
              </a:spcBef>
              <a:spcAft>
                <a:spcPts val="0"/>
              </a:spcAft>
              <a:buClr>
                <a:schemeClr val="dk1"/>
              </a:buClr>
              <a:buSzPts val="1500"/>
              <a:buNone/>
              <a:defRPr sz="1500">
                <a:solidFill>
                  <a:schemeClr val="dk1"/>
                </a:solidFill>
              </a:defRPr>
            </a:lvl3pPr>
            <a:lvl4pPr lvl="3" rtl="0" algn="ctr">
              <a:lnSpc>
                <a:spcPct val="100000"/>
              </a:lnSpc>
              <a:spcBef>
                <a:spcPts val="0"/>
              </a:spcBef>
              <a:spcAft>
                <a:spcPts val="0"/>
              </a:spcAft>
              <a:buClr>
                <a:schemeClr val="dk1"/>
              </a:buClr>
              <a:buSzPts val="1500"/>
              <a:buNone/>
              <a:defRPr sz="1500">
                <a:solidFill>
                  <a:schemeClr val="dk1"/>
                </a:solidFill>
              </a:defRPr>
            </a:lvl4pPr>
            <a:lvl5pPr lvl="4" rtl="0" algn="ctr">
              <a:lnSpc>
                <a:spcPct val="100000"/>
              </a:lnSpc>
              <a:spcBef>
                <a:spcPts val="0"/>
              </a:spcBef>
              <a:spcAft>
                <a:spcPts val="0"/>
              </a:spcAft>
              <a:buClr>
                <a:schemeClr val="dk1"/>
              </a:buClr>
              <a:buSzPts val="1500"/>
              <a:buNone/>
              <a:defRPr sz="1500">
                <a:solidFill>
                  <a:schemeClr val="dk1"/>
                </a:solidFill>
              </a:defRPr>
            </a:lvl5pPr>
            <a:lvl6pPr lvl="5" rtl="0" algn="ctr">
              <a:lnSpc>
                <a:spcPct val="100000"/>
              </a:lnSpc>
              <a:spcBef>
                <a:spcPts val="0"/>
              </a:spcBef>
              <a:spcAft>
                <a:spcPts val="0"/>
              </a:spcAft>
              <a:buClr>
                <a:schemeClr val="dk1"/>
              </a:buClr>
              <a:buSzPts val="1500"/>
              <a:buNone/>
              <a:defRPr sz="1500">
                <a:solidFill>
                  <a:schemeClr val="dk1"/>
                </a:solidFill>
              </a:defRPr>
            </a:lvl6pPr>
            <a:lvl7pPr lvl="6" rtl="0" algn="ctr">
              <a:lnSpc>
                <a:spcPct val="100000"/>
              </a:lnSpc>
              <a:spcBef>
                <a:spcPts val="0"/>
              </a:spcBef>
              <a:spcAft>
                <a:spcPts val="0"/>
              </a:spcAft>
              <a:buClr>
                <a:schemeClr val="dk1"/>
              </a:buClr>
              <a:buSzPts val="1500"/>
              <a:buNone/>
              <a:defRPr sz="1500">
                <a:solidFill>
                  <a:schemeClr val="dk1"/>
                </a:solidFill>
              </a:defRPr>
            </a:lvl7pPr>
            <a:lvl8pPr lvl="7" rtl="0" algn="ctr">
              <a:lnSpc>
                <a:spcPct val="100000"/>
              </a:lnSpc>
              <a:spcBef>
                <a:spcPts val="0"/>
              </a:spcBef>
              <a:spcAft>
                <a:spcPts val="0"/>
              </a:spcAft>
              <a:buClr>
                <a:schemeClr val="dk1"/>
              </a:buClr>
              <a:buSzPts val="1500"/>
              <a:buNone/>
              <a:defRPr sz="1500">
                <a:solidFill>
                  <a:schemeClr val="dk1"/>
                </a:solidFill>
              </a:defRPr>
            </a:lvl8pPr>
            <a:lvl9pPr lvl="8" rtl="0" algn="ctr">
              <a:lnSpc>
                <a:spcPct val="100000"/>
              </a:lnSpc>
              <a:spcBef>
                <a:spcPts val="0"/>
              </a:spcBef>
              <a:spcAft>
                <a:spcPts val="0"/>
              </a:spcAft>
              <a:buClr>
                <a:schemeClr val="dk1"/>
              </a:buClr>
              <a:buSzPts val="1500"/>
              <a:buNone/>
              <a:defRPr sz="1500">
                <a:solidFill>
                  <a:schemeClr val="dk1"/>
                </a:solidFill>
              </a:defRPr>
            </a:lvl9pPr>
          </a:lstStyle>
          <a:p/>
        </p:txBody>
      </p:sp>
      <p:sp>
        <p:nvSpPr>
          <p:cNvPr id="425" name="Google Shape;425;p26"/>
          <p:cNvSpPr txBox="1"/>
          <p:nvPr>
            <p:ph type="title"/>
          </p:nvPr>
        </p:nvSpPr>
        <p:spPr>
          <a:xfrm>
            <a:off x="713453" y="1638205"/>
            <a:ext cx="2427600" cy="48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26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26" name="Google Shape;426;p26"/>
          <p:cNvSpPr txBox="1"/>
          <p:nvPr>
            <p:ph idx="3" type="title"/>
          </p:nvPr>
        </p:nvSpPr>
        <p:spPr>
          <a:xfrm>
            <a:off x="712853" y="3520579"/>
            <a:ext cx="2428800" cy="48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26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27" name="Google Shape;427;p26"/>
          <p:cNvSpPr txBox="1"/>
          <p:nvPr>
            <p:ph idx="4"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8" name="Google Shape;428;p26"/>
          <p:cNvSpPr txBox="1"/>
          <p:nvPr>
            <p:ph idx="5" type="subTitle"/>
          </p:nvPr>
        </p:nvSpPr>
        <p:spPr>
          <a:xfrm>
            <a:off x="3371649" y="3946453"/>
            <a:ext cx="2428800" cy="57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500"/>
              <a:buNone/>
              <a:defRPr sz="1500"/>
            </a:lvl1pPr>
            <a:lvl2pPr lvl="1" rtl="0" algn="ctr">
              <a:lnSpc>
                <a:spcPct val="100000"/>
              </a:lnSpc>
              <a:spcBef>
                <a:spcPts val="0"/>
              </a:spcBef>
              <a:spcAft>
                <a:spcPts val="0"/>
              </a:spcAft>
              <a:buClr>
                <a:schemeClr val="dk1"/>
              </a:buClr>
              <a:buSzPts val="1500"/>
              <a:buNone/>
              <a:defRPr sz="1500">
                <a:solidFill>
                  <a:schemeClr val="dk1"/>
                </a:solidFill>
              </a:defRPr>
            </a:lvl2pPr>
            <a:lvl3pPr lvl="2" rtl="0" algn="ctr">
              <a:lnSpc>
                <a:spcPct val="100000"/>
              </a:lnSpc>
              <a:spcBef>
                <a:spcPts val="0"/>
              </a:spcBef>
              <a:spcAft>
                <a:spcPts val="0"/>
              </a:spcAft>
              <a:buClr>
                <a:schemeClr val="dk1"/>
              </a:buClr>
              <a:buSzPts val="1500"/>
              <a:buNone/>
              <a:defRPr sz="1500">
                <a:solidFill>
                  <a:schemeClr val="dk1"/>
                </a:solidFill>
              </a:defRPr>
            </a:lvl3pPr>
            <a:lvl4pPr lvl="3" rtl="0" algn="ctr">
              <a:lnSpc>
                <a:spcPct val="100000"/>
              </a:lnSpc>
              <a:spcBef>
                <a:spcPts val="0"/>
              </a:spcBef>
              <a:spcAft>
                <a:spcPts val="0"/>
              </a:spcAft>
              <a:buClr>
                <a:schemeClr val="dk1"/>
              </a:buClr>
              <a:buSzPts val="1500"/>
              <a:buNone/>
              <a:defRPr sz="1500">
                <a:solidFill>
                  <a:schemeClr val="dk1"/>
                </a:solidFill>
              </a:defRPr>
            </a:lvl4pPr>
            <a:lvl5pPr lvl="4" rtl="0" algn="ctr">
              <a:lnSpc>
                <a:spcPct val="100000"/>
              </a:lnSpc>
              <a:spcBef>
                <a:spcPts val="0"/>
              </a:spcBef>
              <a:spcAft>
                <a:spcPts val="0"/>
              </a:spcAft>
              <a:buClr>
                <a:schemeClr val="dk1"/>
              </a:buClr>
              <a:buSzPts val="1500"/>
              <a:buNone/>
              <a:defRPr sz="1500">
                <a:solidFill>
                  <a:schemeClr val="dk1"/>
                </a:solidFill>
              </a:defRPr>
            </a:lvl5pPr>
            <a:lvl6pPr lvl="5" rtl="0" algn="ctr">
              <a:lnSpc>
                <a:spcPct val="100000"/>
              </a:lnSpc>
              <a:spcBef>
                <a:spcPts val="0"/>
              </a:spcBef>
              <a:spcAft>
                <a:spcPts val="0"/>
              </a:spcAft>
              <a:buClr>
                <a:schemeClr val="dk1"/>
              </a:buClr>
              <a:buSzPts val="1500"/>
              <a:buNone/>
              <a:defRPr sz="1500">
                <a:solidFill>
                  <a:schemeClr val="dk1"/>
                </a:solidFill>
              </a:defRPr>
            </a:lvl6pPr>
            <a:lvl7pPr lvl="6" rtl="0" algn="ctr">
              <a:lnSpc>
                <a:spcPct val="100000"/>
              </a:lnSpc>
              <a:spcBef>
                <a:spcPts val="0"/>
              </a:spcBef>
              <a:spcAft>
                <a:spcPts val="0"/>
              </a:spcAft>
              <a:buClr>
                <a:schemeClr val="dk1"/>
              </a:buClr>
              <a:buSzPts val="1500"/>
              <a:buNone/>
              <a:defRPr sz="1500">
                <a:solidFill>
                  <a:schemeClr val="dk1"/>
                </a:solidFill>
              </a:defRPr>
            </a:lvl7pPr>
            <a:lvl8pPr lvl="7" rtl="0" algn="ctr">
              <a:lnSpc>
                <a:spcPct val="100000"/>
              </a:lnSpc>
              <a:spcBef>
                <a:spcPts val="0"/>
              </a:spcBef>
              <a:spcAft>
                <a:spcPts val="0"/>
              </a:spcAft>
              <a:buClr>
                <a:schemeClr val="dk1"/>
              </a:buClr>
              <a:buSzPts val="1500"/>
              <a:buNone/>
              <a:defRPr sz="1500">
                <a:solidFill>
                  <a:schemeClr val="dk1"/>
                </a:solidFill>
              </a:defRPr>
            </a:lvl8pPr>
            <a:lvl9pPr lvl="8" rtl="0" algn="ctr">
              <a:lnSpc>
                <a:spcPct val="100000"/>
              </a:lnSpc>
              <a:spcBef>
                <a:spcPts val="0"/>
              </a:spcBef>
              <a:spcAft>
                <a:spcPts val="0"/>
              </a:spcAft>
              <a:buClr>
                <a:schemeClr val="dk1"/>
              </a:buClr>
              <a:buSzPts val="1500"/>
              <a:buNone/>
              <a:defRPr sz="1500">
                <a:solidFill>
                  <a:schemeClr val="dk1"/>
                </a:solidFill>
              </a:defRPr>
            </a:lvl9pPr>
          </a:lstStyle>
          <a:p/>
        </p:txBody>
      </p:sp>
      <p:sp>
        <p:nvSpPr>
          <p:cNvPr id="429" name="Google Shape;429;p26"/>
          <p:cNvSpPr txBox="1"/>
          <p:nvPr>
            <p:ph idx="6" type="subTitle"/>
          </p:nvPr>
        </p:nvSpPr>
        <p:spPr>
          <a:xfrm>
            <a:off x="3371649" y="2064077"/>
            <a:ext cx="2428800" cy="568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500"/>
              <a:buNone/>
              <a:defRPr sz="1500"/>
            </a:lvl1pPr>
            <a:lvl2pPr lvl="1" rtl="0" algn="ctr">
              <a:lnSpc>
                <a:spcPct val="100000"/>
              </a:lnSpc>
              <a:spcBef>
                <a:spcPts val="0"/>
              </a:spcBef>
              <a:spcAft>
                <a:spcPts val="0"/>
              </a:spcAft>
              <a:buClr>
                <a:schemeClr val="dk1"/>
              </a:buClr>
              <a:buSzPts val="1500"/>
              <a:buNone/>
              <a:defRPr sz="1500">
                <a:solidFill>
                  <a:schemeClr val="dk1"/>
                </a:solidFill>
              </a:defRPr>
            </a:lvl2pPr>
            <a:lvl3pPr lvl="2" rtl="0" algn="ctr">
              <a:lnSpc>
                <a:spcPct val="100000"/>
              </a:lnSpc>
              <a:spcBef>
                <a:spcPts val="0"/>
              </a:spcBef>
              <a:spcAft>
                <a:spcPts val="0"/>
              </a:spcAft>
              <a:buClr>
                <a:schemeClr val="dk1"/>
              </a:buClr>
              <a:buSzPts val="1500"/>
              <a:buNone/>
              <a:defRPr sz="1500">
                <a:solidFill>
                  <a:schemeClr val="dk1"/>
                </a:solidFill>
              </a:defRPr>
            </a:lvl3pPr>
            <a:lvl4pPr lvl="3" rtl="0" algn="ctr">
              <a:lnSpc>
                <a:spcPct val="100000"/>
              </a:lnSpc>
              <a:spcBef>
                <a:spcPts val="0"/>
              </a:spcBef>
              <a:spcAft>
                <a:spcPts val="0"/>
              </a:spcAft>
              <a:buClr>
                <a:schemeClr val="dk1"/>
              </a:buClr>
              <a:buSzPts val="1500"/>
              <a:buNone/>
              <a:defRPr sz="1500">
                <a:solidFill>
                  <a:schemeClr val="dk1"/>
                </a:solidFill>
              </a:defRPr>
            </a:lvl4pPr>
            <a:lvl5pPr lvl="4" rtl="0" algn="ctr">
              <a:lnSpc>
                <a:spcPct val="100000"/>
              </a:lnSpc>
              <a:spcBef>
                <a:spcPts val="0"/>
              </a:spcBef>
              <a:spcAft>
                <a:spcPts val="0"/>
              </a:spcAft>
              <a:buClr>
                <a:schemeClr val="dk1"/>
              </a:buClr>
              <a:buSzPts val="1500"/>
              <a:buNone/>
              <a:defRPr sz="1500">
                <a:solidFill>
                  <a:schemeClr val="dk1"/>
                </a:solidFill>
              </a:defRPr>
            </a:lvl5pPr>
            <a:lvl6pPr lvl="5" rtl="0" algn="ctr">
              <a:lnSpc>
                <a:spcPct val="100000"/>
              </a:lnSpc>
              <a:spcBef>
                <a:spcPts val="0"/>
              </a:spcBef>
              <a:spcAft>
                <a:spcPts val="0"/>
              </a:spcAft>
              <a:buClr>
                <a:schemeClr val="dk1"/>
              </a:buClr>
              <a:buSzPts val="1500"/>
              <a:buNone/>
              <a:defRPr sz="1500">
                <a:solidFill>
                  <a:schemeClr val="dk1"/>
                </a:solidFill>
              </a:defRPr>
            </a:lvl6pPr>
            <a:lvl7pPr lvl="6" rtl="0" algn="ctr">
              <a:lnSpc>
                <a:spcPct val="100000"/>
              </a:lnSpc>
              <a:spcBef>
                <a:spcPts val="0"/>
              </a:spcBef>
              <a:spcAft>
                <a:spcPts val="0"/>
              </a:spcAft>
              <a:buClr>
                <a:schemeClr val="dk1"/>
              </a:buClr>
              <a:buSzPts val="1500"/>
              <a:buNone/>
              <a:defRPr sz="1500">
                <a:solidFill>
                  <a:schemeClr val="dk1"/>
                </a:solidFill>
              </a:defRPr>
            </a:lvl7pPr>
            <a:lvl8pPr lvl="7" rtl="0" algn="ctr">
              <a:lnSpc>
                <a:spcPct val="100000"/>
              </a:lnSpc>
              <a:spcBef>
                <a:spcPts val="0"/>
              </a:spcBef>
              <a:spcAft>
                <a:spcPts val="0"/>
              </a:spcAft>
              <a:buClr>
                <a:schemeClr val="dk1"/>
              </a:buClr>
              <a:buSzPts val="1500"/>
              <a:buNone/>
              <a:defRPr sz="1500">
                <a:solidFill>
                  <a:schemeClr val="dk1"/>
                </a:solidFill>
              </a:defRPr>
            </a:lvl8pPr>
            <a:lvl9pPr lvl="8" rtl="0" algn="ctr">
              <a:lnSpc>
                <a:spcPct val="100000"/>
              </a:lnSpc>
              <a:spcBef>
                <a:spcPts val="0"/>
              </a:spcBef>
              <a:spcAft>
                <a:spcPts val="0"/>
              </a:spcAft>
              <a:buClr>
                <a:schemeClr val="dk1"/>
              </a:buClr>
              <a:buSzPts val="1500"/>
              <a:buNone/>
              <a:defRPr sz="1500">
                <a:solidFill>
                  <a:schemeClr val="dk1"/>
                </a:solidFill>
              </a:defRPr>
            </a:lvl9pPr>
          </a:lstStyle>
          <a:p/>
        </p:txBody>
      </p:sp>
      <p:sp>
        <p:nvSpPr>
          <p:cNvPr id="430" name="Google Shape;430;p26"/>
          <p:cNvSpPr txBox="1"/>
          <p:nvPr>
            <p:ph idx="7" type="title"/>
          </p:nvPr>
        </p:nvSpPr>
        <p:spPr>
          <a:xfrm>
            <a:off x="3372249" y="1640693"/>
            <a:ext cx="2427600" cy="48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26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31" name="Google Shape;431;p26"/>
          <p:cNvSpPr txBox="1"/>
          <p:nvPr>
            <p:ph idx="8" type="title"/>
          </p:nvPr>
        </p:nvSpPr>
        <p:spPr>
          <a:xfrm>
            <a:off x="3371649" y="3523068"/>
            <a:ext cx="2428800" cy="48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26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32" name="Google Shape;432;p26"/>
          <p:cNvSpPr txBox="1"/>
          <p:nvPr>
            <p:ph idx="9" type="subTitle"/>
          </p:nvPr>
        </p:nvSpPr>
        <p:spPr>
          <a:xfrm>
            <a:off x="6030448" y="3944426"/>
            <a:ext cx="2428800" cy="57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500"/>
              <a:buNone/>
              <a:defRPr sz="1500"/>
            </a:lvl1pPr>
            <a:lvl2pPr lvl="1" rtl="0" algn="ctr">
              <a:lnSpc>
                <a:spcPct val="100000"/>
              </a:lnSpc>
              <a:spcBef>
                <a:spcPts val="0"/>
              </a:spcBef>
              <a:spcAft>
                <a:spcPts val="0"/>
              </a:spcAft>
              <a:buClr>
                <a:schemeClr val="dk1"/>
              </a:buClr>
              <a:buSzPts val="1500"/>
              <a:buNone/>
              <a:defRPr sz="1500">
                <a:solidFill>
                  <a:schemeClr val="dk1"/>
                </a:solidFill>
              </a:defRPr>
            </a:lvl2pPr>
            <a:lvl3pPr lvl="2" rtl="0" algn="ctr">
              <a:lnSpc>
                <a:spcPct val="100000"/>
              </a:lnSpc>
              <a:spcBef>
                <a:spcPts val="0"/>
              </a:spcBef>
              <a:spcAft>
                <a:spcPts val="0"/>
              </a:spcAft>
              <a:buClr>
                <a:schemeClr val="dk1"/>
              </a:buClr>
              <a:buSzPts val="1500"/>
              <a:buNone/>
              <a:defRPr sz="1500">
                <a:solidFill>
                  <a:schemeClr val="dk1"/>
                </a:solidFill>
              </a:defRPr>
            </a:lvl3pPr>
            <a:lvl4pPr lvl="3" rtl="0" algn="ctr">
              <a:lnSpc>
                <a:spcPct val="100000"/>
              </a:lnSpc>
              <a:spcBef>
                <a:spcPts val="0"/>
              </a:spcBef>
              <a:spcAft>
                <a:spcPts val="0"/>
              </a:spcAft>
              <a:buClr>
                <a:schemeClr val="dk1"/>
              </a:buClr>
              <a:buSzPts val="1500"/>
              <a:buNone/>
              <a:defRPr sz="1500">
                <a:solidFill>
                  <a:schemeClr val="dk1"/>
                </a:solidFill>
              </a:defRPr>
            </a:lvl4pPr>
            <a:lvl5pPr lvl="4" rtl="0" algn="ctr">
              <a:lnSpc>
                <a:spcPct val="100000"/>
              </a:lnSpc>
              <a:spcBef>
                <a:spcPts val="0"/>
              </a:spcBef>
              <a:spcAft>
                <a:spcPts val="0"/>
              </a:spcAft>
              <a:buClr>
                <a:schemeClr val="dk1"/>
              </a:buClr>
              <a:buSzPts val="1500"/>
              <a:buNone/>
              <a:defRPr sz="1500">
                <a:solidFill>
                  <a:schemeClr val="dk1"/>
                </a:solidFill>
              </a:defRPr>
            </a:lvl5pPr>
            <a:lvl6pPr lvl="5" rtl="0" algn="ctr">
              <a:lnSpc>
                <a:spcPct val="100000"/>
              </a:lnSpc>
              <a:spcBef>
                <a:spcPts val="0"/>
              </a:spcBef>
              <a:spcAft>
                <a:spcPts val="0"/>
              </a:spcAft>
              <a:buClr>
                <a:schemeClr val="dk1"/>
              </a:buClr>
              <a:buSzPts val="1500"/>
              <a:buNone/>
              <a:defRPr sz="1500">
                <a:solidFill>
                  <a:schemeClr val="dk1"/>
                </a:solidFill>
              </a:defRPr>
            </a:lvl6pPr>
            <a:lvl7pPr lvl="6" rtl="0" algn="ctr">
              <a:lnSpc>
                <a:spcPct val="100000"/>
              </a:lnSpc>
              <a:spcBef>
                <a:spcPts val="0"/>
              </a:spcBef>
              <a:spcAft>
                <a:spcPts val="0"/>
              </a:spcAft>
              <a:buClr>
                <a:schemeClr val="dk1"/>
              </a:buClr>
              <a:buSzPts val="1500"/>
              <a:buNone/>
              <a:defRPr sz="1500">
                <a:solidFill>
                  <a:schemeClr val="dk1"/>
                </a:solidFill>
              </a:defRPr>
            </a:lvl7pPr>
            <a:lvl8pPr lvl="7" rtl="0" algn="ctr">
              <a:lnSpc>
                <a:spcPct val="100000"/>
              </a:lnSpc>
              <a:spcBef>
                <a:spcPts val="0"/>
              </a:spcBef>
              <a:spcAft>
                <a:spcPts val="0"/>
              </a:spcAft>
              <a:buClr>
                <a:schemeClr val="dk1"/>
              </a:buClr>
              <a:buSzPts val="1500"/>
              <a:buNone/>
              <a:defRPr sz="1500">
                <a:solidFill>
                  <a:schemeClr val="dk1"/>
                </a:solidFill>
              </a:defRPr>
            </a:lvl8pPr>
            <a:lvl9pPr lvl="8" rtl="0" algn="ctr">
              <a:lnSpc>
                <a:spcPct val="100000"/>
              </a:lnSpc>
              <a:spcBef>
                <a:spcPts val="0"/>
              </a:spcBef>
              <a:spcAft>
                <a:spcPts val="0"/>
              </a:spcAft>
              <a:buClr>
                <a:schemeClr val="dk1"/>
              </a:buClr>
              <a:buSzPts val="1500"/>
              <a:buNone/>
              <a:defRPr sz="1500">
                <a:solidFill>
                  <a:schemeClr val="dk1"/>
                </a:solidFill>
              </a:defRPr>
            </a:lvl9pPr>
          </a:lstStyle>
          <a:p/>
        </p:txBody>
      </p:sp>
      <p:sp>
        <p:nvSpPr>
          <p:cNvPr id="433" name="Google Shape;433;p26"/>
          <p:cNvSpPr txBox="1"/>
          <p:nvPr>
            <p:ph idx="13" type="subTitle"/>
          </p:nvPr>
        </p:nvSpPr>
        <p:spPr>
          <a:xfrm>
            <a:off x="6030448" y="2062046"/>
            <a:ext cx="2428800" cy="568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500"/>
              <a:buNone/>
              <a:defRPr sz="1500"/>
            </a:lvl1pPr>
            <a:lvl2pPr lvl="1" rtl="0" algn="ctr">
              <a:lnSpc>
                <a:spcPct val="100000"/>
              </a:lnSpc>
              <a:spcBef>
                <a:spcPts val="0"/>
              </a:spcBef>
              <a:spcAft>
                <a:spcPts val="0"/>
              </a:spcAft>
              <a:buClr>
                <a:schemeClr val="dk1"/>
              </a:buClr>
              <a:buSzPts val="1500"/>
              <a:buNone/>
              <a:defRPr sz="1500">
                <a:solidFill>
                  <a:schemeClr val="dk1"/>
                </a:solidFill>
              </a:defRPr>
            </a:lvl2pPr>
            <a:lvl3pPr lvl="2" rtl="0" algn="ctr">
              <a:lnSpc>
                <a:spcPct val="100000"/>
              </a:lnSpc>
              <a:spcBef>
                <a:spcPts val="0"/>
              </a:spcBef>
              <a:spcAft>
                <a:spcPts val="0"/>
              </a:spcAft>
              <a:buClr>
                <a:schemeClr val="dk1"/>
              </a:buClr>
              <a:buSzPts val="1500"/>
              <a:buNone/>
              <a:defRPr sz="1500">
                <a:solidFill>
                  <a:schemeClr val="dk1"/>
                </a:solidFill>
              </a:defRPr>
            </a:lvl3pPr>
            <a:lvl4pPr lvl="3" rtl="0" algn="ctr">
              <a:lnSpc>
                <a:spcPct val="100000"/>
              </a:lnSpc>
              <a:spcBef>
                <a:spcPts val="0"/>
              </a:spcBef>
              <a:spcAft>
                <a:spcPts val="0"/>
              </a:spcAft>
              <a:buClr>
                <a:schemeClr val="dk1"/>
              </a:buClr>
              <a:buSzPts val="1500"/>
              <a:buNone/>
              <a:defRPr sz="1500">
                <a:solidFill>
                  <a:schemeClr val="dk1"/>
                </a:solidFill>
              </a:defRPr>
            </a:lvl4pPr>
            <a:lvl5pPr lvl="4" rtl="0" algn="ctr">
              <a:lnSpc>
                <a:spcPct val="100000"/>
              </a:lnSpc>
              <a:spcBef>
                <a:spcPts val="0"/>
              </a:spcBef>
              <a:spcAft>
                <a:spcPts val="0"/>
              </a:spcAft>
              <a:buClr>
                <a:schemeClr val="dk1"/>
              </a:buClr>
              <a:buSzPts val="1500"/>
              <a:buNone/>
              <a:defRPr sz="1500">
                <a:solidFill>
                  <a:schemeClr val="dk1"/>
                </a:solidFill>
              </a:defRPr>
            </a:lvl5pPr>
            <a:lvl6pPr lvl="5" rtl="0" algn="ctr">
              <a:lnSpc>
                <a:spcPct val="100000"/>
              </a:lnSpc>
              <a:spcBef>
                <a:spcPts val="0"/>
              </a:spcBef>
              <a:spcAft>
                <a:spcPts val="0"/>
              </a:spcAft>
              <a:buClr>
                <a:schemeClr val="dk1"/>
              </a:buClr>
              <a:buSzPts val="1500"/>
              <a:buNone/>
              <a:defRPr sz="1500">
                <a:solidFill>
                  <a:schemeClr val="dk1"/>
                </a:solidFill>
              </a:defRPr>
            </a:lvl6pPr>
            <a:lvl7pPr lvl="6" rtl="0" algn="ctr">
              <a:lnSpc>
                <a:spcPct val="100000"/>
              </a:lnSpc>
              <a:spcBef>
                <a:spcPts val="0"/>
              </a:spcBef>
              <a:spcAft>
                <a:spcPts val="0"/>
              </a:spcAft>
              <a:buClr>
                <a:schemeClr val="dk1"/>
              </a:buClr>
              <a:buSzPts val="1500"/>
              <a:buNone/>
              <a:defRPr sz="1500">
                <a:solidFill>
                  <a:schemeClr val="dk1"/>
                </a:solidFill>
              </a:defRPr>
            </a:lvl7pPr>
            <a:lvl8pPr lvl="7" rtl="0" algn="ctr">
              <a:lnSpc>
                <a:spcPct val="100000"/>
              </a:lnSpc>
              <a:spcBef>
                <a:spcPts val="0"/>
              </a:spcBef>
              <a:spcAft>
                <a:spcPts val="0"/>
              </a:spcAft>
              <a:buClr>
                <a:schemeClr val="dk1"/>
              </a:buClr>
              <a:buSzPts val="1500"/>
              <a:buNone/>
              <a:defRPr sz="1500">
                <a:solidFill>
                  <a:schemeClr val="dk1"/>
                </a:solidFill>
              </a:defRPr>
            </a:lvl8pPr>
            <a:lvl9pPr lvl="8" rtl="0" algn="ctr">
              <a:lnSpc>
                <a:spcPct val="100000"/>
              </a:lnSpc>
              <a:spcBef>
                <a:spcPts val="0"/>
              </a:spcBef>
              <a:spcAft>
                <a:spcPts val="0"/>
              </a:spcAft>
              <a:buClr>
                <a:schemeClr val="dk1"/>
              </a:buClr>
              <a:buSzPts val="1500"/>
              <a:buNone/>
              <a:defRPr sz="1500">
                <a:solidFill>
                  <a:schemeClr val="dk1"/>
                </a:solidFill>
              </a:defRPr>
            </a:lvl9pPr>
          </a:lstStyle>
          <a:p/>
        </p:txBody>
      </p:sp>
      <p:sp>
        <p:nvSpPr>
          <p:cNvPr id="434" name="Google Shape;434;p26"/>
          <p:cNvSpPr txBox="1"/>
          <p:nvPr>
            <p:ph idx="14" type="title"/>
          </p:nvPr>
        </p:nvSpPr>
        <p:spPr>
          <a:xfrm>
            <a:off x="6031046" y="1638218"/>
            <a:ext cx="2427600" cy="48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26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35" name="Google Shape;435;p26"/>
          <p:cNvSpPr txBox="1"/>
          <p:nvPr>
            <p:ph idx="15" type="title"/>
          </p:nvPr>
        </p:nvSpPr>
        <p:spPr>
          <a:xfrm>
            <a:off x="6030446" y="3520593"/>
            <a:ext cx="2428800" cy="48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26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36" name="Google Shape;436;p26"/>
          <p:cNvSpPr txBox="1"/>
          <p:nvPr>
            <p:ph hasCustomPrompt="1" idx="16" type="title"/>
          </p:nvPr>
        </p:nvSpPr>
        <p:spPr>
          <a:xfrm>
            <a:off x="1502753" y="1036395"/>
            <a:ext cx="849000" cy="484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SzPts val="4800"/>
              <a:buFont typeface="Krona One"/>
              <a:buNone/>
              <a:defRPr sz="4800">
                <a:latin typeface="Krona One"/>
                <a:ea typeface="Krona One"/>
                <a:cs typeface="Krona One"/>
                <a:sym typeface="Krona One"/>
              </a:defRPr>
            </a:lvl2pPr>
            <a:lvl3pPr lvl="2" rtl="0" algn="ctr">
              <a:spcBef>
                <a:spcPts val="0"/>
              </a:spcBef>
              <a:spcAft>
                <a:spcPts val="0"/>
              </a:spcAft>
              <a:buSzPts val="4800"/>
              <a:buFont typeface="Krona One"/>
              <a:buNone/>
              <a:defRPr sz="4800">
                <a:latin typeface="Krona One"/>
                <a:ea typeface="Krona One"/>
                <a:cs typeface="Krona One"/>
                <a:sym typeface="Krona One"/>
              </a:defRPr>
            </a:lvl3pPr>
            <a:lvl4pPr lvl="3" rtl="0" algn="ctr">
              <a:spcBef>
                <a:spcPts val="0"/>
              </a:spcBef>
              <a:spcAft>
                <a:spcPts val="0"/>
              </a:spcAft>
              <a:buSzPts val="4800"/>
              <a:buFont typeface="Krona One"/>
              <a:buNone/>
              <a:defRPr sz="4800">
                <a:latin typeface="Krona One"/>
                <a:ea typeface="Krona One"/>
                <a:cs typeface="Krona One"/>
                <a:sym typeface="Krona One"/>
              </a:defRPr>
            </a:lvl4pPr>
            <a:lvl5pPr lvl="4" rtl="0" algn="ctr">
              <a:spcBef>
                <a:spcPts val="0"/>
              </a:spcBef>
              <a:spcAft>
                <a:spcPts val="0"/>
              </a:spcAft>
              <a:buSzPts val="4800"/>
              <a:buFont typeface="Krona One"/>
              <a:buNone/>
              <a:defRPr sz="4800">
                <a:latin typeface="Krona One"/>
                <a:ea typeface="Krona One"/>
                <a:cs typeface="Krona One"/>
                <a:sym typeface="Krona One"/>
              </a:defRPr>
            </a:lvl5pPr>
            <a:lvl6pPr lvl="5" rtl="0" algn="ctr">
              <a:spcBef>
                <a:spcPts val="0"/>
              </a:spcBef>
              <a:spcAft>
                <a:spcPts val="0"/>
              </a:spcAft>
              <a:buSzPts val="4800"/>
              <a:buFont typeface="Krona One"/>
              <a:buNone/>
              <a:defRPr sz="4800">
                <a:latin typeface="Krona One"/>
                <a:ea typeface="Krona One"/>
                <a:cs typeface="Krona One"/>
                <a:sym typeface="Krona One"/>
              </a:defRPr>
            </a:lvl6pPr>
            <a:lvl7pPr lvl="6" rtl="0" algn="ctr">
              <a:spcBef>
                <a:spcPts val="0"/>
              </a:spcBef>
              <a:spcAft>
                <a:spcPts val="0"/>
              </a:spcAft>
              <a:buSzPts val="4800"/>
              <a:buFont typeface="Krona One"/>
              <a:buNone/>
              <a:defRPr sz="4800">
                <a:latin typeface="Krona One"/>
                <a:ea typeface="Krona One"/>
                <a:cs typeface="Krona One"/>
                <a:sym typeface="Krona One"/>
              </a:defRPr>
            </a:lvl7pPr>
            <a:lvl8pPr lvl="7" rtl="0" algn="ctr">
              <a:spcBef>
                <a:spcPts val="0"/>
              </a:spcBef>
              <a:spcAft>
                <a:spcPts val="0"/>
              </a:spcAft>
              <a:buSzPts val="4800"/>
              <a:buFont typeface="Krona One"/>
              <a:buNone/>
              <a:defRPr sz="4800">
                <a:latin typeface="Krona One"/>
                <a:ea typeface="Krona One"/>
                <a:cs typeface="Krona One"/>
                <a:sym typeface="Krona One"/>
              </a:defRPr>
            </a:lvl8pPr>
            <a:lvl9pPr lvl="8" rtl="0" algn="ctr">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437" name="Google Shape;437;p26"/>
          <p:cNvSpPr txBox="1"/>
          <p:nvPr>
            <p:ph hasCustomPrompt="1" idx="17" type="title"/>
          </p:nvPr>
        </p:nvSpPr>
        <p:spPr>
          <a:xfrm>
            <a:off x="1502753" y="2911225"/>
            <a:ext cx="849000" cy="484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SzPts val="4800"/>
              <a:buFont typeface="Krona One"/>
              <a:buNone/>
              <a:defRPr sz="4800">
                <a:latin typeface="Krona One"/>
                <a:ea typeface="Krona One"/>
                <a:cs typeface="Krona One"/>
                <a:sym typeface="Krona One"/>
              </a:defRPr>
            </a:lvl2pPr>
            <a:lvl3pPr lvl="2" rtl="0" algn="ctr">
              <a:spcBef>
                <a:spcPts val="0"/>
              </a:spcBef>
              <a:spcAft>
                <a:spcPts val="0"/>
              </a:spcAft>
              <a:buSzPts val="4800"/>
              <a:buFont typeface="Krona One"/>
              <a:buNone/>
              <a:defRPr sz="4800">
                <a:latin typeface="Krona One"/>
                <a:ea typeface="Krona One"/>
                <a:cs typeface="Krona One"/>
                <a:sym typeface="Krona One"/>
              </a:defRPr>
            </a:lvl3pPr>
            <a:lvl4pPr lvl="3" rtl="0" algn="ctr">
              <a:spcBef>
                <a:spcPts val="0"/>
              </a:spcBef>
              <a:spcAft>
                <a:spcPts val="0"/>
              </a:spcAft>
              <a:buSzPts val="4800"/>
              <a:buFont typeface="Krona One"/>
              <a:buNone/>
              <a:defRPr sz="4800">
                <a:latin typeface="Krona One"/>
                <a:ea typeface="Krona One"/>
                <a:cs typeface="Krona One"/>
                <a:sym typeface="Krona One"/>
              </a:defRPr>
            </a:lvl4pPr>
            <a:lvl5pPr lvl="4" rtl="0" algn="ctr">
              <a:spcBef>
                <a:spcPts val="0"/>
              </a:spcBef>
              <a:spcAft>
                <a:spcPts val="0"/>
              </a:spcAft>
              <a:buSzPts val="4800"/>
              <a:buFont typeface="Krona One"/>
              <a:buNone/>
              <a:defRPr sz="4800">
                <a:latin typeface="Krona One"/>
                <a:ea typeface="Krona One"/>
                <a:cs typeface="Krona One"/>
                <a:sym typeface="Krona One"/>
              </a:defRPr>
            </a:lvl5pPr>
            <a:lvl6pPr lvl="5" rtl="0" algn="ctr">
              <a:spcBef>
                <a:spcPts val="0"/>
              </a:spcBef>
              <a:spcAft>
                <a:spcPts val="0"/>
              </a:spcAft>
              <a:buSzPts val="4800"/>
              <a:buFont typeface="Krona One"/>
              <a:buNone/>
              <a:defRPr sz="4800">
                <a:latin typeface="Krona One"/>
                <a:ea typeface="Krona One"/>
                <a:cs typeface="Krona One"/>
                <a:sym typeface="Krona One"/>
              </a:defRPr>
            </a:lvl6pPr>
            <a:lvl7pPr lvl="6" rtl="0" algn="ctr">
              <a:spcBef>
                <a:spcPts val="0"/>
              </a:spcBef>
              <a:spcAft>
                <a:spcPts val="0"/>
              </a:spcAft>
              <a:buSzPts val="4800"/>
              <a:buFont typeface="Krona One"/>
              <a:buNone/>
              <a:defRPr sz="4800">
                <a:latin typeface="Krona One"/>
                <a:ea typeface="Krona One"/>
                <a:cs typeface="Krona One"/>
                <a:sym typeface="Krona One"/>
              </a:defRPr>
            </a:lvl7pPr>
            <a:lvl8pPr lvl="7" rtl="0" algn="ctr">
              <a:spcBef>
                <a:spcPts val="0"/>
              </a:spcBef>
              <a:spcAft>
                <a:spcPts val="0"/>
              </a:spcAft>
              <a:buSzPts val="4800"/>
              <a:buFont typeface="Krona One"/>
              <a:buNone/>
              <a:defRPr sz="4800">
                <a:latin typeface="Krona One"/>
                <a:ea typeface="Krona One"/>
                <a:cs typeface="Krona One"/>
                <a:sym typeface="Krona One"/>
              </a:defRPr>
            </a:lvl8pPr>
            <a:lvl9pPr lvl="8" rtl="0" algn="ctr">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438" name="Google Shape;438;p26"/>
          <p:cNvSpPr txBox="1"/>
          <p:nvPr>
            <p:ph hasCustomPrompt="1" idx="18" type="title"/>
          </p:nvPr>
        </p:nvSpPr>
        <p:spPr>
          <a:xfrm>
            <a:off x="4147496" y="1036395"/>
            <a:ext cx="849000" cy="484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SzPts val="4800"/>
              <a:buFont typeface="Krona One"/>
              <a:buNone/>
              <a:defRPr sz="4800">
                <a:latin typeface="Krona One"/>
                <a:ea typeface="Krona One"/>
                <a:cs typeface="Krona One"/>
                <a:sym typeface="Krona One"/>
              </a:defRPr>
            </a:lvl2pPr>
            <a:lvl3pPr lvl="2" rtl="0" algn="ctr">
              <a:spcBef>
                <a:spcPts val="0"/>
              </a:spcBef>
              <a:spcAft>
                <a:spcPts val="0"/>
              </a:spcAft>
              <a:buSzPts val="4800"/>
              <a:buFont typeface="Krona One"/>
              <a:buNone/>
              <a:defRPr sz="4800">
                <a:latin typeface="Krona One"/>
                <a:ea typeface="Krona One"/>
                <a:cs typeface="Krona One"/>
                <a:sym typeface="Krona One"/>
              </a:defRPr>
            </a:lvl3pPr>
            <a:lvl4pPr lvl="3" rtl="0" algn="ctr">
              <a:spcBef>
                <a:spcPts val="0"/>
              </a:spcBef>
              <a:spcAft>
                <a:spcPts val="0"/>
              </a:spcAft>
              <a:buSzPts val="4800"/>
              <a:buFont typeface="Krona One"/>
              <a:buNone/>
              <a:defRPr sz="4800">
                <a:latin typeface="Krona One"/>
                <a:ea typeface="Krona One"/>
                <a:cs typeface="Krona One"/>
                <a:sym typeface="Krona One"/>
              </a:defRPr>
            </a:lvl4pPr>
            <a:lvl5pPr lvl="4" rtl="0" algn="ctr">
              <a:spcBef>
                <a:spcPts val="0"/>
              </a:spcBef>
              <a:spcAft>
                <a:spcPts val="0"/>
              </a:spcAft>
              <a:buSzPts val="4800"/>
              <a:buFont typeface="Krona One"/>
              <a:buNone/>
              <a:defRPr sz="4800">
                <a:latin typeface="Krona One"/>
                <a:ea typeface="Krona One"/>
                <a:cs typeface="Krona One"/>
                <a:sym typeface="Krona One"/>
              </a:defRPr>
            </a:lvl5pPr>
            <a:lvl6pPr lvl="5" rtl="0" algn="ctr">
              <a:spcBef>
                <a:spcPts val="0"/>
              </a:spcBef>
              <a:spcAft>
                <a:spcPts val="0"/>
              </a:spcAft>
              <a:buSzPts val="4800"/>
              <a:buFont typeface="Krona One"/>
              <a:buNone/>
              <a:defRPr sz="4800">
                <a:latin typeface="Krona One"/>
                <a:ea typeface="Krona One"/>
                <a:cs typeface="Krona One"/>
                <a:sym typeface="Krona One"/>
              </a:defRPr>
            </a:lvl6pPr>
            <a:lvl7pPr lvl="6" rtl="0" algn="ctr">
              <a:spcBef>
                <a:spcPts val="0"/>
              </a:spcBef>
              <a:spcAft>
                <a:spcPts val="0"/>
              </a:spcAft>
              <a:buSzPts val="4800"/>
              <a:buFont typeface="Krona One"/>
              <a:buNone/>
              <a:defRPr sz="4800">
                <a:latin typeface="Krona One"/>
                <a:ea typeface="Krona One"/>
                <a:cs typeface="Krona One"/>
                <a:sym typeface="Krona One"/>
              </a:defRPr>
            </a:lvl7pPr>
            <a:lvl8pPr lvl="7" rtl="0" algn="ctr">
              <a:spcBef>
                <a:spcPts val="0"/>
              </a:spcBef>
              <a:spcAft>
                <a:spcPts val="0"/>
              </a:spcAft>
              <a:buSzPts val="4800"/>
              <a:buFont typeface="Krona One"/>
              <a:buNone/>
              <a:defRPr sz="4800">
                <a:latin typeface="Krona One"/>
                <a:ea typeface="Krona One"/>
                <a:cs typeface="Krona One"/>
                <a:sym typeface="Krona One"/>
              </a:defRPr>
            </a:lvl8pPr>
            <a:lvl9pPr lvl="8" rtl="0" algn="ctr">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439" name="Google Shape;439;p26"/>
          <p:cNvSpPr txBox="1"/>
          <p:nvPr>
            <p:ph hasCustomPrompt="1" idx="19" type="title"/>
          </p:nvPr>
        </p:nvSpPr>
        <p:spPr>
          <a:xfrm>
            <a:off x="4147496" y="2911225"/>
            <a:ext cx="849000" cy="484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SzPts val="4800"/>
              <a:buFont typeface="Krona One"/>
              <a:buNone/>
              <a:defRPr sz="4800">
                <a:latin typeface="Krona One"/>
                <a:ea typeface="Krona One"/>
                <a:cs typeface="Krona One"/>
                <a:sym typeface="Krona One"/>
              </a:defRPr>
            </a:lvl2pPr>
            <a:lvl3pPr lvl="2" rtl="0" algn="ctr">
              <a:spcBef>
                <a:spcPts val="0"/>
              </a:spcBef>
              <a:spcAft>
                <a:spcPts val="0"/>
              </a:spcAft>
              <a:buSzPts val="4800"/>
              <a:buFont typeface="Krona One"/>
              <a:buNone/>
              <a:defRPr sz="4800">
                <a:latin typeface="Krona One"/>
                <a:ea typeface="Krona One"/>
                <a:cs typeface="Krona One"/>
                <a:sym typeface="Krona One"/>
              </a:defRPr>
            </a:lvl3pPr>
            <a:lvl4pPr lvl="3" rtl="0" algn="ctr">
              <a:spcBef>
                <a:spcPts val="0"/>
              </a:spcBef>
              <a:spcAft>
                <a:spcPts val="0"/>
              </a:spcAft>
              <a:buSzPts val="4800"/>
              <a:buFont typeface="Krona One"/>
              <a:buNone/>
              <a:defRPr sz="4800">
                <a:latin typeface="Krona One"/>
                <a:ea typeface="Krona One"/>
                <a:cs typeface="Krona One"/>
                <a:sym typeface="Krona One"/>
              </a:defRPr>
            </a:lvl4pPr>
            <a:lvl5pPr lvl="4" rtl="0" algn="ctr">
              <a:spcBef>
                <a:spcPts val="0"/>
              </a:spcBef>
              <a:spcAft>
                <a:spcPts val="0"/>
              </a:spcAft>
              <a:buSzPts val="4800"/>
              <a:buFont typeface="Krona One"/>
              <a:buNone/>
              <a:defRPr sz="4800">
                <a:latin typeface="Krona One"/>
                <a:ea typeface="Krona One"/>
                <a:cs typeface="Krona One"/>
                <a:sym typeface="Krona One"/>
              </a:defRPr>
            </a:lvl5pPr>
            <a:lvl6pPr lvl="5" rtl="0" algn="ctr">
              <a:spcBef>
                <a:spcPts val="0"/>
              </a:spcBef>
              <a:spcAft>
                <a:spcPts val="0"/>
              </a:spcAft>
              <a:buSzPts val="4800"/>
              <a:buFont typeface="Krona One"/>
              <a:buNone/>
              <a:defRPr sz="4800">
                <a:latin typeface="Krona One"/>
                <a:ea typeface="Krona One"/>
                <a:cs typeface="Krona One"/>
                <a:sym typeface="Krona One"/>
              </a:defRPr>
            </a:lvl6pPr>
            <a:lvl7pPr lvl="6" rtl="0" algn="ctr">
              <a:spcBef>
                <a:spcPts val="0"/>
              </a:spcBef>
              <a:spcAft>
                <a:spcPts val="0"/>
              </a:spcAft>
              <a:buSzPts val="4800"/>
              <a:buFont typeface="Krona One"/>
              <a:buNone/>
              <a:defRPr sz="4800">
                <a:latin typeface="Krona One"/>
                <a:ea typeface="Krona One"/>
                <a:cs typeface="Krona One"/>
                <a:sym typeface="Krona One"/>
              </a:defRPr>
            </a:lvl7pPr>
            <a:lvl8pPr lvl="7" rtl="0" algn="ctr">
              <a:spcBef>
                <a:spcPts val="0"/>
              </a:spcBef>
              <a:spcAft>
                <a:spcPts val="0"/>
              </a:spcAft>
              <a:buSzPts val="4800"/>
              <a:buFont typeface="Krona One"/>
              <a:buNone/>
              <a:defRPr sz="4800">
                <a:latin typeface="Krona One"/>
                <a:ea typeface="Krona One"/>
                <a:cs typeface="Krona One"/>
                <a:sym typeface="Krona One"/>
              </a:defRPr>
            </a:lvl8pPr>
            <a:lvl9pPr lvl="8" rtl="0" algn="ctr">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440" name="Google Shape;440;p26"/>
          <p:cNvSpPr txBox="1"/>
          <p:nvPr>
            <p:ph hasCustomPrompt="1" idx="20" type="title"/>
          </p:nvPr>
        </p:nvSpPr>
        <p:spPr>
          <a:xfrm>
            <a:off x="6820346" y="1036395"/>
            <a:ext cx="849000" cy="484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SzPts val="4800"/>
              <a:buFont typeface="Krona One"/>
              <a:buNone/>
              <a:defRPr sz="4800">
                <a:latin typeface="Krona One"/>
                <a:ea typeface="Krona One"/>
                <a:cs typeface="Krona One"/>
                <a:sym typeface="Krona One"/>
              </a:defRPr>
            </a:lvl2pPr>
            <a:lvl3pPr lvl="2" rtl="0" algn="ctr">
              <a:spcBef>
                <a:spcPts val="0"/>
              </a:spcBef>
              <a:spcAft>
                <a:spcPts val="0"/>
              </a:spcAft>
              <a:buSzPts val="4800"/>
              <a:buFont typeface="Krona One"/>
              <a:buNone/>
              <a:defRPr sz="4800">
                <a:latin typeface="Krona One"/>
                <a:ea typeface="Krona One"/>
                <a:cs typeface="Krona One"/>
                <a:sym typeface="Krona One"/>
              </a:defRPr>
            </a:lvl3pPr>
            <a:lvl4pPr lvl="3" rtl="0" algn="ctr">
              <a:spcBef>
                <a:spcPts val="0"/>
              </a:spcBef>
              <a:spcAft>
                <a:spcPts val="0"/>
              </a:spcAft>
              <a:buSzPts val="4800"/>
              <a:buFont typeface="Krona One"/>
              <a:buNone/>
              <a:defRPr sz="4800">
                <a:latin typeface="Krona One"/>
                <a:ea typeface="Krona One"/>
                <a:cs typeface="Krona One"/>
                <a:sym typeface="Krona One"/>
              </a:defRPr>
            </a:lvl4pPr>
            <a:lvl5pPr lvl="4" rtl="0" algn="ctr">
              <a:spcBef>
                <a:spcPts val="0"/>
              </a:spcBef>
              <a:spcAft>
                <a:spcPts val="0"/>
              </a:spcAft>
              <a:buSzPts val="4800"/>
              <a:buFont typeface="Krona One"/>
              <a:buNone/>
              <a:defRPr sz="4800">
                <a:latin typeface="Krona One"/>
                <a:ea typeface="Krona One"/>
                <a:cs typeface="Krona One"/>
                <a:sym typeface="Krona One"/>
              </a:defRPr>
            </a:lvl5pPr>
            <a:lvl6pPr lvl="5" rtl="0" algn="ctr">
              <a:spcBef>
                <a:spcPts val="0"/>
              </a:spcBef>
              <a:spcAft>
                <a:spcPts val="0"/>
              </a:spcAft>
              <a:buSzPts val="4800"/>
              <a:buFont typeface="Krona One"/>
              <a:buNone/>
              <a:defRPr sz="4800">
                <a:latin typeface="Krona One"/>
                <a:ea typeface="Krona One"/>
                <a:cs typeface="Krona One"/>
                <a:sym typeface="Krona One"/>
              </a:defRPr>
            </a:lvl6pPr>
            <a:lvl7pPr lvl="6" rtl="0" algn="ctr">
              <a:spcBef>
                <a:spcPts val="0"/>
              </a:spcBef>
              <a:spcAft>
                <a:spcPts val="0"/>
              </a:spcAft>
              <a:buSzPts val="4800"/>
              <a:buFont typeface="Krona One"/>
              <a:buNone/>
              <a:defRPr sz="4800">
                <a:latin typeface="Krona One"/>
                <a:ea typeface="Krona One"/>
                <a:cs typeface="Krona One"/>
                <a:sym typeface="Krona One"/>
              </a:defRPr>
            </a:lvl7pPr>
            <a:lvl8pPr lvl="7" rtl="0" algn="ctr">
              <a:spcBef>
                <a:spcPts val="0"/>
              </a:spcBef>
              <a:spcAft>
                <a:spcPts val="0"/>
              </a:spcAft>
              <a:buSzPts val="4800"/>
              <a:buFont typeface="Krona One"/>
              <a:buNone/>
              <a:defRPr sz="4800">
                <a:latin typeface="Krona One"/>
                <a:ea typeface="Krona One"/>
                <a:cs typeface="Krona One"/>
                <a:sym typeface="Krona One"/>
              </a:defRPr>
            </a:lvl8pPr>
            <a:lvl9pPr lvl="8" rtl="0" algn="ctr">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441" name="Google Shape;441;p26"/>
          <p:cNvSpPr txBox="1"/>
          <p:nvPr>
            <p:ph hasCustomPrompt="1" idx="21" type="title"/>
          </p:nvPr>
        </p:nvSpPr>
        <p:spPr>
          <a:xfrm>
            <a:off x="6820346" y="2911225"/>
            <a:ext cx="849000" cy="484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dk2"/>
                </a:solidFill>
              </a:defRPr>
            </a:lvl1pPr>
            <a:lvl2pPr lvl="1" rtl="0" algn="ctr">
              <a:spcBef>
                <a:spcPts val="0"/>
              </a:spcBef>
              <a:spcAft>
                <a:spcPts val="0"/>
              </a:spcAft>
              <a:buSzPts val="4800"/>
              <a:buFont typeface="Krona One"/>
              <a:buNone/>
              <a:defRPr sz="4800">
                <a:latin typeface="Krona One"/>
                <a:ea typeface="Krona One"/>
                <a:cs typeface="Krona One"/>
                <a:sym typeface="Krona One"/>
              </a:defRPr>
            </a:lvl2pPr>
            <a:lvl3pPr lvl="2" rtl="0" algn="ctr">
              <a:spcBef>
                <a:spcPts val="0"/>
              </a:spcBef>
              <a:spcAft>
                <a:spcPts val="0"/>
              </a:spcAft>
              <a:buSzPts val="4800"/>
              <a:buFont typeface="Krona One"/>
              <a:buNone/>
              <a:defRPr sz="4800">
                <a:latin typeface="Krona One"/>
                <a:ea typeface="Krona One"/>
                <a:cs typeface="Krona One"/>
                <a:sym typeface="Krona One"/>
              </a:defRPr>
            </a:lvl3pPr>
            <a:lvl4pPr lvl="3" rtl="0" algn="ctr">
              <a:spcBef>
                <a:spcPts val="0"/>
              </a:spcBef>
              <a:spcAft>
                <a:spcPts val="0"/>
              </a:spcAft>
              <a:buSzPts val="4800"/>
              <a:buFont typeface="Krona One"/>
              <a:buNone/>
              <a:defRPr sz="4800">
                <a:latin typeface="Krona One"/>
                <a:ea typeface="Krona One"/>
                <a:cs typeface="Krona One"/>
                <a:sym typeface="Krona One"/>
              </a:defRPr>
            </a:lvl4pPr>
            <a:lvl5pPr lvl="4" rtl="0" algn="ctr">
              <a:spcBef>
                <a:spcPts val="0"/>
              </a:spcBef>
              <a:spcAft>
                <a:spcPts val="0"/>
              </a:spcAft>
              <a:buSzPts val="4800"/>
              <a:buFont typeface="Krona One"/>
              <a:buNone/>
              <a:defRPr sz="4800">
                <a:latin typeface="Krona One"/>
                <a:ea typeface="Krona One"/>
                <a:cs typeface="Krona One"/>
                <a:sym typeface="Krona One"/>
              </a:defRPr>
            </a:lvl5pPr>
            <a:lvl6pPr lvl="5" rtl="0" algn="ctr">
              <a:spcBef>
                <a:spcPts val="0"/>
              </a:spcBef>
              <a:spcAft>
                <a:spcPts val="0"/>
              </a:spcAft>
              <a:buSzPts val="4800"/>
              <a:buFont typeface="Krona One"/>
              <a:buNone/>
              <a:defRPr sz="4800">
                <a:latin typeface="Krona One"/>
                <a:ea typeface="Krona One"/>
                <a:cs typeface="Krona One"/>
                <a:sym typeface="Krona One"/>
              </a:defRPr>
            </a:lvl6pPr>
            <a:lvl7pPr lvl="6" rtl="0" algn="ctr">
              <a:spcBef>
                <a:spcPts val="0"/>
              </a:spcBef>
              <a:spcAft>
                <a:spcPts val="0"/>
              </a:spcAft>
              <a:buSzPts val="4800"/>
              <a:buFont typeface="Krona One"/>
              <a:buNone/>
              <a:defRPr sz="4800">
                <a:latin typeface="Krona One"/>
                <a:ea typeface="Krona One"/>
                <a:cs typeface="Krona One"/>
                <a:sym typeface="Krona One"/>
              </a:defRPr>
            </a:lvl7pPr>
            <a:lvl8pPr lvl="7" rtl="0" algn="ctr">
              <a:spcBef>
                <a:spcPts val="0"/>
              </a:spcBef>
              <a:spcAft>
                <a:spcPts val="0"/>
              </a:spcAft>
              <a:buSzPts val="4800"/>
              <a:buFont typeface="Krona One"/>
              <a:buNone/>
              <a:defRPr sz="4800">
                <a:latin typeface="Krona One"/>
                <a:ea typeface="Krona One"/>
                <a:cs typeface="Krona One"/>
                <a:sym typeface="Krona One"/>
              </a:defRPr>
            </a:lvl8pPr>
            <a:lvl9pPr lvl="8" rtl="0" algn="ctr">
              <a:spcBef>
                <a:spcPts val="0"/>
              </a:spcBef>
              <a:spcAft>
                <a:spcPts val="0"/>
              </a:spcAft>
              <a:buSzPts val="4800"/>
              <a:buFont typeface="Krona One"/>
              <a:buNone/>
              <a:defRPr sz="4800">
                <a:latin typeface="Krona One"/>
                <a:ea typeface="Krona One"/>
                <a:cs typeface="Krona One"/>
                <a:sym typeface="Krona One"/>
              </a:defRPr>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9">
    <p:spTree>
      <p:nvGrpSpPr>
        <p:cNvPr id="442" name="Shape 442"/>
        <p:cNvGrpSpPr/>
        <p:nvPr/>
      </p:nvGrpSpPr>
      <p:grpSpPr>
        <a:xfrm>
          <a:off x="0" y="0"/>
          <a:ext cx="0" cy="0"/>
          <a:chOff x="0" y="0"/>
          <a:chExt cx="0" cy="0"/>
        </a:xfrm>
      </p:grpSpPr>
      <p:grpSp>
        <p:nvGrpSpPr>
          <p:cNvPr id="443" name="Google Shape;443;p27"/>
          <p:cNvGrpSpPr/>
          <p:nvPr/>
        </p:nvGrpSpPr>
        <p:grpSpPr>
          <a:xfrm>
            <a:off x="318535" y="92331"/>
            <a:ext cx="8744017" cy="5070322"/>
            <a:chOff x="-9051659" y="-809793"/>
            <a:chExt cx="6327533" cy="3669095"/>
          </a:xfrm>
        </p:grpSpPr>
        <p:sp>
          <p:nvSpPr>
            <p:cNvPr id="444" name="Google Shape;444;p27"/>
            <p:cNvSpPr/>
            <p:nvPr/>
          </p:nvSpPr>
          <p:spPr>
            <a:xfrm>
              <a:off x="-5151095" y="-317489"/>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7"/>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7"/>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7"/>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7"/>
            <p:cNvSpPr/>
            <p:nvPr/>
          </p:nvSpPr>
          <p:spPr>
            <a:xfrm>
              <a:off x="-8014069" y="-182198"/>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7"/>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p:nvPr/>
          </p:nvSpPr>
          <p:spPr>
            <a:xfrm>
              <a:off x="-5644659" y="233014"/>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7"/>
            <p:cNvSpPr/>
            <p:nvPr/>
          </p:nvSpPr>
          <p:spPr>
            <a:xfrm>
              <a:off x="-6821657" y="462056"/>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7"/>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7"/>
            <p:cNvSpPr/>
            <p:nvPr/>
          </p:nvSpPr>
          <p:spPr>
            <a:xfrm>
              <a:off x="-4638255" y="250550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7"/>
            <p:cNvSpPr/>
            <p:nvPr/>
          </p:nvSpPr>
          <p:spPr>
            <a:xfrm>
              <a:off x="-8041137" y="714698"/>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7"/>
            <p:cNvSpPr/>
            <p:nvPr/>
          </p:nvSpPr>
          <p:spPr>
            <a:xfrm>
              <a:off x="-6610751" y="-201147"/>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7"/>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7"/>
            <p:cNvSpPr/>
            <p:nvPr/>
          </p:nvSpPr>
          <p:spPr>
            <a:xfrm>
              <a:off x="-3328646" y="1083504"/>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7"/>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7"/>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27"/>
          <p:cNvSpPr txBox="1"/>
          <p:nvPr>
            <p:ph type="title"/>
          </p:nvPr>
        </p:nvSpPr>
        <p:spPr>
          <a:xfrm>
            <a:off x="2038200" y="2684250"/>
            <a:ext cx="5067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64" name="Google Shape;464;p27"/>
          <p:cNvSpPr txBox="1"/>
          <p:nvPr>
            <p:ph hasCustomPrompt="1" idx="2" type="title"/>
          </p:nvPr>
        </p:nvSpPr>
        <p:spPr>
          <a:xfrm>
            <a:off x="3941400" y="1131087"/>
            <a:ext cx="12612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6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65" name="Google Shape;465;p27"/>
          <p:cNvSpPr txBox="1"/>
          <p:nvPr>
            <p:ph idx="1" type="subTitle"/>
          </p:nvPr>
        </p:nvSpPr>
        <p:spPr>
          <a:xfrm>
            <a:off x="2038200" y="3589375"/>
            <a:ext cx="5067600" cy="46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7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6" name="Google Shape;466;p27"/>
          <p:cNvSpPr/>
          <p:nvPr/>
        </p:nvSpPr>
        <p:spPr>
          <a:xfrm>
            <a:off x="570342" y="265758"/>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
          <p:cNvSpPr/>
          <p:nvPr/>
        </p:nvSpPr>
        <p:spPr>
          <a:xfrm>
            <a:off x="8427522" y="4355438"/>
            <a:ext cx="367237" cy="475133"/>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27"/>
          <p:cNvGrpSpPr/>
          <p:nvPr/>
        </p:nvGrpSpPr>
        <p:grpSpPr>
          <a:xfrm>
            <a:off x="8423958" y="-180509"/>
            <a:ext cx="1092657" cy="1122028"/>
            <a:chOff x="6915152" y="4038195"/>
            <a:chExt cx="958640" cy="984408"/>
          </a:xfrm>
        </p:grpSpPr>
        <p:sp>
          <p:nvSpPr>
            <p:cNvPr id="469" name="Google Shape;469;p27"/>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7"/>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27"/>
          <p:cNvGrpSpPr/>
          <p:nvPr/>
        </p:nvGrpSpPr>
        <p:grpSpPr>
          <a:xfrm rot="5236163">
            <a:off x="-172695" y="4361974"/>
            <a:ext cx="1092652" cy="1122023"/>
            <a:chOff x="6915152" y="4038195"/>
            <a:chExt cx="958640" cy="984408"/>
          </a:xfrm>
        </p:grpSpPr>
        <p:sp>
          <p:nvSpPr>
            <p:cNvPr id="472" name="Google Shape;472;p27"/>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7"/>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0">
    <p:spTree>
      <p:nvGrpSpPr>
        <p:cNvPr id="474" name="Shape 474"/>
        <p:cNvGrpSpPr/>
        <p:nvPr/>
      </p:nvGrpSpPr>
      <p:grpSpPr>
        <a:xfrm>
          <a:off x="0" y="0"/>
          <a:ext cx="0" cy="0"/>
          <a:chOff x="0" y="0"/>
          <a:chExt cx="0" cy="0"/>
        </a:xfrm>
      </p:grpSpPr>
      <p:sp>
        <p:nvSpPr>
          <p:cNvPr id="475" name="Google Shape;475;p28"/>
          <p:cNvSpPr txBox="1"/>
          <p:nvPr>
            <p:ph type="title"/>
          </p:nvPr>
        </p:nvSpPr>
        <p:spPr>
          <a:xfrm>
            <a:off x="3232039" y="2731059"/>
            <a:ext cx="50676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5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76" name="Google Shape;476;p28"/>
          <p:cNvSpPr txBox="1"/>
          <p:nvPr>
            <p:ph hasCustomPrompt="1" idx="2" type="title"/>
          </p:nvPr>
        </p:nvSpPr>
        <p:spPr>
          <a:xfrm>
            <a:off x="1309069" y="2874829"/>
            <a:ext cx="1261200" cy="10158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6000">
                <a:solidFill>
                  <a:schemeClr val="dk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77" name="Google Shape;477;p28"/>
          <p:cNvSpPr txBox="1"/>
          <p:nvPr>
            <p:ph idx="1" type="subTitle"/>
          </p:nvPr>
        </p:nvSpPr>
        <p:spPr>
          <a:xfrm>
            <a:off x="3232050" y="3621498"/>
            <a:ext cx="5067600" cy="38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7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478" name="Google Shape;478;p28"/>
          <p:cNvGrpSpPr/>
          <p:nvPr/>
        </p:nvGrpSpPr>
        <p:grpSpPr>
          <a:xfrm>
            <a:off x="5389249" y="-3044951"/>
            <a:ext cx="6573176" cy="6177407"/>
            <a:chOff x="-2113384" y="-2498114"/>
            <a:chExt cx="10793393" cy="10141860"/>
          </a:xfrm>
        </p:grpSpPr>
        <p:grpSp>
          <p:nvGrpSpPr>
            <p:cNvPr id="479" name="Google Shape;479;p28"/>
            <p:cNvGrpSpPr/>
            <p:nvPr/>
          </p:nvGrpSpPr>
          <p:grpSpPr>
            <a:xfrm rot="-933916">
              <a:off x="-1200449" y="-1442210"/>
              <a:ext cx="8967523" cy="8030051"/>
              <a:chOff x="3708681" y="1511318"/>
              <a:chExt cx="7077374" cy="6337500"/>
            </a:xfrm>
          </p:grpSpPr>
          <p:sp>
            <p:nvSpPr>
              <p:cNvPr id="480" name="Google Shape;480;p28"/>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28"/>
            <p:cNvSpPr/>
            <p:nvPr/>
          </p:nvSpPr>
          <p:spPr>
            <a:xfrm>
              <a:off x="1198306" y="4497756"/>
              <a:ext cx="367903" cy="475926"/>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576292" y="92333"/>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4759555" y="92343"/>
              <a:ext cx="761859" cy="982106"/>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28"/>
          <p:cNvGrpSpPr/>
          <p:nvPr/>
        </p:nvGrpSpPr>
        <p:grpSpPr>
          <a:xfrm flipH="1">
            <a:off x="39323" y="92331"/>
            <a:ext cx="9032673" cy="4976582"/>
            <a:chOff x="-9231564" y="-809793"/>
            <a:chExt cx="6536416" cy="3601261"/>
          </a:xfrm>
        </p:grpSpPr>
        <p:sp>
          <p:nvSpPr>
            <p:cNvPr id="487" name="Google Shape;487;p28"/>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rot="5400000">
              <a:off x="-7055311" y="2678438"/>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rot="5400000">
              <a:off x="-2868973" y="-24152"/>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9137598" y="1454603"/>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rot="5400000">
              <a:off x="-5675815" y="2649389"/>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4515375" y="-807703"/>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rot="5400000">
              <a:off x="-2726916" y="417051"/>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4745240" y="2721409"/>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28"/>
          <p:cNvGrpSpPr/>
          <p:nvPr/>
        </p:nvGrpSpPr>
        <p:grpSpPr>
          <a:xfrm flipH="1" rot="10800000">
            <a:off x="-1346914" y="-3302576"/>
            <a:ext cx="6573176" cy="6177407"/>
            <a:chOff x="-2113384" y="-2498114"/>
            <a:chExt cx="10793393" cy="10141860"/>
          </a:xfrm>
        </p:grpSpPr>
        <p:grpSp>
          <p:nvGrpSpPr>
            <p:cNvPr id="507" name="Google Shape;507;p28"/>
            <p:cNvGrpSpPr/>
            <p:nvPr/>
          </p:nvGrpSpPr>
          <p:grpSpPr>
            <a:xfrm rot="-933916">
              <a:off x="-1200449" y="-1442210"/>
              <a:ext cx="8967523" cy="8030051"/>
              <a:chOff x="3708681" y="1511318"/>
              <a:chExt cx="7077374" cy="6337500"/>
            </a:xfrm>
          </p:grpSpPr>
          <p:sp>
            <p:nvSpPr>
              <p:cNvPr id="508" name="Google Shape;508;p28"/>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28"/>
            <p:cNvSpPr/>
            <p:nvPr/>
          </p:nvSpPr>
          <p:spPr>
            <a:xfrm>
              <a:off x="1198306" y="4497756"/>
              <a:ext cx="367903" cy="475926"/>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576292" y="92333"/>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4759555" y="92343"/>
              <a:ext cx="761859" cy="982106"/>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6">
    <p:spTree>
      <p:nvGrpSpPr>
        <p:cNvPr id="514" name="Shape 514"/>
        <p:cNvGrpSpPr/>
        <p:nvPr/>
      </p:nvGrpSpPr>
      <p:grpSpPr>
        <a:xfrm>
          <a:off x="0" y="0"/>
          <a:ext cx="0" cy="0"/>
          <a:chOff x="0" y="0"/>
          <a:chExt cx="0" cy="0"/>
        </a:xfrm>
      </p:grpSpPr>
      <p:sp>
        <p:nvSpPr>
          <p:cNvPr id="515" name="Google Shape;515;p29"/>
          <p:cNvSpPr/>
          <p:nvPr/>
        </p:nvSpPr>
        <p:spPr>
          <a:xfrm>
            <a:off x="5708724" y="772646"/>
            <a:ext cx="73840" cy="57007"/>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9"/>
          <p:cNvSpPr/>
          <p:nvPr/>
        </p:nvSpPr>
        <p:spPr>
          <a:xfrm>
            <a:off x="1857618" y="92331"/>
            <a:ext cx="73885" cy="57007"/>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p:nvPr/>
        </p:nvSpPr>
        <p:spPr>
          <a:xfrm>
            <a:off x="1738973" y="5011906"/>
            <a:ext cx="73346" cy="57007"/>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9"/>
          <p:cNvSpPr/>
          <p:nvPr/>
        </p:nvSpPr>
        <p:spPr>
          <a:xfrm>
            <a:off x="7962397" y="4901544"/>
            <a:ext cx="73885" cy="57007"/>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9"/>
          <p:cNvSpPr/>
          <p:nvPr/>
        </p:nvSpPr>
        <p:spPr>
          <a:xfrm>
            <a:off x="8794544" y="3711844"/>
            <a:ext cx="101550" cy="79131"/>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9"/>
          <p:cNvSpPr/>
          <p:nvPr/>
        </p:nvSpPr>
        <p:spPr>
          <a:xfrm>
            <a:off x="7699403" y="215826"/>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9"/>
          <p:cNvSpPr/>
          <p:nvPr/>
        </p:nvSpPr>
        <p:spPr>
          <a:xfrm>
            <a:off x="331101" y="656154"/>
            <a:ext cx="49601" cy="38199"/>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9"/>
          <p:cNvSpPr/>
          <p:nvPr/>
        </p:nvSpPr>
        <p:spPr>
          <a:xfrm>
            <a:off x="5026668" y="1533387"/>
            <a:ext cx="49601" cy="38199"/>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9"/>
          <p:cNvSpPr/>
          <p:nvPr/>
        </p:nvSpPr>
        <p:spPr>
          <a:xfrm>
            <a:off x="3400175" y="1849900"/>
            <a:ext cx="49601" cy="38199"/>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9"/>
          <p:cNvSpPr/>
          <p:nvPr/>
        </p:nvSpPr>
        <p:spPr>
          <a:xfrm>
            <a:off x="318535" y="4055187"/>
            <a:ext cx="49556" cy="37706"/>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9"/>
          <p:cNvSpPr/>
          <p:nvPr/>
        </p:nvSpPr>
        <p:spPr>
          <a:xfrm>
            <a:off x="6417418" y="4673747"/>
            <a:ext cx="49601" cy="38199"/>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9"/>
          <p:cNvSpPr/>
          <p:nvPr/>
        </p:nvSpPr>
        <p:spPr>
          <a:xfrm>
            <a:off x="3691626" y="933420"/>
            <a:ext cx="49601" cy="37706"/>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9"/>
          <p:cNvSpPr/>
          <p:nvPr/>
        </p:nvSpPr>
        <p:spPr>
          <a:xfrm>
            <a:off x="8838648" y="492673"/>
            <a:ext cx="49601" cy="38199"/>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9"/>
          <p:cNvSpPr/>
          <p:nvPr/>
        </p:nvSpPr>
        <p:spPr>
          <a:xfrm>
            <a:off x="8227167" y="2708678"/>
            <a:ext cx="49601" cy="38199"/>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9"/>
          <p:cNvSpPr/>
          <p:nvPr/>
        </p:nvSpPr>
        <p:spPr>
          <a:xfrm>
            <a:off x="9012951" y="2823819"/>
            <a:ext cx="49601" cy="37661"/>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9"/>
          <p:cNvSpPr/>
          <p:nvPr/>
        </p:nvSpPr>
        <p:spPr>
          <a:xfrm>
            <a:off x="4669376" y="5124499"/>
            <a:ext cx="49556" cy="38154"/>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txBox="1"/>
          <p:nvPr>
            <p:ph type="title"/>
          </p:nvPr>
        </p:nvSpPr>
        <p:spPr>
          <a:xfrm>
            <a:off x="742800" y="2684250"/>
            <a:ext cx="50676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32" name="Google Shape;532;p29"/>
          <p:cNvSpPr txBox="1"/>
          <p:nvPr>
            <p:ph hasCustomPrompt="1" idx="2" type="title"/>
          </p:nvPr>
        </p:nvSpPr>
        <p:spPr>
          <a:xfrm>
            <a:off x="742800" y="1131070"/>
            <a:ext cx="1261200" cy="11739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6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33" name="Google Shape;533;p29"/>
          <p:cNvSpPr txBox="1"/>
          <p:nvPr>
            <p:ph idx="1" type="subTitle"/>
          </p:nvPr>
        </p:nvSpPr>
        <p:spPr>
          <a:xfrm>
            <a:off x="742800" y="3589375"/>
            <a:ext cx="5067600" cy="46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7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534" name="Google Shape;534;p29"/>
          <p:cNvGrpSpPr/>
          <p:nvPr/>
        </p:nvGrpSpPr>
        <p:grpSpPr>
          <a:xfrm rot="-933951">
            <a:off x="5112405" y="-3686145"/>
            <a:ext cx="11491187" cy="10289890"/>
            <a:chOff x="3708681" y="1511318"/>
            <a:chExt cx="7077374" cy="6337500"/>
          </a:xfrm>
        </p:grpSpPr>
        <p:sp>
          <p:nvSpPr>
            <p:cNvPr id="535" name="Google Shape;535;p29"/>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9"/>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9"/>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29"/>
          <p:cNvSpPr/>
          <p:nvPr/>
        </p:nvSpPr>
        <p:spPr>
          <a:xfrm>
            <a:off x="6351154" y="3925483"/>
            <a:ext cx="471429" cy="609847"/>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37">
    <p:spTree>
      <p:nvGrpSpPr>
        <p:cNvPr id="539" name="Shape 539"/>
        <p:cNvGrpSpPr/>
        <p:nvPr/>
      </p:nvGrpSpPr>
      <p:grpSpPr>
        <a:xfrm>
          <a:off x="0" y="0"/>
          <a:ext cx="0" cy="0"/>
          <a:chOff x="0" y="0"/>
          <a:chExt cx="0" cy="0"/>
        </a:xfrm>
      </p:grpSpPr>
      <p:grpSp>
        <p:nvGrpSpPr>
          <p:cNvPr id="540" name="Google Shape;540;p30"/>
          <p:cNvGrpSpPr/>
          <p:nvPr/>
        </p:nvGrpSpPr>
        <p:grpSpPr>
          <a:xfrm>
            <a:off x="318535" y="92331"/>
            <a:ext cx="8744017" cy="5070322"/>
            <a:chOff x="-9051659" y="-809793"/>
            <a:chExt cx="6327533" cy="3669095"/>
          </a:xfrm>
        </p:grpSpPr>
        <p:sp>
          <p:nvSpPr>
            <p:cNvPr id="541" name="Google Shape;541;p30"/>
            <p:cNvSpPr/>
            <p:nvPr/>
          </p:nvSpPr>
          <p:spPr>
            <a:xfrm>
              <a:off x="-5151095" y="-317489"/>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0"/>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0"/>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0"/>
            <p:cNvSpPr/>
            <p:nvPr/>
          </p:nvSpPr>
          <p:spPr>
            <a:xfrm>
              <a:off x="-8014069" y="-182198"/>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0"/>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0"/>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0"/>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0"/>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0"/>
            <p:cNvSpPr/>
            <p:nvPr/>
          </p:nvSpPr>
          <p:spPr>
            <a:xfrm>
              <a:off x="-5644659" y="233014"/>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0"/>
            <p:cNvSpPr/>
            <p:nvPr/>
          </p:nvSpPr>
          <p:spPr>
            <a:xfrm>
              <a:off x="-6821657" y="462056"/>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0"/>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0"/>
            <p:cNvSpPr/>
            <p:nvPr/>
          </p:nvSpPr>
          <p:spPr>
            <a:xfrm>
              <a:off x="-4638255" y="250550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0"/>
            <p:cNvSpPr/>
            <p:nvPr/>
          </p:nvSpPr>
          <p:spPr>
            <a:xfrm>
              <a:off x="-8041137" y="714698"/>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0"/>
            <p:cNvSpPr/>
            <p:nvPr/>
          </p:nvSpPr>
          <p:spPr>
            <a:xfrm>
              <a:off x="-6610751" y="-201147"/>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0"/>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0"/>
            <p:cNvSpPr/>
            <p:nvPr/>
          </p:nvSpPr>
          <p:spPr>
            <a:xfrm>
              <a:off x="-3328646" y="1083504"/>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0"/>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0"/>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30"/>
          <p:cNvSpPr txBox="1"/>
          <p:nvPr>
            <p:ph type="title"/>
          </p:nvPr>
        </p:nvSpPr>
        <p:spPr>
          <a:xfrm>
            <a:off x="3333600" y="2227050"/>
            <a:ext cx="5067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61" name="Google Shape;561;p30"/>
          <p:cNvSpPr txBox="1"/>
          <p:nvPr>
            <p:ph hasCustomPrompt="1" idx="2" type="title"/>
          </p:nvPr>
        </p:nvSpPr>
        <p:spPr>
          <a:xfrm>
            <a:off x="5236800" y="1131072"/>
            <a:ext cx="1261200" cy="1095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6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62" name="Google Shape;562;p30"/>
          <p:cNvSpPr txBox="1"/>
          <p:nvPr>
            <p:ph idx="1" type="subTitle"/>
          </p:nvPr>
        </p:nvSpPr>
        <p:spPr>
          <a:xfrm>
            <a:off x="3333600" y="3132175"/>
            <a:ext cx="5067600" cy="46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7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563" name="Google Shape;563;p30"/>
          <p:cNvGrpSpPr/>
          <p:nvPr/>
        </p:nvGrpSpPr>
        <p:grpSpPr>
          <a:xfrm flipH="1" rot="933951">
            <a:off x="-7727295" y="-3571845"/>
            <a:ext cx="11491187" cy="10289890"/>
            <a:chOff x="3708681" y="1511318"/>
            <a:chExt cx="7077374" cy="6337500"/>
          </a:xfrm>
        </p:grpSpPr>
        <p:sp>
          <p:nvSpPr>
            <p:cNvPr id="564" name="Google Shape;564;p30"/>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0"/>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0"/>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7" name="Google Shape;567;p30"/>
          <p:cNvSpPr/>
          <p:nvPr/>
        </p:nvSpPr>
        <p:spPr>
          <a:xfrm flipH="1">
            <a:off x="2053714" y="4039783"/>
            <a:ext cx="471429" cy="609847"/>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568" name="Shape 568"/>
        <p:cNvGrpSpPr/>
        <p:nvPr/>
      </p:nvGrpSpPr>
      <p:grpSpPr>
        <a:xfrm>
          <a:off x="0" y="0"/>
          <a:ext cx="0" cy="0"/>
          <a:chOff x="0" y="0"/>
          <a:chExt cx="0" cy="0"/>
        </a:xfrm>
      </p:grpSpPr>
      <p:sp>
        <p:nvSpPr>
          <p:cNvPr id="569" name="Google Shape;569;p31"/>
          <p:cNvSpPr txBox="1"/>
          <p:nvPr>
            <p:ph type="title"/>
          </p:nvPr>
        </p:nvSpPr>
        <p:spPr>
          <a:xfrm>
            <a:off x="2876489" y="1221450"/>
            <a:ext cx="33909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70" name="Google Shape;570;p31"/>
          <p:cNvSpPr txBox="1"/>
          <p:nvPr>
            <p:ph idx="1" type="subTitle"/>
          </p:nvPr>
        </p:nvSpPr>
        <p:spPr>
          <a:xfrm>
            <a:off x="2613925" y="2188725"/>
            <a:ext cx="3916200" cy="16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7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1" name="Google Shape;571;p31"/>
          <p:cNvSpPr/>
          <p:nvPr/>
        </p:nvSpPr>
        <p:spPr>
          <a:xfrm>
            <a:off x="69924" y="2449046"/>
            <a:ext cx="73840" cy="57007"/>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p:nvPr/>
        </p:nvSpPr>
        <p:spPr>
          <a:xfrm>
            <a:off x="1857618" y="92331"/>
            <a:ext cx="73885" cy="57007"/>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a:off x="511239" y="1455190"/>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1"/>
          <p:cNvSpPr/>
          <p:nvPr/>
        </p:nvSpPr>
        <p:spPr>
          <a:xfrm>
            <a:off x="7453973" y="135106"/>
            <a:ext cx="73346" cy="57007"/>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p:nvPr/>
        </p:nvSpPr>
        <p:spPr>
          <a:xfrm>
            <a:off x="4038381" y="273805"/>
            <a:ext cx="73885" cy="57007"/>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1"/>
          <p:cNvSpPr/>
          <p:nvPr/>
        </p:nvSpPr>
        <p:spPr>
          <a:xfrm>
            <a:off x="7962397" y="4901544"/>
            <a:ext cx="73885" cy="57007"/>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1"/>
          <p:cNvSpPr/>
          <p:nvPr/>
        </p:nvSpPr>
        <p:spPr>
          <a:xfrm>
            <a:off x="8794544" y="3711844"/>
            <a:ext cx="101550" cy="79131"/>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1"/>
          <p:cNvSpPr/>
          <p:nvPr/>
        </p:nvSpPr>
        <p:spPr>
          <a:xfrm>
            <a:off x="5261003" y="6464226"/>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1"/>
          <p:cNvSpPr/>
          <p:nvPr/>
        </p:nvSpPr>
        <p:spPr>
          <a:xfrm>
            <a:off x="331101" y="656154"/>
            <a:ext cx="49601" cy="38199"/>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1"/>
          <p:cNvSpPr/>
          <p:nvPr/>
        </p:nvSpPr>
        <p:spPr>
          <a:xfrm>
            <a:off x="7388868" y="2981187"/>
            <a:ext cx="49601" cy="38199"/>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p:nvPr/>
        </p:nvSpPr>
        <p:spPr>
          <a:xfrm rot="5632996">
            <a:off x="2499844" y="280878"/>
            <a:ext cx="49601" cy="38200"/>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a:off x="2604535" y="245187"/>
            <a:ext cx="49556" cy="3770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p:nvPr/>
        </p:nvSpPr>
        <p:spPr>
          <a:xfrm>
            <a:off x="702418" y="101747"/>
            <a:ext cx="49601" cy="38199"/>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1"/>
          <p:cNvSpPr/>
          <p:nvPr/>
        </p:nvSpPr>
        <p:spPr>
          <a:xfrm rot="5632996">
            <a:off x="6882505" y="262847"/>
            <a:ext cx="49601" cy="38200"/>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a:off x="5596626" y="4743420"/>
            <a:ext cx="49601" cy="37706"/>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a:off x="6324048" y="4226473"/>
            <a:ext cx="49601" cy="38199"/>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a:off x="8227167" y="2708678"/>
            <a:ext cx="49601" cy="38199"/>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a:off x="9012951" y="2823819"/>
            <a:ext cx="49601" cy="37661"/>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a:off x="4669376" y="5124499"/>
            <a:ext cx="49556" cy="38154"/>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0" name="Google Shape;590;p31"/>
          <p:cNvGrpSpPr/>
          <p:nvPr/>
        </p:nvGrpSpPr>
        <p:grpSpPr>
          <a:xfrm rot="1613731">
            <a:off x="7479241" y="4155326"/>
            <a:ext cx="1092645" cy="1122016"/>
            <a:chOff x="6915152" y="4038195"/>
            <a:chExt cx="958640" cy="984408"/>
          </a:xfrm>
        </p:grpSpPr>
        <p:sp>
          <p:nvSpPr>
            <p:cNvPr id="591" name="Google Shape;591;p31"/>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31"/>
          <p:cNvGrpSpPr/>
          <p:nvPr/>
        </p:nvGrpSpPr>
        <p:grpSpPr>
          <a:xfrm rot="-9771552">
            <a:off x="1199843" y="-361305"/>
            <a:ext cx="1092583" cy="1121952"/>
            <a:chOff x="6915152" y="4038195"/>
            <a:chExt cx="958640" cy="984408"/>
          </a:xfrm>
        </p:grpSpPr>
        <p:sp>
          <p:nvSpPr>
            <p:cNvPr id="594" name="Google Shape;594;p31"/>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23" name="Google Shape;23;p4"/>
          <p:cNvSpPr txBox="1"/>
          <p:nvPr>
            <p:ph idx="1" type="body"/>
          </p:nvPr>
        </p:nvSpPr>
        <p:spPr>
          <a:xfrm>
            <a:off x="228600" y="800100"/>
            <a:ext cx="4114800" cy="2262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24" name="Google Shape;24;p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5" name="Google Shape;25;p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6" name="Google Shape;26;p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96" name="Shape 596"/>
        <p:cNvGrpSpPr/>
        <p:nvPr/>
      </p:nvGrpSpPr>
      <p:grpSpPr>
        <a:xfrm>
          <a:off x="0" y="0"/>
          <a:ext cx="0" cy="0"/>
          <a:chOff x="0" y="0"/>
          <a:chExt cx="0" cy="0"/>
        </a:xfrm>
      </p:grpSpPr>
      <p:grpSp>
        <p:nvGrpSpPr>
          <p:cNvPr id="597" name="Google Shape;597;p32"/>
          <p:cNvGrpSpPr/>
          <p:nvPr/>
        </p:nvGrpSpPr>
        <p:grpSpPr>
          <a:xfrm>
            <a:off x="69924" y="92331"/>
            <a:ext cx="8992628" cy="5070322"/>
            <a:chOff x="-9231564" y="-809793"/>
            <a:chExt cx="6507438" cy="3669095"/>
          </a:xfrm>
        </p:grpSpPr>
        <p:sp>
          <p:nvSpPr>
            <p:cNvPr id="598" name="Google Shape;598;p32"/>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2"/>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2"/>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2"/>
            <p:cNvSpPr/>
            <p:nvPr/>
          </p:nvSpPr>
          <p:spPr>
            <a:xfrm>
              <a:off x="-6369527" y="-6859"/>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2"/>
            <p:cNvSpPr/>
            <p:nvPr/>
          </p:nvSpPr>
          <p:spPr>
            <a:xfrm>
              <a:off x="-6359825" y="-678471"/>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2"/>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2"/>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2"/>
            <p:cNvSpPr/>
            <p:nvPr/>
          </p:nvSpPr>
          <p:spPr>
            <a:xfrm>
              <a:off x="-5530226" y="1981505"/>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2"/>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2"/>
            <p:cNvSpPr/>
            <p:nvPr/>
          </p:nvSpPr>
          <p:spPr>
            <a:xfrm>
              <a:off x="-3935273" y="1280702"/>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2"/>
            <p:cNvSpPr/>
            <p:nvPr/>
          </p:nvSpPr>
          <p:spPr>
            <a:xfrm rot="5633016">
              <a:off x="-7473173" y="-673353"/>
              <a:ext cx="35893" cy="27642"/>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2"/>
            <p:cNvSpPr/>
            <p:nvPr/>
          </p:nvSpPr>
          <p:spPr>
            <a:xfrm>
              <a:off x="-7397415" y="-699180"/>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2"/>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2"/>
            <p:cNvSpPr/>
            <p:nvPr/>
          </p:nvSpPr>
          <p:spPr>
            <a:xfrm rot="5633016">
              <a:off x="-6783064" y="85579"/>
              <a:ext cx="35893" cy="27642"/>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2"/>
            <p:cNvSpPr/>
            <p:nvPr/>
          </p:nvSpPr>
          <p:spPr>
            <a:xfrm>
              <a:off x="-5232214" y="2555927"/>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2"/>
            <p:cNvSpPr/>
            <p:nvPr/>
          </p:nvSpPr>
          <p:spPr>
            <a:xfrm>
              <a:off x="-4705821" y="2181843"/>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2"/>
            <p:cNvSpPr/>
            <p:nvPr/>
          </p:nvSpPr>
          <p:spPr>
            <a:xfrm>
              <a:off x="-3328646" y="1083504"/>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32"/>
          <p:cNvGrpSpPr/>
          <p:nvPr/>
        </p:nvGrpSpPr>
        <p:grpSpPr>
          <a:xfrm rot="1613731">
            <a:off x="5787691" y="4314251"/>
            <a:ext cx="1092645" cy="1122016"/>
            <a:chOff x="6915152" y="4038195"/>
            <a:chExt cx="958640" cy="984408"/>
          </a:xfrm>
        </p:grpSpPr>
        <p:sp>
          <p:nvSpPr>
            <p:cNvPr id="618" name="Google Shape;618;p32"/>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0" name="Google Shape;620;p32"/>
          <p:cNvGrpSpPr/>
          <p:nvPr/>
        </p:nvGrpSpPr>
        <p:grpSpPr>
          <a:xfrm rot="-9771552">
            <a:off x="1199843" y="-361305"/>
            <a:ext cx="1092583" cy="1121952"/>
            <a:chOff x="6915152" y="4038195"/>
            <a:chExt cx="958640" cy="984408"/>
          </a:xfrm>
        </p:grpSpPr>
        <p:sp>
          <p:nvSpPr>
            <p:cNvPr id="621" name="Google Shape;621;p32"/>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3" name="Google Shape;623;p32"/>
          <p:cNvSpPr txBox="1"/>
          <p:nvPr>
            <p:ph hasCustomPrompt="1" type="title"/>
          </p:nvPr>
        </p:nvSpPr>
        <p:spPr>
          <a:xfrm>
            <a:off x="4912813" y="848736"/>
            <a:ext cx="3520500" cy="768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24" name="Google Shape;624;p32"/>
          <p:cNvSpPr txBox="1"/>
          <p:nvPr>
            <p:ph idx="1" type="subTitle"/>
          </p:nvPr>
        </p:nvSpPr>
        <p:spPr>
          <a:xfrm>
            <a:off x="4912825" y="1684336"/>
            <a:ext cx="3520500" cy="41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400"/>
              <a:buFont typeface="PT Sans"/>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625" name="Google Shape;625;p32"/>
          <p:cNvSpPr txBox="1"/>
          <p:nvPr>
            <p:ph hasCustomPrompt="1" idx="2" type="title"/>
          </p:nvPr>
        </p:nvSpPr>
        <p:spPr>
          <a:xfrm>
            <a:off x="713222" y="3041786"/>
            <a:ext cx="3516000" cy="7689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26" name="Google Shape;626;p32"/>
          <p:cNvSpPr txBox="1"/>
          <p:nvPr>
            <p:ph idx="3" type="subTitle"/>
          </p:nvPr>
        </p:nvSpPr>
        <p:spPr>
          <a:xfrm>
            <a:off x="713225" y="3885429"/>
            <a:ext cx="3516000" cy="41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PT Sans"/>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2">
    <p:spTree>
      <p:nvGrpSpPr>
        <p:cNvPr id="627" name="Shape 627"/>
        <p:cNvGrpSpPr/>
        <p:nvPr/>
      </p:nvGrpSpPr>
      <p:grpSpPr>
        <a:xfrm>
          <a:off x="0" y="0"/>
          <a:ext cx="0" cy="0"/>
          <a:chOff x="0" y="0"/>
          <a:chExt cx="0" cy="0"/>
        </a:xfrm>
      </p:grpSpPr>
      <p:sp>
        <p:nvSpPr>
          <p:cNvPr id="628" name="Google Shape;628;p33"/>
          <p:cNvSpPr/>
          <p:nvPr/>
        </p:nvSpPr>
        <p:spPr>
          <a:xfrm>
            <a:off x="69924" y="2449046"/>
            <a:ext cx="73840" cy="57007"/>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3"/>
          <p:cNvSpPr/>
          <p:nvPr/>
        </p:nvSpPr>
        <p:spPr>
          <a:xfrm>
            <a:off x="1857618" y="92331"/>
            <a:ext cx="73885" cy="57007"/>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3"/>
          <p:cNvSpPr/>
          <p:nvPr/>
        </p:nvSpPr>
        <p:spPr>
          <a:xfrm>
            <a:off x="511239" y="1455190"/>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3"/>
          <p:cNvSpPr/>
          <p:nvPr/>
        </p:nvSpPr>
        <p:spPr>
          <a:xfrm>
            <a:off x="4038381" y="273805"/>
            <a:ext cx="73885" cy="57007"/>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3"/>
          <p:cNvSpPr/>
          <p:nvPr/>
        </p:nvSpPr>
        <p:spPr>
          <a:xfrm>
            <a:off x="7962397" y="4901544"/>
            <a:ext cx="73885" cy="57007"/>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p:nvPr/>
        </p:nvSpPr>
        <p:spPr>
          <a:xfrm>
            <a:off x="8794544" y="3711844"/>
            <a:ext cx="101550" cy="79131"/>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3"/>
          <p:cNvSpPr/>
          <p:nvPr/>
        </p:nvSpPr>
        <p:spPr>
          <a:xfrm>
            <a:off x="612803" y="4635426"/>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3"/>
          <p:cNvSpPr/>
          <p:nvPr/>
        </p:nvSpPr>
        <p:spPr>
          <a:xfrm>
            <a:off x="331101" y="656154"/>
            <a:ext cx="49601" cy="38199"/>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3"/>
          <p:cNvSpPr/>
          <p:nvPr/>
        </p:nvSpPr>
        <p:spPr>
          <a:xfrm>
            <a:off x="7388868" y="2981187"/>
            <a:ext cx="49601" cy="38199"/>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3"/>
          <p:cNvSpPr/>
          <p:nvPr/>
        </p:nvSpPr>
        <p:spPr>
          <a:xfrm rot="5632996">
            <a:off x="2499844" y="280878"/>
            <a:ext cx="49601" cy="38200"/>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3"/>
          <p:cNvSpPr/>
          <p:nvPr/>
        </p:nvSpPr>
        <p:spPr>
          <a:xfrm>
            <a:off x="2604535" y="245187"/>
            <a:ext cx="49556" cy="3770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3"/>
          <p:cNvSpPr/>
          <p:nvPr/>
        </p:nvSpPr>
        <p:spPr>
          <a:xfrm>
            <a:off x="702418" y="101747"/>
            <a:ext cx="49601" cy="38199"/>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3"/>
          <p:cNvSpPr/>
          <p:nvPr/>
        </p:nvSpPr>
        <p:spPr>
          <a:xfrm>
            <a:off x="5596626" y="4743420"/>
            <a:ext cx="49601" cy="37706"/>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3"/>
          <p:cNvSpPr/>
          <p:nvPr/>
        </p:nvSpPr>
        <p:spPr>
          <a:xfrm>
            <a:off x="6324048" y="4226473"/>
            <a:ext cx="49601" cy="38199"/>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3"/>
          <p:cNvSpPr/>
          <p:nvPr/>
        </p:nvSpPr>
        <p:spPr>
          <a:xfrm>
            <a:off x="8227167" y="2708678"/>
            <a:ext cx="49601" cy="38199"/>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3"/>
          <p:cNvSpPr/>
          <p:nvPr/>
        </p:nvSpPr>
        <p:spPr>
          <a:xfrm>
            <a:off x="9012951" y="2823819"/>
            <a:ext cx="49601" cy="37661"/>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3"/>
          <p:cNvSpPr/>
          <p:nvPr/>
        </p:nvSpPr>
        <p:spPr>
          <a:xfrm>
            <a:off x="4669376" y="5124499"/>
            <a:ext cx="49556" cy="38154"/>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3"/>
          <p:cNvSpPr txBox="1"/>
          <p:nvPr>
            <p:ph hasCustomPrompt="1" type="title"/>
          </p:nvPr>
        </p:nvSpPr>
        <p:spPr>
          <a:xfrm>
            <a:off x="2476500" y="467925"/>
            <a:ext cx="4191000" cy="7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46" name="Google Shape;646;p33"/>
          <p:cNvSpPr txBox="1"/>
          <p:nvPr>
            <p:ph idx="1" type="subTitle"/>
          </p:nvPr>
        </p:nvSpPr>
        <p:spPr>
          <a:xfrm>
            <a:off x="2476500" y="1311574"/>
            <a:ext cx="4191000" cy="4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647" name="Google Shape;647;p33"/>
          <p:cNvSpPr txBox="1"/>
          <p:nvPr>
            <p:ph hasCustomPrompt="1" idx="2" type="title"/>
          </p:nvPr>
        </p:nvSpPr>
        <p:spPr>
          <a:xfrm>
            <a:off x="2476500" y="1945071"/>
            <a:ext cx="4191000" cy="7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48" name="Google Shape;648;p33"/>
          <p:cNvSpPr txBox="1"/>
          <p:nvPr>
            <p:ph idx="3" type="subTitle"/>
          </p:nvPr>
        </p:nvSpPr>
        <p:spPr>
          <a:xfrm>
            <a:off x="2476500" y="2785849"/>
            <a:ext cx="4191000" cy="4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649" name="Google Shape;649;p33"/>
          <p:cNvSpPr txBox="1"/>
          <p:nvPr>
            <p:ph hasCustomPrompt="1" idx="4" type="title"/>
          </p:nvPr>
        </p:nvSpPr>
        <p:spPr>
          <a:xfrm>
            <a:off x="2476500" y="3416475"/>
            <a:ext cx="4191000" cy="7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50" name="Google Shape;650;p33"/>
          <p:cNvSpPr txBox="1"/>
          <p:nvPr>
            <p:ph idx="5" type="subTitle"/>
          </p:nvPr>
        </p:nvSpPr>
        <p:spPr>
          <a:xfrm>
            <a:off x="2476500" y="4260124"/>
            <a:ext cx="4191000" cy="4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solidFill>
                  <a:srgbClr val="242424"/>
                </a:solidFill>
                <a:latin typeface="Anaheim"/>
                <a:ea typeface="Anaheim"/>
                <a:cs typeface="Anaheim"/>
                <a:sym typeface="Anaheim"/>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grpSp>
        <p:nvGrpSpPr>
          <p:cNvPr id="651" name="Google Shape;651;p33"/>
          <p:cNvGrpSpPr/>
          <p:nvPr/>
        </p:nvGrpSpPr>
        <p:grpSpPr>
          <a:xfrm>
            <a:off x="5903599" y="1507999"/>
            <a:ext cx="6573176" cy="6177407"/>
            <a:chOff x="-2113384" y="-2498114"/>
            <a:chExt cx="10793393" cy="10141860"/>
          </a:xfrm>
        </p:grpSpPr>
        <p:grpSp>
          <p:nvGrpSpPr>
            <p:cNvPr id="652" name="Google Shape;652;p33"/>
            <p:cNvGrpSpPr/>
            <p:nvPr/>
          </p:nvGrpSpPr>
          <p:grpSpPr>
            <a:xfrm rot="-933916">
              <a:off x="-1200449" y="-1442210"/>
              <a:ext cx="8967523" cy="8030051"/>
              <a:chOff x="3708681" y="1511318"/>
              <a:chExt cx="7077374" cy="6337500"/>
            </a:xfrm>
          </p:grpSpPr>
          <p:sp>
            <p:nvSpPr>
              <p:cNvPr id="653" name="Google Shape;653;p33"/>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3"/>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3"/>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33"/>
            <p:cNvSpPr/>
            <p:nvPr/>
          </p:nvSpPr>
          <p:spPr>
            <a:xfrm>
              <a:off x="1198306" y="4497756"/>
              <a:ext cx="367903" cy="475926"/>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3"/>
            <p:cNvSpPr/>
            <p:nvPr/>
          </p:nvSpPr>
          <p:spPr>
            <a:xfrm>
              <a:off x="576292" y="92333"/>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3"/>
            <p:cNvSpPr/>
            <p:nvPr/>
          </p:nvSpPr>
          <p:spPr>
            <a:xfrm>
              <a:off x="4759555" y="92343"/>
              <a:ext cx="761859" cy="982106"/>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33"/>
          <p:cNvGrpSpPr/>
          <p:nvPr/>
        </p:nvGrpSpPr>
        <p:grpSpPr>
          <a:xfrm flipH="1" rot="10800000">
            <a:off x="-2985214" y="-2860551"/>
            <a:ext cx="6573176" cy="6177407"/>
            <a:chOff x="-2113384" y="-2498114"/>
            <a:chExt cx="10793393" cy="10141860"/>
          </a:xfrm>
        </p:grpSpPr>
        <p:grpSp>
          <p:nvGrpSpPr>
            <p:cNvPr id="660" name="Google Shape;660;p33"/>
            <p:cNvGrpSpPr/>
            <p:nvPr/>
          </p:nvGrpSpPr>
          <p:grpSpPr>
            <a:xfrm rot="-933916">
              <a:off x="-1200449" y="-1442210"/>
              <a:ext cx="8967523" cy="8030051"/>
              <a:chOff x="3708681" y="1511318"/>
              <a:chExt cx="7077374" cy="6337500"/>
            </a:xfrm>
          </p:grpSpPr>
          <p:sp>
            <p:nvSpPr>
              <p:cNvPr id="661" name="Google Shape;661;p33"/>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3"/>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3"/>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4" name="Google Shape;664;p33"/>
            <p:cNvSpPr/>
            <p:nvPr/>
          </p:nvSpPr>
          <p:spPr>
            <a:xfrm>
              <a:off x="1198306" y="4497756"/>
              <a:ext cx="367903" cy="475926"/>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3"/>
            <p:cNvSpPr/>
            <p:nvPr/>
          </p:nvSpPr>
          <p:spPr>
            <a:xfrm>
              <a:off x="576292" y="92333"/>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3"/>
            <p:cNvSpPr/>
            <p:nvPr/>
          </p:nvSpPr>
          <p:spPr>
            <a:xfrm>
              <a:off x="4759555" y="92343"/>
              <a:ext cx="761859" cy="982106"/>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3">
    <p:spTree>
      <p:nvGrpSpPr>
        <p:cNvPr id="667" name="Shape 667"/>
        <p:cNvGrpSpPr/>
        <p:nvPr/>
      </p:nvGrpSpPr>
      <p:grpSpPr>
        <a:xfrm>
          <a:off x="0" y="0"/>
          <a:ext cx="0" cy="0"/>
          <a:chOff x="0" y="0"/>
          <a:chExt cx="0" cy="0"/>
        </a:xfrm>
      </p:grpSpPr>
      <p:sp>
        <p:nvSpPr>
          <p:cNvPr id="668" name="Google Shape;668;p34"/>
          <p:cNvSpPr/>
          <p:nvPr/>
        </p:nvSpPr>
        <p:spPr>
          <a:xfrm flipH="1">
            <a:off x="8988712" y="2449046"/>
            <a:ext cx="73840" cy="57007"/>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4"/>
          <p:cNvSpPr/>
          <p:nvPr/>
        </p:nvSpPr>
        <p:spPr>
          <a:xfrm flipH="1">
            <a:off x="7200973" y="92331"/>
            <a:ext cx="73885" cy="57007"/>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4"/>
          <p:cNvSpPr/>
          <p:nvPr/>
        </p:nvSpPr>
        <p:spPr>
          <a:xfrm flipH="1">
            <a:off x="8547846" y="1455190"/>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4"/>
          <p:cNvSpPr/>
          <p:nvPr/>
        </p:nvSpPr>
        <p:spPr>
          <a:xfrm flipH="1">
            <a:off x="5020210" y="273805"/>
            <a:ext cx="73885" cy="57007"/>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4"/>
          <p:cNvSpPr/>
          <p:nvPr/>
        </p:nvSpPr>
        <p:spPr>
          <a:xfrm flipH="1">
            <a:off x="1096194" y="4901544"/>
            <a:ext cx="73885" cy="57007"/>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4"/>
          <p:cNvSpPr/>
          <p:nvPr/>
        </p:nvSpPr>
        <p:spPr>
          <a:xfrm flipH="1">
            <a:off x="236382" y="3711844"/>
            <a:ext cx="101550" cy="79131"/>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4"/>
          <p:cNvSpPr/>
          <p:nvPr/>
        </p:nvSpPr>
        <p:spPr>
          <a:xfrm flipH="1">
            <a:off x="8751775" y="656154"/>
            <a:ext cx="49601" cy="38199"/>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4"/>
          <p:cNvSpPr/>
          <p:nvPr/>
        </p:nvSpPr>
        <p:spPr>
          <a:xfrm flipH="1">
            <a:off x="1694007" y="542787"/>
            <a:ext cx="49601" cy="38199"/>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4"/>
          <p:cNvSpPr/>
          <p:nvPr/>
        </p:nvSpPr>
        <p:spPr>
          <a:xfrm flipH="1" rot="-5632996">
            <a:off x="6583031" y="280878"/>
            <a:ext cx="49601" cy="38200"/>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4"/>
          <p:cNvSpPr/>
          <p:nvPr/>
        </p:nvSpPr>
        <p:spPr>
          <a:xfrm flipH="1">
            <a:off x="6478385" y="245187"/>
            <a:ext cx="49556" cy="3770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4"/>
          <p:cNvSpPr/>
          <p:nvPr/>
        </p:nvSpPr>
        <p:spPr>
          <a:xfrm flipH="1">
            <a:off x="8380457" y="101747"/>
            <a:ext cx="49601" cy="38199"/>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4"/>
          <p:cNvSpPr/>
          <p:nvPr/>
        </p:nvSpPr>
        <p:spPr>
          <a:xfrm flipH="1">
            <a:off x="3486249" y="4743420"/>
            <a:ext cx="49601" cy="37706"/>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4"/>
          <p:cNvSpPr/>
          <p:nvPr/>
        </p:nvSpPr>
        <p:spPr>
          <a:xfrm flipH="1">
            <a:off x="855709" y="2708678"/>
            <a:ext cx="49601" cy="38199"/>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4"/>
          <p:cNvSpPr/>
          <p:nvPr/>
        </p:nvSpPr>
        <p:spPr>
          <a:xfrm flipH="1">
            <a:off x="69924" y="2823819"/>
            <a:ext cx="49601" cy="37661"/>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4"/>
          <p:cNvSpPr/>
          <p:nvPr/>
        </p:nvSpPr>
        <p:spPr>
          <a:xfrm flipH="1">
            <a:off x="4413545" y="5124499"/>
            <a:ext cx="49556" cy="38154"/>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4"/>
          <p:cNvSpPr txBox="1"/>
          <p:nvPr>
            <p:ph hasCustomPrompt="1" type="title"/>
          </p:nvPr>
        </p:nvSpPr>
        <p:spPr>
          <a:xfrm>
            <a:off x="880425" y="973724"/>
            <a:ext cx="3516000" cy="7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84" name="Google Shape;684;p34"/>
          <p:cNvSpPr txBox="1"/>
          <p:nvPr>
            <p:ph idx="1" type="subTitle"/>
          </p:nvPr>
        </p:nvSpPr>
        <p:spPr>
          <a:xfrm>
            <a:off x="880425" y="1817367"/>
            <a:ext cx="3516000" cy="4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685" name="Google Shape;685;p34"/>
          <p:cNvSpPr txBox="1"/>
          <p:nvPr>
            <p:ph hasCustomPrompt="1" idx="2" type="title"/>
          </p:nvPr>
        </p:nvSpPr>
        <p:spPr>
          <a:xfrm>
            <a:off x="880425" y="2860044"/>
            <a:ext cx="3516000" cy="7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86" name="Google Shape;686;p34"/>
          <p:cNvSpPr txBox="1"/>
          <p:nvPr>
            <p:ph idx="3" type="subTitle"/>
          </p:nvPr>
        </p:nvSpPr>
        <p:spPr>
          <a:xfrm>
            <a:off x="880425" y="3703687"/>
            <a:ext cx="3516000" cy="4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687" name="Google Shape;687;p34"/>
          <p:cNvSpPr txBox="1"/>
          <p:nvPr>
            <p:ph hasCustomPrompt="1" idx="4" type="title"/>
          </p:nvPr>
        </p:nvSpPr>
        <p:spPr>
          <a:xfrm>
            <a:off x="4747575" y="974429"/>
            <a:ext cx="3516000" cy="7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88" name="Google Shape;688;p34"/>
          <p:cNvSpPr txBox="1"/>
          <p:nvPr>
            <p:ph idx="5" type="subTitle"/>
          </p:nvPr>
        </p:nvSpPr>
        <p:spPr>
          <a:xfrm>
            <a:off x="4747575" y="1818072"/>
            <a:ext cx="3516000" cy="4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689" name="Google Shape;689;p34"/>
          <p:cNvSpPr txBox="1"/>
          <p:nvPr>
            <p:ph hasCustomPrompt="1" idx="6" type="title"/>
          </p:nvPr>
        </p:nvSpPr>
        <p:spPr>
          <a:xfrm>
            <a:off x="4747575" y="2867804"/>
            <a:ext cx="3516000" cy="7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90" name="Google Shape;690;p34"/>
          <p:cNvSpPr txBox="1"/>
          <p:nvPr>
            <p:ph idx="7" type="subTitle"/>
          </p:nvPr>
        </p:nvSpPr>
        <p:spPr>
          <a:xfrm>
            <a:off x="4747575" y="3711447"/>
            <a:ext cx="3516000" cy="4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grpSp>
        <p:nvGrpSpPr>
          <p:cNvPr id="691" name="Google Shape;691;p34"/>
          <p:cNvGrpSpPr/>
          <p:nvPr/>
        </p:nvGrpSpPr>
        <p:grpSpPr>
          <a:xfrm rot="1613731">
            <a:off x="8050741" y="4021976"/>
            <a:ext cx="1092645" cy="1122016"/>
            <a:chOff x="6915152" y="4038195"/>
            <a:chExt cx="958640" cy="984408"/>
          </a:xfrm>
        </p:grpSpPr>
        <p:sp>
          <p:nvSpPr>
            <p:cNvPr id="692" name="Google Shape;692;p34"/>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4"/>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34"/>
          <p:cNvGrpSpPr/>
          <p:nvPr/>
        </p:nvGrpSpPr>
        <p:grpSpPr>
          <a:xfrm rot="-9771552">
            <a:off x="56843" y="645"/>
            <a:ext cx="1092583" cy="1121952"/>
            <a:chOff x="6915152" y="4038195"/>
            <a:chExt cx="958640" cy="984408"/>
          </a:xfrm>
        </p:grpSpPr>
        <p:sp>
          <p:nvSpPr>
            <p:cNvPr id="695" name="Google Shape;695;p34"/>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4"/>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7">
    <p:spTree>
      <p:nvGrpSpPr>
        <p:cNvPr id="697" name="Shape 697"/>
        <p:cNvGrpSpPr/>
        <p:nvPr/>
      </p:nvGrpSpPr>
      <p:grpSpPr>
        <a:xfrm>
          <a:off x="0" y="0"/>
          <a:ext cx="0" cy="0"/>
          <a:chOff x="0" y="0"/>
          <a:chExt cx="0" cy="0"/>
        </a:xfrm>
      </p:grpSpPr>
      <p:grpSp>
        <p:nvGrpSpPr>
          <p:cNvPr id="698" name="Google Shape;698;p35"/>
          <p:cNvGrpSpPr/>
          <p:nvPr/>
        </p:nvGrpSpPr>
        <p:grpSpPr>
          <a:xfrm>
            <a:off x="178701" y="101747"/>
            <a:ext cx="8883852" cy="4967166"/>
            <a:chOff x="-9152849" y="-802979"/>
            <a:chExt cx="6428722" cy="3594447"/>
          </a:xfrm>
        </p:grpSpPr>
        <p:sp>
          <p:nvSpPr>
            <p:cNvPr id="699" name="Google Shape;699;p35"/>
            <p:cNvSpPr/>
            <p:nvPr/>
          </p:nvSpPr>
          <p:spPr>
            <a:xfrm>
              <a:off x="-9066140" y="1612462"/>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5"/>
            <p:cNvSpPr/>
            <p:nvPr/>
          </p:nvSpPr>
          <p:spPr>
            <a:xfrm>
              <a:off x="-5070558" y="-42380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5"/>
            <p:cNvSpPr/>
            <p:nvPr/>
          </p:nvSpPr>
          <p:spPr>
            <a:xfrm>
              <a:off x="-9022493" y="-209562"/>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5"/>
            <p:cNvSpPr/>
            <p:nvPr/>
          </p:nvSpPr>
          <p:spPr>
            <a:xfrm>
              <a:off x="-4880707"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5"/>
            <p:cNvSpPr/>
            <p:nvPr/>
          </p:nvSpPr>
          <p:spPr>
            <a:xfrm>
              <a:off x="-4485015" y="2519734"/>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5"/>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5"/>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5"/>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5"/>
            <p:cNvSpPr/>
            <p:nvPr/>
          </p:nvSpPr>
          <p:spPr>
            <a:xfrm>
              <a:off x="-9152849" y="-677495"/>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5"/>
            <p:cNvSpPr/>
            <p:nvPr/>
          </p:nvSpPr>
          <p:spPr>
            <a:xfrm>
              <a:off x="-3935273" y="1280702"/>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5"/>
            <p:cNvSpPr/>
            <p:nvPr/>
          </p:nvSpPr>
          <p:spPr>
            <a:xfrm>
              <a:off x="-8917033" y="2557432"/>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5"/>
            <p:cNvSpPr/>
            <p:nvPr/>
          </p:nvSpPr>
          <p:spPr>
            <a:xfrm>
              <a:off x="-9106800" y="2278459"/>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5"/>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5"/>
            <p:cNvSpPr/>
            <p:nvPr/>
          </p:nvSpPr>
          <p:spPr>
            <a:xfrm>
              <a:off x="-8041137" y="714698"/>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5"/>
            <p:cNvSpPr/>
            <p:nvPr/>
          </p:nvSpPr>
          <p:spPr>
            <a:xfrm>
              <a:off x="-3412545" y="-146005"/>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5"/>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a:off x="-3328646" y="1083504"/>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5"/>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5"/>
            <p:cNvSpPr/>
            <p:nvPr/>
          </p:nvSpPr>
          <p:spPr>
            <a:xfrm>
              <a:off x="-3807835" y="626033"/>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35"/>
          <p:cNvSpPr/>
          <p:nvPr/>
        </p:nvSpPr>
        <p:spPr>
          <a:xfrm>
            <a:off x="8198915" y="4210138"/>
            <a:ext cx="463975" cy="600287"/>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5"/>
          <p:cNvSpPr/>
          <p:nvPr/>
        </p:nvSpPr>
        <p:spPr>
          <a:xfrm>
            <a:off x="8313696" y="589718"/>
            <a:ext cx="290095" cy="375279"/>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txBox="1"/>
          <p:nvPr>
            <p:ph type="title"/>
          </p:nvPr>
        </p:nvSpPr>
        <p:spPr>
          <a:xfrm>
            <a:off x="1331796" y="3647919"/>
            <a:ext cx="43602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2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21" name="Google Shape;721;p35"/>
          <p:cNvSpPr txBox="1"/>
          <p:nvPr>
            <p:ph idx="1" type="subTitle"/>
          </p:nvPr>
        </p:nvSpPr>
        <p:spPr>
          <a:xfrm>
            <a:off x="1331800" y="1056494"/>
            <a:ext cx="4360200" cy="245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5">
    <p:spTree>
      <p:nvGrpSpPr>
        <p:cNvPr id="722" name="Shape 722"/>
        <p:cNvGrpSpPr/>
        <p:nvPr/>
      </p:nvGrpSpPr>
      <p:grpSpPr>
        <a:xfrm>
          <a:off x="0" y="0"/>
          <a:ext cx="0" cy="0"/>
          <a:chOff x="0" y="0"/>
          <a:chExt cx="0" cy="0"/>
        </a:xfrm>
      </p:grpSpPr>
      <p:sp>
        <p:nvSpPr>
          <p:cNvPr id="723" name="Google Shape;723;p36"/>
          <p:cNvSpPr txBox="1"/>
          <p:nvPr>
            <p:ph type="title"/>
          </p:nvPr>
        </p:nvSpPr>
        <p:spPr>
          <a:xfrm>
            <a:off x="2391898" y="3647919"/>
            <a:ext cx="43602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2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24" name="Google Shape;724;p36"/>
          <p:cNvSpPr txBox="1"/>
          <p:nvPr>
            <p:ph idx="1" type="subTitle"/>
          </p:nvPr>
        </p:nvSpPr>
        <p:spPr>
          <a:xfrm>
            <a:off x="2391902" y="1056494"/>
            <a:ext cx="4360200" cy="245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725" name="Google Shape;725;p36"/>
          <p:cNvGrpSpPr/>
          <p:nvPr/>
        </p:nvGrpSpPr>
        <p:grpSpPr>
          <a:xfrm flipH="1">
            <a:off x="39323" y="92331"/>
            <a:ext cx="9032673" cy="4976582"/>
            <a:chOff x="-9231564" y="-809793"/>
            <a:chExt cx="6536416" cy="3601261"/>
          </a:xfrm>
        </p:grpSpPr>
        <p:sp>
          <p:nvSpPr>
            <p:cNvPr id="726" name="Google Shape;726;p36"/>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6"/>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6"/>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6"/>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6"/>
            <p:cNvSpPr/>
            <p:nvPr/>
          </p:nvSpPr>
          <p:spPr>
            <a:xfrm rot="5400000">
              <a:off x="-7055311" y="2678438"/>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6"/>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6"/>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6"/>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6"/>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6"/>
            <p:cNvSpPr/>
            <p:nvPr/>
          </p:nvSpPr>
          <p:spPr>
            <a:xfrm rot="5400000">
              <a:off x="-2868973" y="-24152"/>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6"/>
            <p:cNvSpPr/>
            <p:nvPr/>
          </p:nvSpPr>
          <p:spPr>
            <a:xfrm>
              <a:off x="-9137598" y="1454603"/>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6"/>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6"/>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6"/>
            <p:cNvSpPr/>
            <p:nvPr/>
          </p:nvSpPr>
          <p:spPr>
            <a:xfrm rot="5400000">
              <a:off x="-5675815" y="2649389"/>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6"/>
            <p:cNvSpPr/>
            <p:nvPr/>
          </p:nvSpPr>
          <p:spPr>
            <a:xfrm>
              <a:off x="-4515375" y="-807703"/>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6"/>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6"/>
            <p:cNvSpPr/>
            <p:nvPr/>
          </p:nvSpPr>
          <p:spPr>
            <a:xfrm rot="5400000">
              <a:off x="-2726916" y="417051"/>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6"/>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6"/>
            <p:cNvSpPr/>
            <p:nvPr/>
          </p:nvSpPr>
          <p:spPr>
            <a:xfrm>
              <a:off x="-4745240" y="2721409"/>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35">
    <p:spTree>
      <p:nvGrpSpPr>
        <p:cNvPr id="745" name="Shape 745"/>
        <p:cNvGrpSpPr/>
        <p:nvPr/>
      </p:nvGrpSpPr>
      <p:grpSpPr>
        <a:xfrm>
          <a:off x="0" y="0"/>
          <a:ext cx="0" cy="0"/>
          <a:chOff x="0" y="0"/>
          <a:chExt cx="0" cy="0"/>
        </a:xfrm>
      </p:grpSpPr>
      <p:sp>
        <p:nvSpPr>
          <p:cNvPr id="746" name="Google Shape;746;p37"/>
          <p:cNvSpPr txBox="1"/>
          <p:nvPr>
            <p:ph type="title"/>
          </p:nvPr>
        </p:nvSpPr>
        <p:spPr>
          <a:xfrm>
            <a:off x="3017523" y="3601506"/>
            <a:ext cx="43602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2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47" name="Google Shape;747;p37"/>
          <p:cNvSpPr txBox="1"/>
          <p:nvPr>
            <p:ph idx="1" type="subTitle"/>
          </p:nvPr>
        </p:nvSpPr>
        <p:spPr>
          <a:xfrm>
            <a:off x="3017527" y="1010082"/>
            <a:ext cx="4360200" cy="245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sz="3000"/>
            </a:lvl1pPr>
            <a:lvl2pPr lvl="1" rtl="0">
              <a:lnSpc>
                <a:spcPct val="100000"/>
              </a:lnSpc>
              <a:spcBef>
                <a:spcPts val="0"/>
              </a:spcBef>
              <a:spcAft>
                <a:spcPts val="0"/>
              </a:spcAft>
              <a:buSzPts val="3000"/>
              <a:buNone/>
              <a:defRPr sz="3000"/>
            </a:lvl2pPr>
            <a:lvl3pPr lvl="2" rtl="0">
              <a:lnSpc>
                <a:spcPct val="100000"/>
              </a:lnSpc>
              <a:spcBef>
                <a:spcPts val="0"/>
              </a:spcBef>
              <a:spcAft>
                <a:spcPts val="0"/>
              </a:spcAft>
              <a:buSzPts val="3000"/>
              <a:buNone/>
              <a:defRPr sz="3000"/>
            </a:lvl3pPr>
            <a:lvl4pPr lvl="3" rtl="0">
              <a:lnSpc>
                <a:spcPct val="100000"/>
              </a:lnSpc>
              <a:spcBef>
                <a:spcPts val="0"/>
              </a:spcBef>
              <a:spcAft>
                <a:spcPts val="0"/>
              </a:spcAft>
              <a:buSzPts val="3000"/>
              <a:buNone/>
              <a:defRPr sz="3000"/>
            </a:lvl4pPr>
            <a:lvl5pPr lvl="4" rtl="0">
              <a:lnSpc>
                <a:spcPct val="100000"/>
              </a:lnSpc>
              <a:spcBef>
                <a:spcPts val="0"/>
              </a:spcBef>
              <a:spcAft>
                <a:spcPts val="0"/>
              </a:spcAft>
              <a:buSzPts val="3000"/>
              <a:buNone/>
              <a:defRPr sz="3000"/>
            </a:lvl5pPr>
            <a:lvl6pPr lvl="5" rtl="0">
              <a:lnSpc>
                <a:spcPct val="100000"/>
              </a:lnSpc>
              <a:spcBef>
                <a:spcPts val="0"/>
              </a:spcBef>
              <a:spcAft>
                <a:spcPts val="0"/>
              </a:spcAft>
              <a:buSzPts val="3000"/>
              <a:buNone/>
              <a:defRPr sz="3000"/>
            </a:lvl6pPr>
            <a:lvl7pPr lvl="6" rtl="0">
              <a:lnSpc>
                <a:spcPct val="100000"/>
              </a:lnSpc>
              <a:spcBef>
                <a:spcPts val="0"/>
              </a:spcBef>
              <a:spcAft>
                <a:spcPts val="0"/>
              </a:spcAft>
              <a:buSzPts val="3000"/>
              <a:buNone/>
              <a:defRPr sz="3000"/>
            </a:lvl7pPr>
            <a:lvl8pPr lvl="7" rtl="0">
              <a:lnSpc>
                <a:spcPct val="100000"/>
              </a:lnSpc>
              <a:spcBef>
                <a:spcPts val="0"/>
              </a:spcBef>
              <a:spcAft>
                <a:spcPts val="0"/>
              </a:spcAft>
              <a:buSzPts val="3000"/>
              <a:buNone/>
              <a:defRPr sz="3000"/>
            </a:lvl8pPr>
            <a:lvl9pPr lvl="8" rtl="0">
              <a:lnSpc>
                <a:spcPct val="100000"/>
              </a:lnSpc>
              <a:spcBef>
                <a:spcPts val="0"/>
              </a:spcBef>
              <a:spcAft>
                <a:spcPts val="0"/>
              </a:spcAft>
              <a:buSzPts val="3000"/>
              <a:buNone/>
              <a:defRPr sz="3000"/>
            </a:lvl9pPr>
          </a:lstStyle>
          <a:p/>
        </p:txBody>
      </p:sp>
      <p:grpSp>
        <p:nvGrpSpPr>
          <p:cNvPr id="748" name="Google Shape;748;p37"/>
          <p:cNvGrpSpPr/>
          <p:nvPr/>
        </p:nvGrpSpPr>
        <p:grpSpPr>
          <a:xfrm flipH="1">
            <a:off x="39323" y="92331"/>
            <a:ext cx="9032673" cy="4976582"/>
            <a:chOff x="-9231564" y="-809793"/>
            <a:chExt cx="6536416" cy="3601261"/>
          </a:xfrm>
        </p:grpSpPr>
        <p:sp>
          <p:nvSpPr>
            <p:cNvPr id="749" name="Google Shape;749;p37"/>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7"/>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7"/>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7"/>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7"/>
            <p:cNvSpPr/>
            <p:nvPr/>
          </p:nvSpPr>
          <p:spPr>
            <a:xfrm rot="5400000">
              <a:off x="-7055311" y="2678438"/>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7"/>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7"/>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7"/>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7"/>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7"/>
            <p:cNvSpPr/>
            <p:nvPr/>
          </p:nvSpPr>
          <p:spPr>
            <a:xfrm rot="5400000">
              <a:off x="-2868973" y="-24152"/>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7"/>
            <p:cNvSpPr/>
            <p:nvPr/>
          </p:nvSpPr>
          <p:spPr>
            <a:xfrm>
              <a:off x="-9137598" y="1454603"/>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7"/>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7"/>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7"/>
            <p:cNvSpPr/>
            <p:nvPr/>
          </p:nvSpPr>
          <p:spPr>
            <a:xfrm rot="5400000">
              <a:off x="-5675815" y="2649389"/>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7"/>
            <p:cNvSpPr/>
            <p:nvPr/>
          </p:nvSpPr>
          <p:spPr>
            <a:xfrm>
              <a:off x="-4515375" y="-807703"/>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7"/>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7"/>
            <p:cNvSpPr/>
            <p:nvPr/>
          </p:nvSpPr>
          <p:spPr>
            <a:xfrm rot="5400000">
              <a:off x="-2726916" y="417051"/>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7"/>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7"/>
            <p:cNvSpPr/>
            <p:nvPr/>
          </p:nvSpPr>
          <p:spPr>
            <a:xfrm>
              <a:off x="-4745240" y="2721409"/>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37"/>
          <p:cNvGrpSpPr/>
          <p:nvPr/>
        </p:nvGrpSpPr>
        <p:grpSpPr>
          <a:xfrm flipH="1" rot="10800000">
            <a:off x="-1314898" y="-1112792"/>
            <a:ext cx="4115521" cy="3868105"/>
            <a:chOff x="-2113384" y="-2498114"/>
            <a:chExt cx="10793393" cy="10141860"/>
          </a:xfrm>
        </p:grpSpPr>
        <p:grpSp>
          <p:nvGrpSpPr>
            <p:cNvPr id="769" name="Google Shape;769;p37"/>
            <p:cNvGrpSpPr/>
            <p:nvPr/>
          </p:nvGrpSpPr>
          <p:grpSpPr>
            <a:xfrm rot="-933916">
              <a:off x="-1200449" y="-1442210"/>
              <a:ext cx="8967523" cy="8030051"/>
              <a:chOff x="3708681" y="1511318"/>
              <a:chExt cx="7077374" cy="6337500"/>
            </a:xfrm>
          </p:grpSpPr>
          <p:sp>
            <p:nvSpPr>
              <p:cNvPr id="770" name="Google Shape;770;p37"/>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7"/>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7"/>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3" name="Google Shape;773;p37"/>
            <p:cNvSpPr/>
            <p:nvPr/>
          </p:nvSpPr>
          <p:spPr>
            <a:xfrm>
              <a:off x="1198306" y="4497756"/>
              <a:ext cx="367903" cy="475926"/>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7"/>
            <p:cNvSpPr/>
            <p:nvPr/>
          </p:nvSpPr>
          <p:spPr>
            <a:xfrm>
              <a:off x="576292" y="92333"/>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7"/>
            <p:cNvSpPr/>
            <p:nvPr/>
          </p:nvSpPr>
          <p:spPr>
            <a:xfrm>
              <a:off x="4759555" y="92343"/>
              <a:ext cx="761859" cy="982106"/>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37"/>
          <p:cNvGrpSpPr/>
          <p:nvPr/>
        </p:nvGrpSpPr>
        <p:grpSpPr>
          <a:xfrm rot="-1732202">
            <a:off x="8261168" y="4240224"/>
            <a:ext cx="1092611" cy="1121981"/>
            <a:chOff x="6915152" y="4038195"/>
            <a:chExt cx="958640" cy="984408"/>
          </a:xfrm>
        </p:grpSpPr>
        <p:sp>
          <p:nvSpPr>
            <p:cNvPr id="777" name="Google Shape;777;p37"/>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7"/>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9" name="Google Shape;779;p37"/>
          <p:cNvGrpSpPr/>
          <p:nvPr/>
        </p:nvGrpSpPr>
        <p:grpSpPr>
          <a:xfrm rot="-1732221">
            <a:off x="-146026" y="3888425"/>
            <a:ext cx="1777783" cy="1825571"/>
            <a:chOff x="6915152" y="4038195"/>
            <a:chExt cx="958640" cy="984408"/>
          </a:xfrm>
        </p:grpSpPr>
        <p:sp>
          <p:nvSpPr>
            <p:cNvPr id="780" name="Google Shape;780;p37"/>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7"/>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2" name="Google Shape;782;p37"/>
          <p:cNvSpPr/>
          <p:nvPr/>
        </p:nvSpPr>
        <p:spPr>
          <a:xfrm flipH="1" rot="10800000">
            <a:off x="1191454" y="4046171"/>
            <a:ext cx="290497" cy="374567"/>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6">
    <p:spTree>
      <p:nvGrpSpPr>
        <p:cNvPr id="783" name="Shape 783"/>
        <p:cNvGrpSpPr/>
        <p:nvPr/>
      </p:nvGrpSpPr>
      <p:grpSpPr>
        <a:xfrm>
          <a:off x="0" y="0"/>
          <a:ext cx="0" cy="0"/>
          <a:chOff x="0" y="0"/>
          <a:chExt cx="0" cy="0"/>
        </a:xfrm>
      </p:grpSpPr>
      <p:sp>
        <p:nvSpPr>
          <p:cNvPr id="784" name="Google Shape;784;p38"/>
          <p:cNvSpPr/>
          <p:nvPr/>
        </p:nvSpPr>
        <p:spPr>
          <a:xfrm>
            <a:off x="69924" y="2449046"/>
            <a:ext cx="73840" cy="57007"/>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8"/>
          <p:cNvSpPr/>
          <p:nvPr/>
        </p:nvSpPr>
        <p:spPr>
          <a:xfrm rot="5400000">
            <a:off x="5294063" y="4744468"/>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8"/>
          <p:cNvSpPr/>
          <p:nvPr/>
        </p:nvSpPr>
        <p:spPr>
          <a:xfrm>
            <a:off x="3720173" y="5011906"/>
            <a:ext cx="73346" cy="57007"/>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8"/>
          <p:cNvSpPr/>
          <p:nvPr/>
        </p:nvSpPr>
        <p:spPr>
          <a:xfrm>
            <a:off x="7962397" y="4901544"/>
            <a:ext cx="73885" cy="57007"/>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8"/>
          <p:cNvSpPr/>
          <p:nvPr/>
        </p:nvSpPr>
        <p:spPr>
          <a:xfrm>
            <a:off x="8794544" y="3711844"/>
            <a:ext cx="101550" cy="79131"/>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8"/>
          <p:cNvSpPr/>
          <p:nvPr/>
        </p:nvSpPr>
        <p:spPr>
          <a:xfrm>
            <a:off x="407301" y="1646754"/>
            <a:ext cx="49601" cy="38199"/>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8"/>
          <p:cNvSpPr/>
          <p:nvPr/>
        </p:nvSpPr>
        <p:spPr>
          <a:xfrm>
            <a:off x="3274068" y="4962387"/>
            <a:ext cx="49601" cy="38199"/>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8"/>
          <p:cNvSpPr/>
          <p:nvPr/>
        </p:nvSpPr>
        <p:spPr>
          <a:xfrm rot="5400000">
            <a:off x="9035453" y="4963913"/>
            <a:ext cx="49601" cy="38199"/>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8"/>
          <p:cNvSpPr/>
          <p:nvPr/>
        </p:nvSpPr>
        <p:spPr>
          <a:xfrm>
            <a:off x="318535" y="4055187"/>
            <a:ext cx="49556" cy="37706"/>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8"/>
          <p:cNvSpPr/>
          <p:nvPr/>
        </p:nvSpPr>
        <p:spPr>
          <a:xfrm>
            <a:off x="702418" y="101747"/>
            <a:ext cx="49601" cy="38199"/>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8"/>
          <p:cNvSpPr/>
          <p:nvPr/>
        </p:nvSpPr>
        <p:spPr>
          <a:xfrm>
            <a:off x="8838648" y="492673"/>
            <a:ext cx="49601" cy="38199"/>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8"/>
          <p:cNvSpPr/>
          <p:nvPr/>
        </p:nvSpPr>
        <p:spPr>
          <a:xfrm>
            <a:off x="4112367" y="4689878"/>
            <a:ext cx="49601" cy="38199"/>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8"/>
          <p:cNvSpPr/>
          <p:nvPr/>
        </p:nvSpPr>
        <p:spPr>
          <a:xfrm>
            <a:off x="9012951" y="2823819"/>
            <a:ext cx="49601" cy="37661"/>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8"/>
          <p:cNvSpPr/>
          <p:nvPr/>
        </p:nvSpPr>
        <p:spPr>
          <a:xfrm>
            <a:off x="570342" y="265758"/>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8"/>
          <p:cNvSpPr/>
          <p:nvPr/>
        </p:nvSpPr>
        <p:spPr>
          <a:xfrm>
            <a:off x="8427522" y="4355438"/>
            <a:ext cx="367237" cy="475133"/>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8"/>
          <p:cNvSpPr txBox="1"/>
          <p:nvPr>
            <p:ph idx="1" type="subTitle"/>
          </p:nvPr>
        </p:nvSpPr>
        <p:spPr>
          <a:xfrm>
            <a:off x="712850" y="3576821"/>
            <a:ext cx="2121000" cy="696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500"/>
              <a:buNone/>
              <a:defRPr sz="1500"/>
            </a:lvl1pPr>
            <a:lvl2pPr lvl="1" rtl="0" algn="ctr">
              <a:lnSpc>
                <a:spcPct val="100000"/>
              </a:lnSpc>
              <a:spcBef>
                <a:spcPts val="0"/>
              </a:spcBef>
              <a:spcAft>
                <a:spcPts val="0"/>
              </a:spcAft>
              <a:buClr>
                <a:schemeClr val="dk1"/>
              </a:buClr>
              <a:buSzPts val="1500"/>
              <a:buNone/>
              <a:defRPr sz="1500">
                <a:solidFill>
                  <a:schemeClr val="dk1"/>
                </a:solidFill>
              </a:defRPr>
            </a:lvl2pPr>
            <a:lvl3pPr lvl="2" rtl="0" algn="ctr">
              <a:lnSpc>
                <a:spcPct val="100000"/>
              </a:lnSpc>
              <a:spcBef>
                <a:spcPts val="0"/>
              </a:spcBef>
              <a:spcAft>
                <a:spcPts val="0"/>
              </a:spcAft>
              <a:buClr>
                <a:schemeClr val="dk1"/>
              </a:buClr>
              <a:buSzPts val="1500"/>
              <a:buNone/>
              <a:defRPr sz="1500">
                <a:solidFill>
                  <a:schemeClr val="dk1"/>
                </a:solidFill>
              </a:defRPr>
            </a:lvl3pPr>
            <a:lvl4pPr lvl="3" rtl="0" algn="ctr">
              <a:lnSpc>
                <a:spcPct val="100000"/>
              </a:lnSpc>
              <a:spcBef>
                <a:spcPts val="0"/>
              </a:spcBef>
              <a:spcAft>
                <a:spcPts val="0"/>
              </a:spcAft>
              <a:buClr>
                <a:schemeClr val="dk1"/>
              </a:buClr>
              <a:buSzPts val="1500"/>
              <a:buNone/>
              <a:defRPr sz="1500">
                <a:solidFill>
                  <a:schemeClr val="dk1"/>
                </a:solidFill>
              </a:defRPr>
            </a:lvl4pPr>
            <a:lvl5pPr lvl="4" rtl="0" algn="ctr">
              <a:lnSpc>
                <a:spcPct val="100000"/>
              </a:lnSpc>
              <a:spcBef>
                <a:spcPts val="0"/>
              </a:spcBef>
              <a:spcAft>
                <a:spcPts val="0"/>
              </a:spcAft>
              <a:buClr>
                <a:schemeClr val="dk1"/>
              </a:buClr>
              <a:buSzPts val="1500"/>
              <a:buNone/>
              <a:defRPr sz="1500">
                <a:solidFill>
                  <a:schemeClr val="dk1"/>
                </a:solidFill>
              </a:defRPr>
            </a:lvl5pPr>
            <a:lvl6pPr lvl="5" rtl="0" algn="ctr">
              <a:lnSpc>
                <a:spcPct val="100000"/>
              </a:lnSpc>
              <a:spcBef>
                <a:spcPts val="0"/>
              </a:spcBef>
              <a:spcAft>
                <a:spcPts val="0"/>
              </a:spcAft>
              <a:buClr>
                <a:schemeClr val="dk1"/>
              </a:buClr>
              <a:buSzPts val="1500"/>
              <a:buNone/>
              <a:defRPr sz="1500">
                <a:solidFill>
                  <a:schemeClr val="dk1"/>
                </a:solidFill>
              </a:defRPr>
            </a:lvl6pPr>
            <a:lvl7pPr lvl="6" rtl="0" algn="ctr">
              <a:lnSpc>
                <a:spcPct val="100000"/>
              </a:lnSpc>
              <a:spcBef>
                <a:spcPts val="0"/>
              </a:spcBef>
              <a:spcAft>
                <a:spcPts val="0"/>
              </a:spcAft>
              <a:buClr>
                <a:schemeClr val="dk1"/>
              </a:buClr>
              <a:buSzPts val="1500"/>
              <a:buNone/>
              <a:defRPr sz="1500">
                <a:solidFill>
                  <a:schemeClr val="dk1"/>
                </a:solidFill>
              </a:defRPr>
            </a:lvl7pPr>
            <a:lvl8pPr lvl="7" rtl="0" algn="ctr">
              <a:lnSpc>
                <a:spcPct val="100000"/>
              </a:lnSpc>
              <a:spcBef>
                <a:spcPts val="0"/>
              </a:spcBef>
              <a:spcAft>
                <a:spcPts val="0"/>
              </a:spcAft>
              <a:buClr>
                <a:schemeClr val="dk1"/>
              </a:buClr>
              <a:buSzPts val="1500"/>
              <a:buNone/>
              <a:defRPr sz="1500">
                <a:solidFill>
                  <a:schemeClr val="dk1"/>
                </a:solidFill>
              </a:defRPr>
            </a:lvl8pPr>
            <a:lvl9pPr lvl="8" rtl="0" algn="ctr">
              <a:lnSpc>
                <a:spcPct val="100000"/>
              </a:lnSpc>
              <a:spcBef>
                <a:spcPts val="0"/>
              </a:spcBef>
              <a:spcAft>
                <a:spcPts val="0"/>
              </a:spcAft>
              <a:buClr>
                <a:schemeClr val="dk1"/>
              </a:buClr>
              <a:buSzPts val="1500"/>
              <a:buNone/>
              <a:defRPr sz="1500">
                <a:solidFill>
                  <a:schemeClr val="dk1"/>
                </a:solidFill>
              </a:defRPr>
            </a:lvl9pPr>
          </a:lstStyle>
          <a:p/>
        </p:txBody>
      </p:sp>
      <p:sp>
        <p:nvSpPr>
          <p:cNvPr id="800" name="Google Shape;800;p38"/>
          <p:cNvSpPr txBox="1"/>
          <p:nvPr>
            <p:ph idx="2" type="subTitle"/>
          </p:nvPr>
        </p:nvSpPr>
        <p:spPr>
          <a:xfrm>
            <a:off x="712850" y="2222389"/>
            <a:ext cx="2121000" cy="6927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500"/>
              <a:buNone/>
              <a:defRPr sz="1500"/>
            </a:lvl1pPr>
            <a:lvl2pPr lvl="1" rtl="0" algn="ctr">
              <a:lnSpc>
                <a:spcPct val="100000"/>
              </a:lnSpc>
              <a:spcBef>
                <a:spcPts val="0"/>
              </a:spcBef>
              <a:spcAft>
                <a:spcPts val="0"/>
              </a:spcAft>
              <a:buClr>
                <a:schemeClr val="dk1"/>
              </a:buClr>
              <a:buSzPts val="1500"/>
              <a:buNone/>
              <a:defRPr sz="1500">
                <a:solidFill>
                  <a:schemeClr val="dk1"/>
                </a:solidFill>
              </a:defRPr>
            </a:lvl2pPr>
            <a:lvl3pPr lvl="2" rtl="0" algn="ctr">
              <a:lnSpc>
                <a:spcPct val="100000"/>
              </a:lnSpc>
              <a:spcBef>
                <a:spcPts val="0"/>
              </a:spcBef>
              <a:spcAft>
                <a:spcPts val="0"/>
              </a:spcAft>
              <a:buClr>
                <a:schemeClr val="dk1"/>
              </a:buClr>
              <a:buSzPts val="1500"/>
              <a:buNone/>
              <a:defRPr sz="1500">
                <a:solidFill>
                  <a:schemeClr val="dk1"/>
                </a:solidFill>
              </a:defRPr>
            </a:lvl3pPr>
            <a:lvl4pPr lvl="3" rtl="0" algn="ctr">
              <a:lnSpc>
                <a:spcPct val="100000"/>
              </a:lnSpc>
              <a:spcBef>
                <a:spcPts val="0"/>
              </a:spcBef>
              <a:spcAft>
                <a:spcPts val="0"/>
              </a:spcAft>
              <a:buClr>
                <a:schemeClr val="dk1"/>
              </a:buClr>
              <a:buSzPts val="1500"/>
              <a:buNone/>
              <a:defRPr sz="1500">
                <a:solidFill>
                  <a:schemeClr val="dk1"/>
                </a:solidFill>
              </a:defRPr>
            </a:lvl4pPr>
            <a:lvl5pPr lvl="4" rtl="0" algn="ctr">
              <a:lnSpc>
                <a:spcPct val="100000"/>
              </a:lnSpc>
              <a:spcBef>
                <a:spcPts val="0"/>
              </a:spcBef>
              <a:spcAft>
                <a:spcPts val="0"/>
              </a:spcAft>
              <a:buClr>
                <a:schemeClr val="dk1"/>
              </a:buClr>
              <a:buSzPts val="1500"/>
              <a:buNone/>
              <a:defRPr sz="1500">
                <a:solidFill>
                  <a:schemeClr val="dk1"/>
                </a:solidFill>
              </a:defRPr>
            </a:lvl5pPr>
            <a:lvl6pPr lvl="5" rtl="0" algn="ctr">
              <a:lnSpc>
                <a:spcPct val="100000"/>
              </a:lnSpc>
              <a:spcBef>
                <a:spcPts val="0"/>
              </a:spcBef>
              <a:spcAft>
                <a:spcPts val="0"/>
              </a:spcAft>
              <a:buClr>
                <a:schemeClr val="dk1"/>
              </a:buClr>
              <a:buSzPts val="1500"/>
              <a:buNone/>
              <a:defRPr sz="1500">
                <a:solidFill>
                  <a:schemeClr val="dk1"/>
                </a:solidFill>
              </a:defRPr>
            </a:lvl6pPr>
            <a:lvl7pPr lvl="6" rtl="0" algn="ctr">
              <a:lnSpc>
                <a:spcPct val="100000"/>
              </a:lnSpc>
              <a:spcBef>
                <a:spcPts val="0"/>
              </a:spcBef>
              <a:spcAft>
                <a:spcPts val="0"/>
              </a:spcAft>
              <a:buClr>
                <a:schemeClr val="dk1"/>
              </a:buClr>
              <a:buSzPts val="1500"/>
              <a:buNone/>
              <a:defRPr sz="1500">
                <a:solidFill>
                  <a:schemeClr val="dk1"/>
                </a:solidFill>
              </a:defRPr>
            </a:lvl7pPr>
            <a:lvl8pPr lvl="7" rtl="0" algn="ctr">
              <a:lnSpc>
                <a:spcPct val="100000"/>
              </a:lnSpc>
              <a:spcBef>
                <a:spcPts val="0"/>
              </a:spcBef>
              <a:spcAft>
                <a:spcPts val="0"/>
              </a:spcAft>
              <a:buClr>
                <a:schemeClr val="dk1"/>
              </a:buClr>
              <a:buSzPts val="1500"/>
              <a:buNone/>
              <a:defRPr sz="1500">
                <a:solidFill>
                  <a:schemeClr val="dk1"/>
                </a:solidFill>
              </a:defRPr>
            </a:lvl8pPr>
            <a:lvl9pPr lvl="8" rtl="0" algn="ctr">
              <a:lnSpc>
                <a:spcPct val="100000"/>
              </a:lnSpc>
              <a:spcBef>
                <a:spcPts val="0"/>
              </a:spcBef>
              <a:spcAft>
                <a:spcPts val="0"/>
              </a:spcAft>
              <a:buClr>
                <a:schemeClr val="dk1"/>
              </a:buClr>
              <a:buSzPts val="1500"/>
              <a:buNone/>
              <a:defRPr sz="1500">
                <a:solidFill>
                  <a:schemeClr val="dk1"/>
                </a:solidFill>
              </a:defRPr>
            </a:lvl9pPr>
          </a:lstStyle>
          <a:p/>
        </p:txBody>
      </p:sp>
      <p:sp>
        <p:nvSpPr>
          <p:cNvPr id="801" name="Google Shape;801;p38"/>
          <p:cNvSpPr txBox="1"/>
          <p:nvPr>
            <p:ph type="title"/>
          </p:nvPr>
        </p:nvSpPr>
        <p:spPr>
          <a:xfrm>
            <a:off x="713374" y="1798569"/>
            <a:ext cx="2120100" cy="483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800"/>
              <a:buNone/>
              <a:defRPr sz="26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02" name="Google Shape;802;p38"/>
          <p:cNvSpPr txBox="1"/>
          <p:nvPr>
            <p:ph idx="3" type="title"/>
          </p:nvPr>
        </p:nvSpPr>
        <p:spPr>
          <a:xfrm>
            <a:off x="712850" y="3150263"/>
            <a:ext cx="2121000" cy="483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800"/>
              <a:buNone/>
              <a:defRPr sz="26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03" name="Google Shape;803;p38"/>
          <p:cNvSpPr txBox="1"/>
          <p:nvPr>
            <p:ph idx="4"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4" name="Google Shape;804;p38"/>
          <p:cNvSpPr txBox="1"/>
          <p:nvPr>
            <p:ph idx="5" type="subTitle"/>
          </p:nvPr>
        </p:nvSpPr>
        <p:spPr>
          <a:xfrm>
            <a:off x="2870110" y="3579309"/>
            <a:ext cx="2121000" cy="696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500"/>
              <a:buNone/>
              <a:defRPr sz="1500"/>
            </a:lvl1pPr>
            <a:lvl2pPr lvl="1" rtl="0" algn="ctr">
              <a:lnSpc>
                <a:spcPct val="100000"/>
              </a:lnSpc>
              <a:spcBef>
                <a:spcPts val="0"/>
              </a:spcBef>
              <a:spcAft>
                <a:spcPts val="0"/>
              </a:spcAft>
              <a:buClr>
                <a:schemeClr val="dk1"/>
              </a:buClr>
              <a:buSzPts val="1500"/>
              <a:buNone/>
              <a:defRPr sz="1500">
                <a:solidFill>
                  <a:schemeClr val="dk1"/>
                </a:solidFill>
              </a:defRPr>
            </a:lvl2pPr>
            <a:lvl3pPr lvl="2" rtl="0" algn="ctr">
              <a:lnSpc>
                <a:spcPct val="100000"/>
              </a:lnSpc>
              <a:spcBef>
                <a:spcPts val="0"/>
              </a:spcBef>
              <a:spcAft>
                <a:spcPts val="0"/>
              </a:spcAft>
              <a:buClr>
                <a:schemeClr val="dk1"/>
              </a:buClr>
              <a:buSzPts val="1500"/>
              <a:buNone/>
              <a:defRPr sz="1500">
                <a:solidFill>
                  <a:schemeClr val="dk1"/>
                </a:solidFill>
              </a:defRPr>
            </a:lvl3pPr>
            <a:lvl4pPr lvl="3" rtl="0" algn="ctr">
              <a:lnSpc>
                <a:spcPct val="100000"/>
              </a:lnSpc>
              <a:spcBef>
                <a:spcPts val="0"/>
              </a:spcBef>
              <a:spcAft>
                <a:spcPts val="0"/>
              </a:spcAft>
              <a:buClr>
                <a:schemeClr val="dk1"/>
              </a:buClr>
              <a:buSzPts val="1500"/>
              <a:buNone/>
              <a:defRPr sz="1500">
                <a:solidFill>
                  <a:schemeClr val="dk1"/>
                </a:solidFill>
              </a:defRPr>
            </a:lvl4pPr>
            <a:lvl5pPr lvl="4" rtl="0" algn="ctr">
              <a:lnSpc>
                <a:spcPct val="100000"/>
              </a:lnSpc>
              <a:spcBef>
                <a:spcPts val="0"/>
              </a:spcBef>
              <a:spcAft>
                <a:spcPts val="0"/>
              </a:spcAft>
              <a:buClr>
                <a:schemeClr val="dk1"/>
              </a:buClr>
              <a:buSzPts val="1500"/>
              <a:buNone/>
              <a:defRPr sz="1500">
                <a:solidFill>
                  <a:schemeClr val="dk1"/>
                </a:solidFill>
              </a:defRPr>
            </a:lvl5pPr>
            <a:lvl6pPr lvl="5" rtl="0" algn="ctr">
              <a:lnSpc>
                <a:spcPct val="100000"/>
              </a:lnSpc>
              <a:spcBef>
                <a:spcPts val="0"/>
              </a:spcBef>
              <a:spcAft>
                <a:spcPts val="0"/>
              </a:spcAft>
              <a:buClr>
                <a:schemeClr val="dk1"/>
              </a:buClr>
              <a:buSzPts val="1500"/>
              <a:buNone/>
              <a:defRPr sz="1500">
                <a:solidFill>
                  <a:schemeClr val="dk1"/>
                </a:solidFill>
              </a:defRPr>
            </a:lvl6pPr>
            <a:lvl7pPr lvl="6" rtl="0" algn="ctr">
              <a:lnSpc>
                <a:spcPct val="100000"/>
              </a:lnSpc>
              <a:spcBef>
                <a:spcPts val="0"/>
              </a:spcBef>
              <a:spcAft>
                <a:spcPts val="0"/>
              </a:spcAft>
              <a:buClr>
                <a:schemeClr val="dk1"/>
              </a:buClr>
              <a:buSzPts val="1500"/>
              <a:buNone/>
              <a:defRPr sz="1500">
                <a:solidFill>
                  <a:schemeClr val="dk1"/>
                </a:solidFill>
              </a:defRPr>
            </a:lvl7pPr>
            <a:lvl8pPr lvl="7" rtl="0" algn="ctr">
              <a:lnSpc>
                <a:spcPct val="100000"/>
              </a:lnSpc>
              <a:spcBef>
                <a:spcPts val="0"/>
              </a:spcBef>
              <a:spcAft>
                <a:spcPts val="0"/>
              </a:spcAft>
              <a:buClr>
                <a:schemeClr val="dk1"/>
              </a:buClr>
              <a:buSzPts val="1500"/>
              <a:buNone/>
              <a:defRPr sz="1500">
                <a:solidFill>
                  <a:schemeClr val="dk1"/>
                </a:solidFill>
              </a:defRPr>
            </a:lvl8pPr>
            <a:lvl9pPr lvl="8" rtl="0" algn="ctr">
              <a:lnSpc>
                <a:spcPct val="100000"/>
              </a:lnSpc>
              <a:spcBef>
                <a:spcPts val="0"/>
              </a:spcBef>
              <a:spcAft>
                <a:spcPts val="0"/>
              </a:spcAft>
              <a:buClr>
                <a:schemeClr val="dk1"/>
              </a:buClr>
              <a:buSzPts val="1500"/>
              <a:buNone/>
              <a:defRPr sz="1500">
                <a:solidFill>
                  <a:schemeClr val="dk1"/>
                </a:solidFill>
              </a:defRPr>
            </a:lvl9pPr>
          </a:lstStyle>
          <a:p/>
        </p:txBody>
      </p:sp>
      <p:sp>
        <p:nvSpPr>
          <p:cNvPr id="805" name="Google Shape;805;p38"/>
          <p:cNvSpPr txBox="1"/>
          <p:nvPr>
            <p:ph idx="6" type="subTitle"/>
          </p:nvPr>
        </p:nvSpPr>
        <p:spPr>
          <a:xfrm>
            <a:off x="2870110" y="2224878"/>
            <a:ext cx="2121000" cy="6927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500"/>
              <a:buNone/>
              <a:defRPr sz="1500"/>
            </a:lvl1pPr>
            <a:lvl2pPr lvl="1" rtl="0" algn="ctr">
              <a:lnSpc>
                <a:spcPct val="100000"/>
              </a:lnSpc>
              <a:spcBef>
                <a:spcPts val="0"/>
              </a:spcBef>
              <a:spcAft>
                <a:spcPts val="0"/>
              </a:spcAft>
              <a:buClr>
                <a:schemeClr val="dk1"/>
              </a:buClr>
              <a:buSzPts val="1500"/>
              <a:buNone/>
              <a:defRPr sz="1500">
                <a:solidFill>
                  <a:schemeClr val="dk1"/>
                </a:solidFill>
              </a:defRPr>
            </a:lvl2pPr>
            <a:lvl3pPr lvl="2" rtl="0" algn="ctr">
              <a:lnSpc>
                <a:spcPct val="100000"/>
              </a:lnSpc>
              <a:spcBef>
                <a:spcPts val="0"/>
              </a:spcBef>
              <a:spcAft>
                <a:spcPts val="0"/>
              </a:spcAft>
              <a:buClr>
                <a:schemeClr val="dk1"/>
              </a:buClr>
              <a:buSzPts val="1500"/>
              <a:buNone/>
              <a:defRPr sz="1500">
                <a:solidFill>
                  <a:schemeClr val="dk1"/>
                </a:solidFill>
              </a:defRPr>
            </a:lvl3pPr>
            <a:lvl4pPr lvl="3" rtl="0" algn="ctr">
              <a:lnSpc>
                <a:spcPct val="100000"/>
              </a:lnSpc>
              <a:spcBef>
                <a:spcPts val="0"/>
              </a:spcBef>
              <a:spcAft>
                <a:spcPts val="0"/>
              </a:spcAft>
              <a:buClr>
                <a:schemeClr val="dk1"/>
              </a:buClr>
              <a:buSzPts val="1500"/>
              <a:buNone/>
              <a:defRPr sz="1500">
                <a:solidFill>
                  <a:schemeClr val="dk1"/>
                </a:solidFill>
              </a:defRPr>
            </a:lvl4pPr>
            <a:lvl5pPr lvl="4" rtl="0" algn="ctr">
              <a:lnSpc>
                <a:spcPct val="100000"/>
              </a:lnSpc>
              <a:spcBef>
                <a:spcPts val="0"/>
              </a:spcBef>
              <a:spcAft>
                <a:spcPts val="0"/>
              </a:spcAft>
              <a:buClr>
                <a:schemeClr val="dk1"/>
              </a:buClr>
              <a:buSzPts val="1500"/>
              <a:buNone/>
              <a:defRPr sz="1500">
                <a:solidFill>
                  <a:schemeClr val="dk1"/>
                </a:solidFill>
              </a:defRPr>
            </a:lvl5pPr>
            <a:lvl6pPr lvl="5" rtl="0" algn="ctr">
              <a:lnSpc>
                <a:spcPct val="100000"/>
              </a:lnSpc>
              <a:spcBef>
                <a:spcPts val="0"/>
              </a:spcBef>
              <a:spcAft>
                <a:spcPts val="0"/>
              </a:spcAft>
              <a:buClr>
                <a:schemeClr val="dk1"/>
              </a:buClr>
              <a:buSzPts val="1500"/>
              <a:buNone/>
              <a:defRPr sz="1500">
                <a:solidFill>
                  <a:schemeClr val="dk1"/>
                </a:solidFill>
              </a:defRPr>
            </a:lvl6pPr>
            <a:lvl7pPr lvl="6" rtl="0" algn="ctr">
              <a:lnSpc>
                <a:spcPct val="100000"/>
              </a:lnSpc>
              <a:spcBef>
                <a:spcPts val="0"/>
              </a:spcBef>
              <a:spcAft>
                <a:spcPts val="0"/>
              </a:spcAft>
              <a:buClr>
                <a:schemeClr val="dk1"/>
              </a:buClr>
              <a:buSzPts val="1500"/>
              <a:buNone/>
              <a:defRPr sz="1500">
                <a:solidFill>
                  <a:schemeClr val="dk1"/>
                </a:solidFill>
              </a:defRPr>
            </a:lvl7pPr>
            <a:lvl8pPr lvl="7" rtl="0" algn="ctr">
              <a:lnSpc>
                <a:spcPct val="100000"/>
              </a:lnSpc>
              <a:spcBef>
                <a:spcPts val="0"/>
              </a:spcBef>
              <a:spcAft>
                <a:spcPts val="0"/>
              </a:spcAft>
              <a:buClr>
                <a:schemeClr val="dk1"/>
              </a:buClr>
              <a:buSzPts val="1500"/>
              <a:buNone/>
              <a:defRPr sz="1500">
                <a:solidFill>
                  <a:schemeClr val="dk1"/>
                </a:solidFill>
              </a:defRPr>
            </a:lvl8pPr>
            <a:lvl9pPr lvl="8" rtl="0" algn="ctr">
              <a:lnSpc>
                <a:spcPct val="100000"/>
              </a:lnSpc>
              <a:spcBef>
                <a:spcPts val="0"/>
              </a:spcBef>
              <a:spcAft>
                <a:spcPts val="0"/>
              </a:spcAft>
              <a:buClr>
                <a:schemeClr val="dk1"/>
              </a:buClr>
              <a:buSzPts val="1500"/>
              <a:buNone/>
              <a:defRPr sz="1500">
                <a:solidFill>
                  <a:schemeClr val="dk1"/>
                </a:solidFill>
              </a:defRPr>
            </a:lvl9pPr>
          </a:lstStyle>
          <a:p/>
        </p:txBody>
      </p:sp>
      <p:sp>
        <p:nvSpPr>
          <p:cNvPr id="806" name="Google Shape;806;p38"/>
          <p:cNvSpPr txBox="1"/>
          <p:nvPr>
            <p:ph idx="7" type="title"/>
          </p:nvPr>
        </p:nvSpPr>
        <p:spPr>
          <a:xfrm>
            <a:off x="2870634" y="1801057"/>
            <a:ext cx="2120100" cy="483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800"/>
              <a:buNone/>
              <a:defRPr sz="26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07" name="Google Shape;807;p38"/>
          <p:cNvSpPr txBox="1"/>
          <p:nvPr>
            <p:ph idx="8" type="title"/>
          </p:nvPr>
        </p:nvSpPr>
        <p:spPr>
          <a:xfrm>
            <a:off x="2870110" y="3152751"/>
            <a:ext cx="2121000" cy="483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800"/>
              <a:buNone/>
              <a:defRPr sz="26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8">
    <p:spTree>
      <p:nvGrpSpPr>
        <p:cNvPr id="808" name="Shape 808"/>
        <p:cNvGrpSpPr/>
        <p:nvPr/>
      </p:nvGrpSpPr>
      <p:grpSpPr>
        <a:xfrm>
          <a:off x="0" y="0"/>
          <a:ext cx="0" cy="0"/>
          <a:chOff x="0" y="0"/>
          <a:chExt cx="0" cy="0"/>
        </a:xfrm>
      </p:grpSpPr>
      <p:sp>
        <p:nvSpPr>
          <p:cNvPr id="809" name="Google Shape;809;p39"/>
          <p:cNvSpPr txBox="1"/>
          <p:nvPr>
            <p:ph hasCustomPrompt="1" type="title"/>
          </p:nvPr>
        </p:nvSpPr>
        <p:spPr>
          <a:xfrm>
            <a:off x="1842150" y="1471248"/>
            <a:ext cx="5459700" cy="167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0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10" name="Google Shape;810;p39"/>
          <p:cNvSpPr txBox="1"/>
          <p:nvPr>
            <p:ph idx="1" type="subTitle"/>
          </p:nvPr>
        </p:nvSpPr>
        <p:spPr>
          <a:xfrm>
            <a:off x="1842150" y="3143044"/>
            <a:ext cx="54597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7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811" name="Google Shape;811;p39"/>
          <p:cNvGrpSpPr/>
          <p:nvPr/>
        </p:nvGrpSpPr>
        <p:grpSpPr>
          <a:xfrm>
            <a:off x="-2748276" y="2184274"/>
            <a:ext cx="6573176" cy="6177407"/>
            <a:chOff x="-2113384" y="-2498114"/>
            <a:chExt cx="10793393" cy="10141860"/>
          </a:xfrm>
        </p:grpSpPr>
        <p:grpSp>
          <p:nvGrpSpPr>
            <p:cNvPr id="812" name="Google Shape;812;p39"/>
            <p:cNvGrpSpPr/>
            <p:nvPr/>
          </p:nvGrpSpPr>
          <p:grpSpPr>
            <a:xfrm rot="-933916">
              <a:off x="-1200449" y="-1442210"/>
              <a:ext cx="8967523" cy="8030051"/>
              <a:chOff x="3708681" y="1511318"/>
              <a:chExt cx="7077374" cy="6337500"/>
            </a:xfrm>
          </p:grpSpPr>
          <p:sp>
            <p:nvSpPr>
              <p:cNvPr id="813" name="Google Shape;813;p39"/>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9"/>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9"/>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6" name="Google Shape;816;p39"/>
            <p:cNvSpPr/>
            <p:nvPr/>
          </p:nvSpPr>
          <p:spPr>
            <a:xfrm>
              <a:off x="1198306" y="4497756"/>
              <a:ext cx="367903" cy="475926"/>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9"/>
            <p:cNvSpPr/>
            <p:nvPr/>
          </p:nvSpPr>
          <p:spPr>
            <a:xfrm>
              <a:off x="576292" y="92333"/>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9"/>
            <p:cNvSpPr/>
            <p:nvPr/>
          </p:nvSpPr>
          <p:spPr>
            <a:xfrm>
              <a:off x="4759555" y="92343"/>
              <a:ext cx="761859" cy="982106"/>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39"/>
          <p:cNvGrpSpPr/>
          <p:nvPr/>
        </p:nvGrpSpPr>
        <p:grpSpPr>
          <a:xfrm rot="-1732202">
            <a:off x="-167982" y="-249901"/>
            <a:ext cx="1092611" cy="1121981"/>
            <a:chOff x="6915152" y="4038195"/>
            <a:chExt cx="958640" cy="984408"/>
          </a:xfrm>
        </p:grpSpPr>
        <p:sp>
          <p:nvSpPr>
            <p:cNvPr id="820" name="Google Shape;820;p39"/>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9"/>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2" name="Google Shape;822;p39"/>
          <p:cNvGrpSpPr/>
          <p:nvPr/>
        </p:nvGrpSpPr>
        <p:grpSpPr>
          <a:xfrm>
            <a:off x="5389249" y="-3044951"/>
            <a:ext cx="6573176" cy="6177407"/>
            <a:chOff x="-2113384" y="-2498114"/>
            <a:chExt cx="10793393" cy="10141860"/>
          </a:xfrm>
        </p:grpSpPr>
        <p:grpSp>
          <p:nvGrpSpPr>
            <p:cNvPr id="823" name="Google Shape;823;p39"/>
            <p:cNvGrpSpPr/>
            <p:nvPr/>
          </p:nvGrpSpPr>
          <p:grpSpPr>
            <a:xfrm rot="-933916">
              <a:off x="-1200449" y="-1442210"/>
              <a:ext cx="8967523" cy="8030051"/>
              <a:chOff x="3708681" y="1511318"/>
              <a:chExt cx="7077374" cy="6337500"/>
            </a:xfrm>
          </p:grpSpPr>
          <p:sp>
            <p:nvSpPr>
              <p:cNvPr id="824" name="Google Shape;824;p39"/>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9"/>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9"/>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7" name="Google Shape;827;p39"/>
            <p:cNvSpPr/>
            <p:nvPr/>
          </p:nvSpPr>
          <p:spPr>
            <a:xfrm>
              <a:off x="1198306" y="4497756"/>
              <a:ext cx="367903" cy="475926"/>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9"/>
            <p:cNvSpPr/>
            <p:nvPr/>
          </p:nvSpPr>
          <p:spPr>
            <a:xfrm>
              <a:off x="576292" y="92333"/>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9"/>
            <p:cNvSpPr/>
            <p:nvPr/>
          </p:nvSpPr>
          <p:spPr>
            <a:xfrm>
              <a:off x="4759555" y="92343"/>
              <a:ext cx="761859" cy="982106"/>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0" name="Google Shape;830;p39"/>
          <p:cNvGrpSpPr/>
          <p:nvPr/>
        </p:nvGrpSpPr>
        <p:grpSpPr>
          <a:xfrm flipH="1">
            <a:off x="39323" y="92331"/>
            <a:ext cx="9032673" cy="4976582"/>
            <a:chOff x="-9231564" y="-809793"/>
            <a:chExt cx="6536416" cy="3601261"/>
          </a:xfrm>
        </p:grpSpPr>
        <p:sp>
          <p:nvSpPr>
            <p:cNvPr id="831" name="Google Shape;831;p39"/>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9"/>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9"/>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9"/>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9"/>
            <p:cNvSpPr/>
            <p:nvPr/>
          </p:nvSpPr>
          <p:spPr>
            <a:xfrm rot="5400000">
              <a:off x="-7055311" y="2678438"/>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9"/>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9"/>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9"/>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9"/>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9"/>
            <p:cNvSpPr/>
            <p:nvPr/>
          </p:nvSpPr>
          <p:spPr>
            <a:xfrm rot="5400000">
              <a:off x="-2868973" y="-24152"/>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9"/>
            <p:cNvSpPr/>
            <p:nvPr/>
          </p:nvSpPr>
          <p:spPr>
            <a:xfrm>
              <a:off x="-9137598" y="1454603"/>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9"/>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9"/>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9"/>
            <p:cNvSpPr/>
            <p:nvPr/>
          </p:nvSpPr>
          <p:spPr>
            <a:xfrm rot="5400000">
              <a:off x="-5675815" y="2649389"/>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9"/>
            <p:cNvSpPr/>
            <p:nvPr/>
          </p:nvSpPr>
          <p:spPr>
            <a:xfrm>
              <a:off x="-4515375" y="-807703"/>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9"/>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9"/>
            <p:cNvSpPr/>
            <p:nvPr/>
          </p:nvSpPr>
          <p:spPr>
            <a:xfrm rot="5400000">
              <a:off x="-2726916" y="417051"/>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9"/>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9"/>
            <p:cNvSpPr/>
            <p:nvPr/>
          </p:nvSpPr>
          <p:spPr>
            <a:xfrm>
              <a:off x="-4745240" y="2721409"/>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0" name="Google Shape;850;p39"/>
          <p:cNvGrpSpPr/>
          <p:nvPr/>
        </p:nvGrpSpPr>
        <p:grpSpPr>
          <a:xfrm rot="-1732202">
            <a:off x="8261168" y="4240224"/>
            <a:ext cx="1092611" cy="1121981"/>
            <a:chOff x="6915152" y="4038195"/>
            <a:chExt cx="958640" cy="984408"/>
          </a:xfrm>
        </p:grpSpPr>
        <p:sp>
          <p:nvSpPr>
            <p:cNvPr id="851" name="Google Shape;851;p39"/>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9"/>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27">
    <p:spTree>
      <p:nvGrpSpPr>
        <p:cNvPr id="853" name="Shape 853"/>
        <p:cNvGrpSpPr/>
        <p:nvPr/>
      </p:nvGrpSpPr>
      <p:grpSpPr>
        <a:xfrm>
          <a:off x="0" y="0"/>
          <a:ext cx="0" cy="0"/>
          <a:chOff x="0" y="0"/>
          <a:chExt cx="0" cy="0"/>
        </a:xfrm>
      </p:grpSpPr>
      <p:sp>
        <p:nvSpPr>
          <p:cNvPr id="854" name="Google Shape;854;p40"/>
          <p:cNvSpPr txBox="1"/>
          <p:nvPr>
            <p:ph hasCustomPrompt="1" type="title"/>
          </p:nvPr>
        </p:nvSpPr>
        <p:spPr>
          <a:xfrm>
            <a:off x="1018425" y="2538050"/>
            <a:ext cx="7107300" cy="167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0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55" name="Google Shape;855;p40"/>
          <p:cNvSpPr txBox="1"/>
          <p:nvPr>
            <p:ph idx="1" type="subTitle"/>
          </p:nvPr>
        </p:nvSpPr>
        <p:spPr>
          <a:xfrm>
            <a:off x="1842150" y="4209844"/>
            <a:ext cx="54597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7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856" name="Google Shape;856;p40"/>
          <p:cNvGrpSpPr/>
          <p:nvPr/>
        </p:nvGrpSpPr>
        <p:grpSpPr>
          <a:xfrm flipH="1">
            <a:off x="39323" y="92331"/>
            <a:ext cx="9032673" cy="4976582"/>
            <a:chOff x="-9231564" y="-809793"/>
            <a:chExt cx="6536416" cy="3601261"/>
          </a:xfrm>
        </p:grpSpPr>
        <p:sp>
          <p:nvSpPr>
            <p:cNvPr id="857" name="Google Shape;857;p40"/>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0"/>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0"/>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0"/>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0"/>
            <p:cNvSpPr/>
            <p:nvPr/>
          </p:nvSpPr>
          <p:spPr>
            <a:xfrm rot="5400000">
              <a:off x="-7055311" y="2678438"/>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0"/>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0"/>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0"/>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0"/>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0"/>
            <p:cNvSpPr/>
            <p:nvPr/>
          </p:nvSpPr>
          <p:spPr>
            <a:xfrm rot="5400000">
              <a:off x="-2868973" y="-24152"/>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0"/>
            <p:cNvSpPr/>
            <p:nvPr/>
          </p:nvSpPr>
          <p:spPr>
            <a:xfrm>
              <a:off x="-9137598" y="1454603"/>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0"/>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0"/>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0"/>
            <p:cNvSpPr/>
            <p:nvPr/>
          </p:nvSpPr>
          <p:spPr>
            <a:xfrm rot="5400000">
              <a:off x="-5675815" y="2649389"/>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0"/>
            <p:cNvSpPr/>
            <p:nvPr/>
          </p:nvSpPr>
          <p:spPr>
            <a:xfrm>
              <a:off x="-4515375" y="-807703"/>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0"/>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0"/>
            <p:cNvSpPr/>
            <p:nvPr/>
          </p:nvSpPr>
          <p:spPr>
            <a:xfrm rot="5400000">
              <a:off x="-2726916" y="417051"/>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0"/>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0"/>
            <p:cNvSpPr/>
            <p:nvPr/>
          </p:nvSpPr>
          <p:spPr>
            <a:xfrm>
              <a:off x="-4745240" y="2721409"/>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40"/>
          <p:cNvGrpSpPr/>
          <p:nvPr/>
        </p:nvGrpSpPr>
        <p:grpSpPr>
          <a:xfrm flipH="1" rot="10800000">
            <a:off x="50499" y="-3087505"/>
            <a:ext cx="8992628" cy="4946828"/>
            <a:chOff x="-9231564" y="-720427"/>
            <a:chExt cx="6507438" cy="3579729"/>
          </a:xfrm>
        </p:grpSpPr>
        <p:sp>
          <p:nvSpPr>
            <p:cNvPr id="877" name="Google Shape;877;p40"/>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0"/>
            <p:cNvSpPr/>
            <p:nvPr/>
          </p:nvSpPr>
          <p:spPr>
            <a:xfrm>
              <a:off x="-7937915" y="-313520"/>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0"/>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0"/>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0"/>
            <p:cNvSpPr/>
            <p:nvPr/>
          </p:nvSpPr>
          <p:spPr>
            <a:xfrm>
              <a:off x="-6966381" y="2630017"/>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0"/>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0"/>
            <p:cNvSpPr/>
            <p:nvPr/>
          </p:nvSpPr>
          <p:spPr>
            <a:xfrm>
              <a:off x="-2918068" y="2526275"/>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0"/>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0"/>
            <p:cNvSpPr/>
            <p:nvPr/>
          </p:nvSpPr>
          <p:spPr>
            <a:xfrm>
              <a:off x="-8656576" y="-456929"/>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0"/>
            <p:cNvSpPr/>
            <p:nvPr/>
          </p:nvSpPr>
          <p:spPr>
            <a:xfrm>
              <a:off x="-4332426" y="-235688"/>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0"/>
            <p:cNvSpPr/>
            <p:nvPr/>
          </p:nvSpPr>
          <p:spPr>
            <a:xfrm>
              <a:off x="-8751608" y="1454603"/>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0"/>
            <p:cNvSpPr/>
            <p:nvPr/>
          </p:nvSpPr>
          <p:spPr>
            <a:xfrm>
              <a:off x="-5191756" y="2774732"/>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0"/>
            <p:cNvSpPr/>
            <p:nvPr/>
          </p:nvSpPr>
          <p:spPr>
            <a:xfrm>
              <a:off x="-7285046" y="-637555"/>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0"/>
            <p:cNvSpPr/>
            <p:nvPr/>
          </p:nvSpPr>
          <p:spPr>
            <a:xfrm>
              <a:off x="-6221468" y="2589508"/>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0"/>
            <p:cNvSpPr/>
            <p:nvPr/>
          </p:nvSpPr>
          <p:spPr>
            <a:xfrm>
              <a:off x="-8816409" y="2776493"/>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0"/>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0"/>
            <p:cNvSpPr/>
            <p:nvPr/>
          </p:nvSpPr>
          <p:spPr>
            <a:xfrm>
              <a:off x="-3052939" y="697513"/>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0"/>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0"/>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6" name="Google Shape;896;p40"/>
          <p:cNvGrpSpPr/>
          <p:nvPr/>
        </p:nvGrpSpPr>
        <p:grpSpPr>
          <a:xfrm flipH="1" rot="-9866049">
            <a:off x="-1173595" y="-7041070"/>
            <a:ext cx="11491187" cy="10289890"/>
            <a:chOff x="3708681" y="1511318"/>
            <a:chExt cx="7077374" cy="6337500"/>
          </a:xfrm>
        </p:grpSpPr>
        <p:sp>
          <p:nvSpPr>
            <p:cNvPr id="897" name="Google Shape;897;p40"/>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0"/>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0"/>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0" name="Google Shape;900;p40"/>
          <p:cNvSpPr/>
          <p:nvPr/>
        </p:nvSpPr>
        <p:spPr>
          <a:xfrm flipH="1" rot="10800000">
            <a:off x="50500" y="931222"/>
            <a:ext cx="566695" cy="730551"/>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0"/>
          <p:cNvSpPr/>
          <p:nvPr/>
        </p:nvSpPr>
        <p:spPr>
          <a:xfrm flipH="1" rot="10800000">
            <a:off x="8008638" y="1210816"/>
            <a:ext cx="385724" cy="497258"/>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902" name="Shape 902"/>
        <p:cNvGrpSpPr/>
        <p:nvPr/>
      </p:nvGrpSpPr>
      <p:grpSpPr>
        <a:xfrm>
          <a:off x="0" y="0"/>
          <a:ext cx="0" cy="0"/>
          <a:chOff x="0" y="0"/>
          <a:chExt cx="0" cy="0"/>
        </a:xfrm>
      </p:grpSpPr>
      <p:sp>
        <p:nvSpPr>
          <p:cNvPr id="903" name="Google Shape;903;p41"/>
          <p:cNvSpPr txBox="1"/>
          <p:nvPr>
            <p:ph type="title"/>
          </p:nvPr>
        </p:nvSpPr>
        <p:spPr>
          <a:xfrm>
            <a:off x="713225"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04" name="Google Shape;904;p41"/>
          <p:cNvGrpSpPr/>
          <p:nvPr/>
        </p:nvGrpSpPr>
        <p:grpSpPr>
          <a:xfrm flipH="1">
            <a:off x="39323" y="92331"/>
            <a:ext cx="9032673" cy="4976582"/>
            <a:chOff x="-9231564" y="-809793"/>
            <a:chExt cx="6536416" cy="3601261"/>
          </a:xfrm>
        </p:grpSpPr>
        <p:sp>
          <p:nvSpPr>
            <p:cNvPr id="905" name="Google Shape;905;p41"/>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1"/>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1"/>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1"/>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1"/>
            <p:cNvSpPr/>
            <p:nvPr/>
          </p:nvSpPr>
          <p:spPr>
            <a:xfrm rot="5400000">
              <a:off x="-7055311" y="2678438"/>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1"/>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1"/>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1"/>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1"/>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1"/>
            <p:cNvSpPr/>
            <p:nvPr/>
          </p:nvSpPr>
          <p:spPr>
            <a:xfrm rot="5400000">
              <a:off x="-2868973" y="-24152"/>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1"/>
            <p:cNvSpPr/>
            <p:nvPr/>
          </p:nvSpPr>
          <p:spPr>
            <a:xfrm>
              <a:off x="-9137598" y="1454603"/>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1"/>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1"/>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1"/>
            <p:cNvSpPr/>
            <p:nvPr/>
          </p:nvSpPr>
          <p:spPr>
            <a:xfrm rot="5400000">
              <a:off x="-5675815" y="2649389"/>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1"/>
            <p:cNvSpPr/>
            <p:nvPr/>
          </p:nvSpPr>
          <p:spPr>
            <a:xfrm>
              <a:off x="-4515375" y="-807703"/>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1"/>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1"/>
            <p:cNvSpPr/>
            <p:nvPr/>
          </p:nvSpPr>
          <p:spPr>
            <a:xfrm rot="5400000">
              <a:off x="-2726916" y="417051"/>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1"/>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1"/>
            <p:cNvSpPr/>
            <p:nvPr/>
          </p:nvSpPr>
          <p:spPr>
            <a:xfrm>
              <a:off x="-4745240" y="2721409"/>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41"/>
          <p:cNvGrpSpPr/>
          <p:nvPr/>
        </p:nvGrpSpPr>
        <p:grpSpPr>
          <a:xfrm flipH="1">
            <a:off x="-212770" y="-180509"/>
            <a:ext cx="1092657" cy="1122028"/>
            <a:chOff x="6915152" y="4038195"/>
            <a:chExt cx="958640" cy="984408"/>
          </a:xfrm>
        </p:grpSpPr>
        <p:sp>
          <p:nvSpPr>
            <p:cNvPr id="925" name="Google Shape;925;p41"/>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1"/>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7" name="Google Shape;927;p41"/>
          <p:cNvGrpSpPr/>
          <p:nvPr/>
        </p:nvGrpSpPr>
        <p:grpSpPr>
          <a:xfrm flipH="1" rot="-5236163">
            <a:off x="8383888" y="4361974"/>
            <a:ext cx="1092652" cy="1122023"/>
            <a:chOff x="6915152" y="4038195"/>
            <a:chExt cx="958640" cy="984408"/>
          </a:xfrm>
        </p:grpSpPr>
        <p:sp>
          <p:nvSpPr>
            <p:cNvPr id="928" name="Google Shape;928;p41"/>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1"/>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361156" y="2203450"/>
            <a:ext cx="3886200" cy="681000"/>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29" name="Google Shape;29;p5"/>
          <p:cNvSpPr txBox="1"/>
          <p:nvPr>
            <p:ph idx="1" type="body"/>
          </p:nvPr>
        </p:nvSpPr>
        <p:spPr>
          <a:xfrm>
            <a:off x="361156" y="1453357"/>
            <a:ext cx="3886200" cy="7500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30" name="Google Shape;30;p5"/>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1" name="Google Shape;31;p5"/>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2" name="Google Shape;32;p5"/>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4">
    <p:spTree>
      <p:nvGrpSpPr>
        <p:cNvPr id="930" name="Shape 930"/>
        <p:cNvGrpSpPr/>
        <p:nvPr/>
      </p:nvGrpSpPr>
      <p:grpSpPr>
        <a:xfrm>
          <a:off x="0" y="0"/>
          <a:ext cx="0" cy="0"/>
          <a:chOff x="0" y="0"/>
          <a:chExt cx="0" cy="0"/>
        </a:xfrm>
      </p:grpSpPr>
      <p:sp>
        <p:nvSpPr>
          <p:cNvPr id="931" name="Google Shape;931;p42"/>
          <p:cNvSpPr txBox="1"/>
          <p:nvPr>
            <p:ph type="title"/>
          </p:nvPr>
        </p:nvSpPr>
        <p:spPr>
          <a:xfrm>
            <a:off x="713225"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2" name="Google Shape;932;p42"/>
          <p:cNvSpPr/>
          <p:nvPr/>
        </p:nvSpPr>
        <p:spPr>
          <a:xfrm>
            <a:off x="69924" y="2449046"/>
            <a:ext cx="73840" cy="57007"/>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2"/>
          <p:cNvSpPr/>
          <p:nvPr/>
        </p:nvSpPr>
        <p:spPr>
          <a:xfrm rot="5400000">
            <a:off x="5294063" y="4744468"/>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2"/>
          <p:cNvSpPr/>
          <p:nvPr/>
        </p:nvSpPr>
        <p:spPr>
          <a:xfrm>
            <a:off x="3720173" y="5011906"/>
            <a:ext cx="73346" cy="57007"/>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2"/>
          <p:cNvSpPr/>
          <p:nvPr/>
        </p:nvSpPr>
        <p:spPr>
          <a:xfrm>
            <a:off x="7962397" y="4901544"/>
            <a:ext cx="73885" cy="57007"/>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2"/>
          <p:cNvSpPr/>
          <p:nvPr/>
        </p:nvSpPr>
        <p:spPr>
          <a:xfrm>
            <a:off x="8794544" y="3711844"/>
            <a:ext cx="101550" cy="79131"/>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2"/>
          <p:cNvSpPr/>
          <p:nvPr/>
        </p:nvSpPr>
        <p:spPr>
          <a:xfrm>
            <a:off x="407301" y="1646754"/>
            <a:ext cx="49601" cy="38199"/>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2"/>
          <p:cNvSpPr/>
          <p:nvPr/>
        </p:nvSpPr>
        <p:spPr>
          <a:xfrm>
            <a:off x="3274068" y="4962387"/>
            <a:ext cx="49601" cy="38199"/>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2"/>
          <p:cNvSpPr/>
          <p:nvPr/>
        </p:nvSpPr>
        <p:spPr>
          <a:xfrm rot="5400000">
            <a:off x="9035453" y="4963913"/>
            <a:ext cx="49601" cy="38199"/>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2"/>
          <p:cNvSpPr/>
          <p:nvPr/>
        </p:nvSpPr>
        <p:spPr>
          <a:xfrm>
            <a:off x="318535" y="4055187"/>
            <a:ext cx="49556" cy="37706"/>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2"/>
          <p:cNvSpPr/>
          <p:nvPr/>
        </p:nvSpPr>
        <p:spPr>
          <a:xfrm>
            <a:off x="702418" y="101747"/>
            <a:ext cx="49601" cy="38199"/>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2"/>
          <p:cNvSpPr/>
          <p:nvPr/>
        </p:nvSpPr>
        <p:spPr>
          <a:xfrm>
            <a:off x="8111226" y="1009620"/>
            <a:ext cx="49601" cy="37706"/>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2"/>
          <p:cNvSpPr/>
          <p:nvPr/>
        </p:nvSpPr>
        <p:spPr>
          <a:xfrm>
            <a:off x="8838648" y="492673"/>
            <a:ext cx="49601" cy="38199"/>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2"/>
          <p:cNvSpPr/>
          <p:nvPr/>
        </p:nvSpPr>
        <p:spPr>
          <a:xfrm>
            <a:off x="4112367" y="4689878"/>
            <a:ext cx="49601" cy="38199"/>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2"/>
          <p:cNvSpPr/>
          <p:nvPr/>
        </p:nvSpPr>
        <p:spPr>
          <a:xfrm>
            <a:off x="9012951" y="2823819"/>
            <a:ext cx="49601" cy="37661"/>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2"/>
          <p:cNvSpPr/>
          <p:nvPr/>
        </p:nvSpPr>
        <p:spPr>
          <a:xfrm>
            <a:off x="8427522" y="4355438"/>
            <a:ext cx="367237" cy="475133"/>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2"/>
          <p:cNvSpPr/>
          <p:nvPr/>
        </p:nvSpPr>
        <p:spPr>
          <a:xfrm>
            <a:off x="345872" y="259288"/>
            <a:ext cx="367237" cy="475133"/>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
    <p:spTree>
      <p:nvGrpSpPr>
        <p:cNvPr id="948" name="Shape 948"/>
        <p:cNvGrpSpPr/>
        <p:nvPr/>
      </p:nvGrpSpPr>
      <p:grpSpPr>
        <a:xfrm>
          <a:off x="0" y="0"/>
          <a:ext cx="0" cy="0"/>
          <a:chOff x="0" y="0"/>
          <a:chExt cx="0" cy="0"/>
        </a:xfrm>
      </p:grpSpPr>
      <p:grpSp>
        <p:nvGrpSpPr>
          <p:cNvPr id="949" name="Google Shape;949;p43"/>
          <p:cNvGrpSpPr/>
          <p:nvPr/>
        </p:nvGrpSpPr>
        <p:grpSpPr>
          <a:xfrm>
            <a:off x="69924" y="101747"/>
            <a:ext cx="9009429" cy="4967166"/>
            <a:chOff x="-9231564" y="-802979"/>
            <a:chExt cx="6519595" cy="3594447"/>
          </a:xfrm>
        </p:grpSpPr>
        <p:sp>
          <p:nvSpPr>
            <p:cNvPr id="950" name="Google Shape;950;p43"/>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3"/>
            <p:cNvSpPr/>
            <p:nvPr/>
          </p:nvSpPr>
          <p:spPr>
            <a:xfrm>
              <a:off x="-5291124" y="-754652"/>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3"/>
            <p:cNvSpPr/>
            <p:nvPr/>
          </p:nvSpPr>
          <p:spPr>
            <a:xfrm rot="5400000">
              <a:off x="-5451161" y="2556686"/>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3"/>
            <p:cNvSpPr/>
            <p:nvPr/>
          </p:nvSpPr>
          <p:spPr>
            <a:xfrm>
              <a:off x="-6590093"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3"/>
            <p:cNvSpPr/>
            <p:nvPr/>
          </p:nvSpPr>
          <p:spPr>
            <a:xfrm rot="5400000">
              <a:off x="-5897340" y="-464626"/>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3"/>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3"/>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3"/>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3"/>
            <p:cNvSpPr/>
            <p:nvPr/>
          </p:nvSpPr>
          <p:spPr>
            <a:xfrm>
              <a:off x="-8987424" y="315051"/>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3"/>
            <p:cNvSpPr/>
            <p:nvPr/>
          </p:nvSpPr>
          <p:spPr>
            <a:xfrm>
              <a:off x="-6912913" y="2714381"/>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3"/>
            <p:cNvSpPr/>
            <p:nvPr/>
          </p:nvSpPr>
          <p:spPr>
            <a:xfrm rot="5400000">
              <a:off x="-2743737" y="2715485"/>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3"/>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3"/>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3"/>
            <p:cNvSpPr/>
            <p:nvPr/>
          </p:nvSpPr>
          <p:spPr>
            <a:xfrm rot="5400000">
              <a:off x="-4517844" y="-493675"/>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3"/>
            <p:cNvSpPr/>
            <p:nvPr/>
          </p:nvSpPr>
          <p:spPr>
            <a:xfrm>
              <a:off x="-3412545" y="-146005"/>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3"/>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3"/>
            <p:cNvSpPr/>
            <p:nvPr/>
          </p:nvSpPr>
          <p:spPr>
            <a:xfrm>
              <a:off x="-6306285" y="2517182"/>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3"/>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3"/>
            <p:cNvSpPr/>
            <p:nvPr/>
          </p:nvSpPr>
          <p:spPr>
            <a:xfrm>
              <a:off x="-6785474" y="-642221"/>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9" name="Google Shape;969;p43"/>
          <p:cNvGrpSpPr/>
          <p:nvPr/>
        </p:nvGrpSpPr>
        <p:grpSpPr>
          <a:xfrm rot="-3673744">
            <a:off x="6160817" y="-217659"/>
            <a:ext cx="1092665" cy="1122036"/>
            <a:chOff x="6915152" y="4038195"/>
            <a:chExt cx="958640" cy="984408"/>
          </a:xfrm>
        </p:grpSpPr>
        <p:sp>
          <p:nvSpPr>
            <p:cNvPr id="970" name="Google Shape;970;p43"/>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3"/>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2" name="Google Shape;972;p43"/>
          <p:cNvGrpSpPr/>
          <p:nvPr/>
        </p:nvGrpSpPr>
        <p:grpSpPr>
          <a:xfrm rot="4000164">
            <a:off x="5970472" y="4357556"/>
            <a:ext cx="1092653" cy="1122024"/>
            <a:chOff x="6915152" y="4038195"/>
            <a:chExt cx="958640" cy="984408"/>
          </a:xfrm>
        </p:grpSpPr>
        <p:sp>
          <p:nvSpPr>
            <p:cNvPr id="973" name="Google Shape;973;p43"/>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3"/>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5" name="Google Shape;975;p43"/>
          <p:cNvSpPr txBox="1"/>
          <p:nvPr>
            <p:ph type="title"/>
          </p:nvPr>
        </p:nvSpPr>
        <p:spPr>
          <a:xfrm>
            <a:off x="5589142" y="1641888"/>
            <a:ext cx="2861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6" name="Google Shape;976;p43"/>
          <p:cNvSpPr txBox="1"/>
          <p:nvPr>
            <p:ph idx="1" type="subTitle"/>
          </p:nvPr>
        </p:nvSpPr>
        <p:spPr>
          <a:xfrm>
            <a:off x="5589142" y="2378979"/>
            <a:ext cx="2861400" cy="10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2">
    <p:spTree>
      <p:nvGrpSpPr>
        <p:cNvPr id="977" name="Shape 977"/>
        <p:cNvGrpSpPr/>
        <p:nvPr/>
      </p:nvGrpSpPr>
      <p:grpSpPr>
        <a:xfrm>
          <a:off x="0" y="0"/>
          <a:ext cx="0" cy="0"/>
          <a:chOff x="0" y="0"/>
          <a:chExt cx="0" cy="0"/>
        </a:xfrm>
      </p:grpSpPr>
      <p:grpSp>
        <p:nvGrpSpPr>
          <p:cNvPr id="978" name="Google Shape;978;p44"/>
          <p:cNvGrpSpPr/>
          <p:nvPr/>
        </p:nvGrpSpPr>
        <p:grpSpPr>
          <a:xfrm flipH="1">
            <a:off x="69924" y="101747"/>
            <a:ext cx="9009429" cy="4967166"/>
            <a:chOff x="-9231564" y="-802979"/>
            <a:chExt cx="6519595" cy="3594447"/>
          </a:xfrm>
        </p:grpSpPr>
        <p:sp>
          <p:nvSpPr>
            <p:cNvPr id="979" name="Google Shape;979;p44"/>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4"/>
            <p:cNvSpPr/>
            <p:nvPr/>
          </p:nvSpPr>
          <p:spPr>
            <a:xfrm>
              <a:off x="-5291124" y="-754652"/>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4"/>
            <p:cNvSpPr/>
            <p:nvPr/>
          </p:nvSpPr>
          <p:spPr>
            <a:xfrm rot="5400000">
              <a:off x="-5451161" y="2556686"/>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4"/>
            <p:cNvSpPr/>
            <p:nvPr/>
          </p:nvSpPr>
          <p:spPr>
            <a:xfrm>
              <a:off x="-6590093"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4"/>
            <p:cNvSpPr/>
            <p:nvPr/>
          </p:nvSpPr>
          <p:spPr>
            <a:xfrm rot="5400000">
              <a:off x="-5897340" y="-464626"/>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4"/>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4"/>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4"/>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4"/>
            <p:cNvSpPr/>
            <p:nvPr/>
          </p:nvSpPr>
          <p:spPr>
            <a:xfrm>
              <a:off x="-8987424" y="315051"/>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4"/>
            <p:cNvSpPr/>
            <p:nvPr/>
          </p:nvSpPr>
          <p:spPr>
            <a:xfrm>
              <a:off x="-6912913" y="2714381"/>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4"/>
            <p:cNvSpPr/>
            <p:nvPr/>
          </p:nvSpPr>
          <p:spPr>
            <a:xfrm rot="5400000">
              <a:off x="-2743737" y="2715485"/>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4"/>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4"/>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4"/>
            <p:cNvSpPr/>
            <p:nvPr/>
          </p:nvSpPr>
          <p:spPr>
            <a:xfrm rot="5400000">
              <a:off x="-4517844" y="-493675"/>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4"/>
            <p:cNvSpPr/>
            <p:nvPr/>
          </p:nvSpPr>
          <p:spPr>
            <a:xfrm>
              <a:off x="-3412545" y="-146005"/>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4"/>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4"/>
            <p:cNvSpPr/>
            <p:nvPr/>
          </p:nvSpPr>
          <p:spPr>
            <a:xfrm>
              <a:off x="-6306285" y="2517182"/>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4"/>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4"/>
            <p:cNvSpPr/>
            <p:nvPr/>
          </p:nvSpPr>
          <p:spPr>
            <a:xfrm>
              <a:off x="-6785474" y="-642221"/>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8" name="Google Shape;998;p44"/>
          <p:cNvSpPr txBox="1"/>
          <p:nvPr>
            <p:ph type="title"/>
          </p:nvPr>
        </p:nvSpPr>
        <p:spPr>
          <a:xfrm>
            <a:off x="712342" y="1641888"/>
            <a:ext cx="28614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9" name="Google Shape;999;p44"/>
          <p:cNvSpPr txBox="1"/>
          <p:nvPr>
            <p:ph idx="1" type="subTitle"/>
          </p:nvPr>
        </p:nvSpPr>
        <p:spPr>
          <a:xfrm>
            <a:off x="712342" y="2378979"/>
            <a:ext cx="2861400" cy="108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000" name="Google Shape;1000;p44"/>
          <p:cNvGrpSpPr/>
          <p:nvPr/>
        </p:nvGrpSpPr>
        <p:grpSpPr>
          <a:xfrm>
            <a:off x="-884811" y="-1497239"/>
            <a:ext cx="3847845" cy="3616587"/>
            <a:chOff x="-2113384" y="-2498114"/>
            <a:chExt cx="10793393" cy="10141860"/>
          </a:xfrm>
        </p:grpSpPr>
        <p:grpSp>
          <p:nvGrpSpPr>
            <p:cNvPr id="1001" name="Google Shape;1001;p44"/>
            <p:cNvGrpSpPr/>
            <p:nvPr/>
          </p:nvGrpSpPr>
          <p:grpSpPr>
            <a:xfrm rot="-933916">
              <a:off x="-1200449" y="-1442210"/>
              <a:ext cx="8967523" cy="8030051"/>
              <a:chOff x="3708681" y="1511318"/>
              <a:chExt cx="7077374" cy="6337500"/>
            </a:xfrm>
          </p:grpSpPr>
          <p:sp>
            <p:nvSpPr>
              <p:cNvPr id="1002" name="Google Shape;1002;p44"/>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4"/>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4"/>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5" name="Google Shape;1005;p44"/>
            <p:cNvSpPr/>
            <p:nvPr/>
          </p:nvSpPr>
          <p:spPr>
            <a:xfrm>
              <a:off x="1198306" y="4497756"/>
              <a:ext cx="367903" cy="475926"/>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4"/>
            <p:cNvSpPr/>
            <p:nvPr/>
          </p:nvSpPr>
          <p:spPr>
            <a:xfrm>
              <a:off x="576292" y="92333"/>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4"/>
            <p:cNvSpPr/>
            <p:nvPr/>
          </p:nvSpPr>
          <p:spPr>
            <a:xfrm>
              <a:off x="4759555" y="92343"/>
              <a:ext cx="761859" cy="982106"/>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44"/>
          <p:cNvGrpSpPr/>
          <p:nvPr/>
        </p:nvGrpSpPr>
        <p:grpSpPr>
          <a:xfrm flipH="1" rot="-1591928">
            <a:off x="4684752" y="-980310"/>
            <a:ext cx="7560456" cy="7104531"/>
            <a:chOff x="-2113384" y="-2498114"/>
            <a:chExt cx="10793393" cy="10141860"/>
          </a:xfrm>
        </p:grpSpPr>
        <p:grpSp>
          <p:nvGrpSpPr>
            <p:cNvPr id="1009" name="Google Shape;1009;p44"/>
            <p:cNvGrpSpPr/>
            <p:nvPr/>
          </p:nvGrpSpPr>
          <p:grpSpPr>
            <a:xfrm rot="-933916">
              <a:off x="-1200449" y="-1442210"/>
              <a:ext cx="8967523" cy="8030051"/>
              <a:chOff x="3708681" y="1511318"/>
              <a:chExt cx="7077374" cy="6337500"/>
            </a:xfrm>
          </p:grpSpPr>
          <p:sp>
            <p:nvSpPr>
              <p:cNvPr id="1010" name="Google Shape;1010;p44"/>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4"/>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4"/>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3" name="Google Shape;1013;p44"/>
            <p:cNvSpPr/>
            <p:nvPr/>
          </p:nvSpPr>
          <p:spPr>
            <a:xfrm>
              <a:off x="2090723" y="5258769"/>
              <a:ext cx="719370" cy="930622"/>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4"/>
            <p:cNvSpPr/>
            <p:nvPr/>
          </p:nvSpPr>
          <p:spPr>
            <a:xfrm>
              <a:off x="1012469" y="-643609"/>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4"/>
            <p:cNvSpPr/>
            <p:nvPr/>
          </p:nvSpPr>
          <p:spPr>
            <a:xfrm>
              <a:off x="3756943" y="-480056"/>
              <a:ext cx="761859" cy="982106"/>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1016" name="Shape 1016"/>
        <p:cNvGrpSpPr/>
        <p:nvPr/>
      </p:nvGrpSpPr>
      <p:grpSpPr>
        <a:xfrm>
          <a:off x="0" y="0"/>
          <a:ext cx="0" cy="0"/>
          <a:chOff x="0" y="0"/>
          <a:chExt cx="0" cy="0"/>
        </a:xfrm>
      </p:grpSpPr>
      <p:sp>
        <p:nvSpPr>
          <p:cNvPr id="1017" name="Google Shape;1017;p45"/>
          <p:cNvSpPr txBox="1"/>
          <p:nvPr>
            <p:ph idx="1" type="body"/>
          </p:nvPr>
        </p:nvSpPr>
        <p:spPr>
          <a:xfrm>
            <a:off x="722500" y="1895475"/>
            <a:ext cx="3847800" cy="24174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Clr>
                <a:schemeClr val="dk1"/>
              </a:buClr>
              <a:buSzPts val="24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18" name="Google Shape;1018;p45"/>
          <p:cNvSpPr txBox="1"/>
          <p:nvPr>
            <p:ph idx="2" type="body"/>
          </p:nvPr>
        </p:nvSpPr>
        <p:spPr>
          <a:xfrm>
            <a:off x="4674500" y="1895475"/>
            <a:ext cx="3747000" cy="24174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Clr>
                <a:schemeClr val="dk1"/>
              </a:buClr>
              <a:buSzPts val="24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19" name="Google Shape;1019;p45"/>
          <p:cNvSpPr txBox="1"/>
          <p:nvPr>
            <p:ph type="title"/>
          </p:nvPr>
        </p:nvSpPr>
        <p:spPr>
          <a:xfrm>
            <a:off x="713225"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20" name="Google Shape;1020;p45"/>
          <p:cNvGrpSpPr/>
          <p:nvPr/>
        </p:nvGrpSpPr>
        <p:grpSpPr>
          <a:xfrm>
            <a:off x="190866" y="92331"/>
            <a:ext cx="8992628" cy="4976582"/>
            <a:chOff x="-9231564" y="-809793"/>
            <a:chExt cx="6507438" cy="3601261"/>
          </a:xfrm>
        </p:grpSpPr>
        <p:sp>
          <p:nvSpPr>
            <p:cNvPr id="1021" name="Google Shape;1021;p45"/>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5"/>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5"/>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5"/>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5"/>
            <p:cNvSpPr/>
            <p:nvPr/>
          </p:nvSpPr>
          <p:spPr>
            <a:xfrm>
              <a:off x="-8014069" y="2078602"/>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5"/>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5"/>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5"/>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5"/>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5"/>
            <p:cNvSpPr/>
            <p:nvPr/>
          </p:nvSpPr>
          <p:spPr>
            <a:xfrm>
              <a:off x="-4817537" y="2714381"/>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5"/>
            <p:cNvSpPr/>
            <p:nvPr/>
          </p:nvSpPr>
          <p:spPr>
            <a:xfrm>
              <a:off x="-9082457" y="2667715"/>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5"/>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5"/>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5"/>
            <p:cNvSpPr/>
            <p:nvPr/>
          </p:nvSpPr>
          <p:spPr>
            <a:xfrm>
              <a:off x="-8041137" y="714698"/>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5"/>
            <p:cNvSpPr/>
            <p:nvPr/>
          </p:nvSpPr>
          <p:spPr>
            <a:xfrm>
              <a:off x="-3026555" y="-146005"/>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5"/>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5"/>
            <p:cNvSpPr/>
            <p:nvPr/>
          </p:nvSpPr>
          <p:spPr>
            <a:xfrm>
              <a:off x="-4210910" y="2517182"/>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5"/>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5"/>
            <p:cNvSpPr/>
            <p:nvPr/>
          </p:nvSpPr>
          <p:spPr>
            <a:xfrm>
              <a:off x="-5903211" y="2611126"/>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0" name="Google Shape;1040;p45"/>
          <p:cNvSpPr/>
          <p:nvPr/>
        </p:nvSpPr>
        <p:spPr>
          <a:xfrm flipH="1">
            <a:off x="8604031" y="4720615"/>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5"/>
          <p:cNvSpPr/>
          <p:nvPr/>
        </p:nvSpPr>
        <p:spPr>
          <a:xfrm flipH="1">
            <a:off x="984781" y="92315"/>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2" name="Google Shape;1042;p45"/>
          <p:cNvGrpSpPr/>
          <p:nvPr/>
        </p:nvGrpSpPr>
        <p:grpSpPr>
          <a:xfrm flipH="1" rot="-1243000">
            <a:off x="8461494" y="1171069"/>
            <a:ext cx="1092655" cy="1122026"/>
            <a:chOff x="6915152" y="4038195"/>
            <a:chExt cx="958640" cy="984408"/>
          </a:xfrm>
        </p:grpSpPr>
        <p:sp>
          <p:nvSpPr>
            <p:cNvPr id="1043" name="Google Shape;1043;p45"/>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5"/>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5" name="Google Shape;1045;p45"/>
          <p:cNvGrpSpPr/>
          <p:nvPr/>
        </p:nvGrpSpPr>
        <p:grpSpPr>
          <a:xfrm flipH="1" rot="-1487330">
            <a:off x="-294586" y="4419418"/>
            <a:ext cx="1092681" cy="1122052"/>
            <a:chOff x="6915152" y="4038195"/>
            <a:chExt cx="958640" cy="984408"/>
          </a:xfrm>
        </p:grpSpPr>
        <p:sp>
          <p:nvSpPr>
            <p:cNvPr id="1046" name="Google Shape;1046;p45"/>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5"/>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048" name="Shape 1048"/>
        <p:cNvGrpSpPr/>
        <p:nvPr/>
      </p:nvGrpSpPr>
      <p:grpSpPr>
        <a:xfrm>
          <a:off x="0" y="0"/>
          <a:ext cx="0" cy="0"/>
          <a:chOff x="0" y="0"/>
          <a:chExt cx="0" cy="0"/>
        </a:xfrm>
      </p:grpSpPr>
      <p:grpSp>
        <p:nvGrpSpPr>
          <p:cNvPr id="1049" name="Google Shape;1049;p46"/>
          <p:cNvGrpSpPr/>
          <p:nvPr/>
        </p:nvGrpSpPr>
        <p:grpSpPr>
          <a:xfrm>
            <a:off x="69924" y="92331"/>
            <a:ext cx="8992628" cy="5070322"/>
            <a:chOff x="-9231564" y="-809793"/>
            <a:chExt cx="6507438" cy="3669095"/>
          </a:xfrm>
        </p:grpSpPr>
        <p:sp>
          <p:nvSpPr>
            <p:cNvPr id="1050" name="Google Shape;1050;p46"/>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6"/>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6"/>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6"/>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6"/>
            <p:cNvSpPr/>
            <p:nvPr/>
          </p:nvSpPr>
          <p:spPr>
            <a:xfrm>
              <a:off x="-4428987" y="2595554"/>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6"/>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6"/>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6"/>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6"/>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6"/>
            <p:cNvSpPr/>
            <p:nvPr/>
          </p:nvSpPr>
          <p:spPr>
            <a:xfrm>
              <a:off x="-9118572" y="1335844"/>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6"/>
            <p:cNvSpPr/>
            <p:nvPr/>
          </p:nvSpPr>
          <p:spPr>
            <a:xfrm>
              <a:off x="-6244010" y="2677159"/>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6"/>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6"/>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6"/>
            <p:cNvSpPr/>
            <p:nvPr/>
          </p:nvSpPr>
          <p:spPr>
            <a:xfrm>
              <a:off x="-5780336" y="-774122"/>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6"/>
            <p:cNvSpPr/>
            <p:nvPr/>
          </p:nvSpPr>
          <p:spPr>
            <a:xfrm>
              <a:off x="-2899266" y="314339"/>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6"/>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6"/>
            <p:cNvSpPr/>
            <p:nvPr/>
          </p:nvSpPr>
          <p:spPr>
            <a:xfrm>
              <a:off x="-4420114" y="-713623"/>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6"/>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6"/>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46"/>
          <p:cNvGrpSpPr/>
          <p:nvPr/>
        </p:nvGrpSpPr>
        <p:grpSpPr>
          <a:xfrm rot="-1732202">
            <a:off x="8405268" y="130911"/>
            <a:ext cx="1092611" cy="1121981"/>
            <a:chOff x="6915152" y="4038195"/>
            <a:chExt cx="958640" cy="984408"/>
          </a:xfrm>
        </p:grpSpPr>
        <p:sp>
          <p:nvSpPr>
            <p:cNvPr id="1070" name="Google Shape;1070;p46"/>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6"/>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46"/>
          <p:cNvGrpSpPr/>
          <p:nvPr/>
        </p:nvGrpSpPr>
        <p:grpSpPr>
          <a:xfrm flipH="1" rot="1732202">
            <a:off x="66468" y="-431651"/>
            <a:ext cx="1092611" cy="1121981"/>
            <a:chOff x="6915152" y="4038195"/>
            <a:chExt cx="958640" cy="984408"/>
          </a:xfrm>
        </p:grpSpPr>
        <p:sp>
          <p:nvSpPr>
            <p:cNvPr id="1073" name="Google Shape;1073;p46"/>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6"/>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5" name="Google Shape;1075;p46"/>
          <p:cNvSpPr txBox="1"/>
          <p:nvPr>
            <p:ph idx="1" type="subTitle"/>
          </p:nvPr>
        </p:nvSpPr>
        <p:spPr>
          <a:xfrm>
            <a:off x="782553" y="1941854"/>
            <a:ext cx="2413500" cy="82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500"/>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076" name="Google Shape;1076;p46"/>
          <p:cNvSpPr txBox="1"/>
          <p:nvPr>
            <p:ph idx="2" type="subTitle"/>
          </p:nvPr>
        </p:nvSpPr>
        <p:spPr>
          <a:xfrm>
            <a:off x="782550" y="1520850"/>
            <a:ext cx="2413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3000"/>
              <a:buNone/>
              <a:defRPr b="1" sz="2600">
                <a:solidFill>
                  <a:schemeClr val="accent3"/>
                </a:solidFill>
                <a:latin typeface="Playfair Display"/>
                <a:ea typeface="Playfair Display"/>
                <a:cs typeface="Playfair Display"/>
                <a:sym typeface="Playfair Display"/>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077" name="Google Shape;1077;p46"/>
          <p:cNvSpPr txBox="1"/>
          <p:nvPr>
            <p:ph idx="3" type="subTitle"/>
          </p:nvPr>
        </p:nvSpPr>
        <p:spPr>
          <a:xfrm>
            <a:off x="3364650" y="3492781"/>
            <a:ext cx="2414100" cy="81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500"/>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078" name="Google Shape;1078;p46"/>
          <p:cNvSpPr txBox="1"/>
          <p:nvPr>
            <p:ph idx="4" type="subTitle"/>
          </p:nvPr>
        </p:nvSpPr>
        <p:spPr>
          <a:xfrm>
            <a:off x="3364650" y="3070450"/>
            <a:ext cx="2414100" cy="43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3000"/>
              <a:buNone/>
              <a:defRPr b="1" sz="2600">
                <a:solidFill>
                  <a:schemeClr val="accent3"/>
                </a:solidFill>
                <a:latin typeface="Playfair Display"/>
                <a:ea typeface="Playfair Display"/>
                <a:cs typeface="Playfair Display"/>
                <a:sym typeface="Playfair Display"/>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079" name="Google Shape;1079;p46"/>
          <p:cNvSpPr txBox="1"/>
          <p:nvPr>
            <p:ph idx="5" type="subTitle"/>
          </p:nvPr>
        </p:nvSpPr>
        <p:spPr>
          <a:xfrm>
            <a:off x="5947347" y="1941867"/>
            <a:ext cx="2414100" cy="82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500"/>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080" name="Google Shape;1080;p46"/>
          <p:cNvSpPr txBox="1"/>
          <p:nvPr>
            <p:ph idx="6" type="subTitle"/>
          </p:nvPr>
        </p:nvSpPr>
        <p:spPr>
          <a:xfrm>
            <a:off x="5947348" y="1520850"/>
            <a:ext cx="241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3000"/>
              <a:buNone/>
              <a:defRPr b="1" sz="2600">
                <a:solidFill>
                  <a:schemeClr val="accent3"/>
                </a:solidFill>
                <a:latin typeface="Playfair Display"/>
                <a:ea typeface="Playfair Display"/>
                <a:cs typeface="Playfair Display"/>
                <a:sym typeface="Playfair Display"/>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081" name="Google Shape;1081;p46"/>
          <p:cNvSpPr txBox="1"/>
          <p:nvPr>
            <p:ph type="title"/>
          </p:nvPr>
        </p:nvSpPr>
        <p:spPr>
          <a:xfrm>
            <a:off x="713225"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7">
    <p:spTree>
      <p:nvGrpSpPr>
        <p:cNvPr id="1082" name="Shape 1082"/>
        <p:cNvGrpSpPr/>
        <p:nvPr/>
      </p:nvGrpSpPr>
      <p:grpSpPr>
        <a:xfrm>
          <a:off x="0" y="0"/>
          <a:ext cx="0" cy="0"/>
          <a:chOff x="0" y="0"/>
          <a:chExt cx="0" cy="0"/>
        </a:xfrm>
      </p:grpSpPr>
      <p:sp>
        <p:nvSpPr>
          <p:cNvPr id="1083" name="Google Shape;1083;p47"/>
          <p:cNvSpPr/>
          <p:nvPr/>
        </p:nvSpPr>
        <p:spPr>
          <a:xfrm>
            <a:off x="69924" y="2449046"/>
            <a:ext cx="73840" cy="57007"/>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7"/>
          <p:cNvSpPr/>
          <p:nvPr/>
        </p:nvSpPr>
        <p:spPr>
          <a:xfrm rot="5400000">
            <a:off x="5294063" y="4744468"/>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7"/>
          <p:cNvSpPr/>
          <p:nvPr/>
        </p:nvSpPr>
        <p:spPr>
          <a:xfrm>
            <a:off x="3720173" y="5011906"/>
            <a:ext cx="73346" cy="57007"/>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7"/>
          <p:cNvSpPr/>
          <p:nvPr/>
        </p:nvSpPr>
        <p:spPr>
          <a:xfrm>
            <a:off x="7962397" y="4901544"/>
            <a:ext cx="73885" cy="57007"/>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7"/>
          <p:cNvSpPr/>
          <p:nvPr/>
        </p:nvSpPr>
        <p:spPr>
          <a:xfrm>
            <a:off x="8794544" y="3711844"/>
            <a:ext cx="101550" cy="79131"/>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7"/>
          <p:cNvSpPr/>
          <p:nvPr/>
        </p:nvSpPr>
        <p:spPr>
          <a:xfrm>
            <a:off x="407301" y="1646754"/>
            <a:ext cx="49601" cy="38199"/>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7"/>
          <p:cNvSpPr/>
          <p:nvPr/>
        </p:nvSpPr>
        <p:spPr>
          <a:xfrm>
            <a:off x="3274068" y="4962387"/>
            <a:ext cx="49601" cy="38199"/>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7"/>
          <p:cNvSpPr/>
          <p:nvPr/>
        </p:nvSpPr>
        <p:spPr>
          <a:xfrm rot="5400000">
            <a:off x="9035453" y="4963913"/>
            <a:ext cx="49601" cy="38199"/>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7"/>
          <p:cNvSpPr/>
          <p:nvPr/>
        </p:nvSpPr>
        <p:spPr>
          <a:xfrm>
            <a:off x="318535" y="4055187"/>
            <a:ext cx="49556" cy="37706"/>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7"/>
          <p:cNvSpPr/>
          <p:nvPr/>
        </p:nvSpPr>
        <p:spPr>
          <a:xfrm>
            <a:off x="702418" y="101747"/>
            <a:ext cx="49601" cy="38199"/>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7"/>
          <p:cNvSpPr/>
          <p:nvPr/>
        </p:nvSpPr>
        <p:spPr>
          <a:xfrm>
            <a:off x="8111226" y="1009620"/>
            <a:ext cx="49601" cy="37706"/>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7"/>
          <p:cNvSpPr/>
          <p:nvPr/>
        </p:nvSpPr>
        <p:spPr>
          <a:xfrm>
            <a:off x="8838648" y="492673"/>
            <a:ext cx="49601" cy="38199"/>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7"/>
          <p:cNvSpPr/>
          <p:nvPr/>
        </p:nvSpPr>
        <p:spPr>
          <a:xfrm>
            <a:off x="4112367" y="4689878"/>
            <a:ext cx="49601" cy="38199"/>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7"/>
          <p:cNvSpPr/>
          <p:nvPr/>
        </p:nvSpPr>
        <p:spPr>
          <a:xfrm>
            <a:off x="9012951" y="2823819"/>
            <a:ext cx="49601" cy="37661"/>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7"/>
          <p:cNvSpPr/>
          <p:nvPr/>
        </p:nvSpPr>
        <p:spPr>
          <a:xfrm>
            <a:off x="570342" y="265758"/>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7"/>
          <p:cNvSpPr/>
          <p:nvPr/>
        </p:nvSpPr>
        <p:spPr>
          <a:xfrm>
            <a:off x="8427522" y="4355438"/>
            <a:ext cx="367237" cy="475133"/>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7"/>
          <p:cNvSpPr txBox="1"/>
          <p:nvPr>
            <p:ph idx="1" type="subTitle"/>
          </p:nvPr>
        </p:nvSpPr>
        <p:spPr>
          <a:xfrm>
            <a:off x="2035227" y="3861471"/>
            <a:ext cx="2428800" cy="57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500"/>
              <a:buNone/>
              <a:defRPr sz="1500"/>
            </a:lvl1pPr>
            <a:lvl2pPr lvl="1" rtl="0" algn="ctr">
              <a:lnSpc>
                <a:spcPct val="100000"/>
              </a:lnSpc>
              <a:spcBef>
                <a:spcPts val="0"/>
              </a:spcBef>
              <a:spcAft>
                <a:spcPts val="0"/>
              </a:spcAft>
              <a:buClr>
                <a:schemeClr val="dk1"/>
              </a:buClr>
              <a:buSzPts val="1500"/>
              <a:buNone/>
              <a:defRPr sz="1500">
                <a:solidFill>
                  <a:schemeClr val="dk1"/>
                </a:solidFill>
              </a:defRPr>
            </a:lvl2pPr>
            <a:lvl3pPr lvl="2" rtl="0" algn="ctr">
              <a:lnSpc>
                <a:spcPct val="100000"/>
              </a:lnSpc>
              <a:spcBef>
                <a:spcPts val="0"/>
              </a:spcBef>
              <a:spcAft>
                <a:spcPts val="0"/>
              </a:spcAft>
              <a:buClr>
                <a:schemeClr val="dk1"/>
              </a:buClr>
              <a:buSzPts val="1500"/>
              <a:buNone/>
              <a:defRPr sz="1500">
                <a:solidFill>
                  <a:schemeClr val="dk1"/>
                </a:solidFill>
              </a:defRPr>
            </a:lvl3pPr>
            <a:lvl4pPr lvl="3" rtl="0" algn="ctr">
              <a:lnSpc>
                <a:spcPct val="100000"/>
              </a:lnSpc>
              <a:spcBef>
                <a:spcPts val="0"/>
              </a:spcBef>
              <a:spcAft>
                <a:spcPts val="0"/>
              </a:spcAft>
              <a:buClr>
                <a:schemeClr val="dk1"/>
              </a:buClr>
              <a:buSzPts val="1500"/>
              <a:buNone/>
              <a:defRPr sz="1500">
                <a:solidFill>
                  <a:schemeClr val="dk1"/>
                </a:solidFill>
              </a:defRPr>
            </a:lvl4pPr>
            <a:lvl5pPr lvl="4" rtl="0" algn="ctr">
              <a:lnSpc>
                <a:spcPct val="100000"/>
              </a:lnSpc>
              <a:spcBef>
                <a:spcPts val="0"/>
              </a:spcBef>
              <a:spcAft>
                <a:spcPts val="0"/>
              </a:spcAft>
              <a:buClr>
                <a:schemeClr val="dk1"/>
              </a:buClr>
              <a:buSzPts val="1500"/>
              <a:buNone/>
              <a:defRPr sz="1500">
                <a:solidFill>
                  <a:schemeClr val="dk1"/>
                </a:solidFill>
              </a:defRPr>
            </a:lvl5pPr>
            <a:lvl6pPr lvl="5" rtl="0" algn="ctr">
              <a:lnSpc>
                <a:spcPct val="100000"/>
              </a:lnSpc>
              <a:spcBef>
                <a:spcPts val="0"/>
              </a:spcBef>
              <a:spcAft>
                <a:spcPts val="0"/>
              </a:spcAft>
              <a:buClr>
                <a:schemeClr val="dk1"/>
              </a:buClr>
              <a:buSzPts val="1500"/>
              <a:buNone/>
              <a:defRPr sz="1500">
                <a:solidFill>
                  <a:schemeClr val="dk1"/>
                </a:solidFill>
              </a:defRPr>
            </a:lvl6pPr>
            <a:lvl7pPr lvl="6" rtl="0" algn="ctr">
              <a:lnSpc>
                <a:spcPct val="100000"/>
              </a:lnSpc>
              <a:spcBef>
                <a:spcPts val="0"/>
              </a:spcBef>
              <a:spcAft>
                <a:spcPts val="0"/>
              </a:spcAft>
              <a:buClr>
                <a:schemeClr val="dk1"/>
              </a:buClr>
              <a:buSzPts val="1500"/>
              <a:buNone/>
              <a:defRPr sz="1500">
                <a:solidFill>
                  <a:schemeClr val="dk1"/>
                </a:solidFill>
              </a:defRPr>
            </a:lvl7pPr>
            <a:lvl8pPr lvl="7" rtl="0" algn="ctr">
              <a:lnSpc>
                <a:spcPct val="100000"/>
              </a:lnSpc>
              <a:spcBef>
                <a:spcPts val="0"/>
              </a:spcBef>
              <a:spcAft>
                <a:spcPts val="0"/>
              </a:spcAft>
              <a:buClr>
                <a:schemeClr val="dk1"/>
              </a:buClr>
              <a:buSzPts val="1500"/>
              <a:buNone/>
              <a:defRPr sz="1500">
                <a:solidFill>
                  <a:schemeClr val="dk1"/>
                </a:solidFill>
              </a:defRPr>
            </a:lvl8pPr>
            <a:lvl9pPr lvl="8" rtl="0" algn="ctr">
              <a:lnSpc>
                <a:spcPct val="100000"/>
              </a:lnSpc>
              <a:spcBef>
                <a:spcPts val="0"/>
              </a:spcBef>
              <a:spcAft>
                <a:spcPts val="0"/>
              </a:spcAft>
              <a:buClr>
                <a:schemeClr val="dk1"/>
              </a:buClr>
              <a:buSzPts val="1500"/>
              <a:buNone/>
              <a:defRPr sz="1500">
                <a:solidFill>
                  <a:schemeClr val="dk1"/>
                </a:solidFill>
              </a:defRPr>
            </a:lvl9pPr>
          </a:lstStyle>
          <a:p/>
        </p:txBody>
      </p:sp>
      <p:sp>
        <p:nvSpPr>
          <p:cNvPr id="1100" name="Google Shape;1100;p47"/>
          <p:cNvSpPr txBox="1"/>
          <p:nvPr>
            <p:ph idx="2" type="subTitle"/>
          </p:nvPr>
        </p:nvSpPr>
        <p:spPr>
          <a:xfrm>
            <a:off x="712850" y="1981813"/>
            <a:ext cx="2428800" cy="57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500"/>
              <a:buNone/>
              <a:defRPr sz="1500"/>
            </a:lvl1pPr>
            <a:lvl2pPr lvl="1" rtl="0" algn="ctr">
              <a:lnSpc>
                <a:spcPct val="100000"/>
              </a:lnSpc>
              <a:spcBef>
                <a:spcPts val="0"/>
              </a:spcBef>
              <a:spcAft>
                <a:spcPts val="0"/>
              </a:spcAft>
              <a:buClr>
                <a:schemeClr val="dk1"/>
              </a:buClr>
              <a:buSzPts val="1500"/>
              <a:buNone/>
              <a:defRPr sz="1500">
                <a:solidFill>
                  <a:schemeClr val="dk1"/>
                </a:solidFill>
              </a:defRPr>
            </a:lvl2pPr>
            <a:lvl3pPr lvl="2" rtl="0" algn="ctr">
              <a:lnSpc>
                <a:spcPct val="100000"/>
              </a:lnSpc>
              <a:spcBef>
                <a:spcPts val="0"/>
              </a:spcBef>
              <a:spcAft>
                <a:spcPts val="0"/>
              </a:spcAft>
              <a:buClr>
                <a:schemeClr val="dk1"/>
              </a:buClr>
              <a:buSzPts val="1500"/>
              <a:buNone/>
              <a:defRPr sz="1500">
                <a:solidFill>
                  <a:schemeClr val="dk1"/>
                </a:solidFill>
              </a:defRPr>
            </a:lvl3pPr>
            <a:lvl4pPr lvl="3" rtl="0" algn="ctr">
              <a:lnSpc>
                <a:spcPct val="100000"/>
              </a:lnSpc>
              <a:spcBef>
                <a:spcPts val="0"/>
              </a:spcBef>
              <a:spcAft>
                <a:spcPts val="0"/>
              </a:spcAft>
              <a:buClr>
                <a:schemeClr val="dk1"/>
              </a:buClr>
              <a:buSzPts val="1500"/>
              <a:buNone/>
              <a:defRPr sz="1500">
                <a:solidFill>
                  <a:schemeClr val="dk1"/>
                </a:solidFill>
              </a:defRPr>
            </a:lvl4pPr>
            <a:lvl5pPr lvl="4" rtl="0" algn="ctr">
              <a:lnSpc>
                <a:spcPct val="100000"/>
              </a:lnSpc>
              <a:spcBef>
                <a:spcPts val="0"/>
              </a:spcBef>
              <a:spcAft>
                <a:spcPts val="0"/>
              </a:spcAft>
              <a:buClr>
                <a:schemeClr val="dk1"/>
              </a:buClr>
              <a:buSzPts val="1500"/>
              <a:buNone/>
              <a:defRPr sz="1500">
                <a:solidFill>
                  <a:schemeClr val="dk1"/>
                </a:solidFill>
              </a:defRPr>
            </a:lvl5pPr>
            <a:lvl6pPr lvl="5" rtl="0" algn="ctr">
              <a:lnSpc>
                <a:spcPct val="100000"/>
              </a:lnSpc>
              <a:spcBef>
                <a:spcPts val="0"/>
              </a:spcBef>
              <a:spcAft>
                <a:spcPts val="0"/>
              </a:spcAft>
              <a:buClr>
                <a:schemeClr val="dk1"/>
              </a:buClr>
              <a:buSzPts val="1500"/>
              <a:buNone/>
              <a:defRPr sz="1500">
                <a:solidFill>
                  <a:schemeClr val="dk1"/>
                </a:solidFill>
              </a:defRPr>
            </a:lvl6pPr>
            <a:lvl7pPr lvl="6" rtl="0" algn="ctr">
              <a:lnSpc>
                <a:spcPct val="100000"/>
              </a:lnSpc>
              <a:spcBef>
                <a:spcPts val="0"/>
              </a:spcBef>
              <a:spcAft>
                <a:spcPts val="0"/>
              </a:spcAft>
              <a:buClr>
                <a:schemeClr val="dk1"/>
              </a:buClr>
              <a:buSzPts val="1500"/>
              <a:buNone/>
              <a:defRPr sz="1500">
                <a:solidFill>
                  <a:schemeClr val="dk1"/>
                </a:solidFill>
              </a:defRPr>
            </a:lvl7pPr>
            <a:lvl8pPr lvl="7" rtl="0" algn="ctr">
              <a:lnSpc>
                <a:spcPct val="100000"/>
              </a:lnSpc>
              <a:spcBef>
                <a:spcPts val="0"/>
              </a:spcBef>
              <a:spcAft>
                <a:spcPts val="0"/>
              </a:spcAft>
              <a:buClr>
                <a:schemeClr val="dk1"/>
              </a:buClr>
              <a:buSzPts val="1500"/>
              <a:buNone/>
              <a:defRPr sz="1500">
                <a:solidFill>
                  <a:schemeClr val="dk1"/>
                </a:solidFill>
              </a:defRPr>
            </a:lvl8pPr>
            <a:lvl9pPr lvl="8" rtl="0" algn="ctr">
              <a:lnSpc>
                <a:spcPct val="100000"/>
              </a:lnSpc>
              <a:spcBef>
                <a:spcPts val="0"/>
              </a:spcBef>
              <a:spcAft>
                <a:spcPts val="0"/>
              </a:spcAft>
              <a:buClr>
                <a:schemeClr val="dk1"/>
              </a:buClr>
              <a:buSzPts val="1500"/>
              <a:buNone/>
              <a:defRPr sz="1500">
                <a:solidFill>
                  <a:schemeClr val="dk1"/>
                </a:solidFill>
              </a:defRPr>
            </a:lvl9pPr>
          </a:lstStyle>
          <a:p/>
        </p:txBody>
      </p:sp>
      <p:sp>
        <p:nvSpPr>
          <p:cNvPr id="1101" name="Google Shape;1101;p47"/>
          <p:cNvSpPr txBox="1"/>
          <p:nvPr>
            <p:ph type="title"/>
          </p:nvPr>
        </p:nvSpPr>
        <p:spPr>
          <a:xfrm>
            <a:off x="713450" y="1562609"/>
            <a:ext cx="2427600" cy="48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26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02" name="Google Shape;1102;p47"/>
          <p:cNvSpPr txBox="1"/>
          <p:nvPr>
            <p:ph idx="3" type="title"/>
          </p:nvPr>
        </p:nvSpPr>
        <p:spPr>
          <a:xfrm>
            <a:off x="2035227" y="3444983"/>
            <a:ext cx="2428800" cy="48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26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03" name="Google Shape;1103;p47"/>
          <p:cNvSpPr txBox="1"/>
          <p:nvPr>
            <p:ph idx="4" type="title"/>
          </p:nvPr>
        </p:nvSpPr>
        <p:spPr>
          <a:xfrm>
            <a:off x="713100"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4" name="Google Shape;1104;p47"/>
          <p:cNvSpPr txBox="1"/>
          <p:nvPr>
            <p:ph idx="5" type="subTitle"/>
          </p:nvPr>
        </p:nvSpPr>
        <p:spPr>
          <a:xfrm>
            <a:off x="4679972" y="3863509"/>
            <a:ext cx="2428800" cy="57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500"/>
              <a:buNone/>
              <a:defRPr sz="1500"/>
            </a:lvl1pPr>
            <a:lvl2pPr lvl="1" rtl="0" algn="ctr">
              <a:lnSpc>
                <a:spcPct val="100000"/>
              </a:lnSpc>
              <a:spcBef>
                <a:spcPts val="0"/>
              </a:spcBef>
              <a:spcAft>
                <a:spcPts val="0"/>
              </a:spcAft>
              <a:buClr>
                <a:schemeClr val="dk1"/>
              </a:buClr>
              <a:buSzPts val="1500"/>
              <a:buNone/>
              <a:defRPr sz="1500">
                <a:solidFill>
                  <a:schemeClr val="dk1"/>
                </a:solidFill>
              </a:defRPr>
            </a:lvl2pPr>
            <a:lvl3pPr lvl="2" rtl="0" algn="ctr">
              <a:lnSpc>
                <a:spcPct val="100000"/>
              </a:lnSpc>
              <a:spcBef>
                <a:spcPts val="0"/>
              </a:spcBef>
              <a:spcAft>
                <a:spcPts val="0"/>
              </a:spcAft>
              <a:buClr>
                <a:schemeClr val="dk1"/>
              </a:buClr>
              <a:buSzPts val="1500"/>
              <a:buNone/>
              <a:defRPr sz="1500">
                <a:solidFill>
                  <a:schemeClr val="dk1"/>
                </a:solidFill>
              </a:defRPr>
            </a:lvl3pPr>
            <a:lvl4pPr lvl="3" rtl="0" algn="ctr">
              <a:lnSpc>
                <a:spcPct val="100000"/>
              </a:lnSpc>
              <a:spcBef>
                <a:spcPts val="0"/>
              </a:spcBef>
              <a:spcAft>
                <a:spcPts val="0"/>
              </a:spcAft>
              <a:buClr>
                <a:schemeClr val="dk1"/>
              </a:buClr>
              <a:buSzPts val="1500"/>
              <a:buNone/>
              <a:defRPr sz="1500">
                <a:solidFill>
                  <a:schemeClr val="dk1"/>
                </a:solidFill>
              </a:defRPr>
            </a:lvl4pPr>
            <a:lvl5pPr lvl="4" rtl="0" algn="ctr">
              <a:lnSpc>
                <a:spcPct val="100000"/>
              </a:lnSpc>
              <a:spcBef>
                <a:spcPts val="0"/>
              </a:spcBef>
              <a:spcAft>
                <a:spcPts val="0"/>
              </a:spcAft>
              <a:buClr>
                <a:schemeClr val="dk1"/>
              </a:buClr>
              <a:buSzPts val="1500"/>
              <a:buNone/>
              <a:defRPr sz="1500">
                <a:solidFill>
                  <a:schemeClr val="dk1"/>
                </a:solidFill>
              </a:defRPr>
            </a:lvl5pPr>
            <a:lvl6pPr lvl="5" rtl="0" algn="ctr">
              <a:lnSpc>
                <a:spcPct val="100000"/>
              </a:lnSpc>
              <a:spcBef>
                <a:spcPts val="0"/>
              </a:spcBef>
              <a:spcAft>
                <a:spcPts val="0"/>
              </a:spcAft>
              <a:buClr>
                <a:schemeClr val="dk1"/>
              </a:buClr>
              <a:buSzPts val="1500"/>
              <a:buNone/>
              <a:defRPr sz="1500">
                <a:solidFill>
                  <a:schemeClr val="dk1"/>
                </a:solidFill>
              </a:defRPr>
            </a:lvl6pPr>
            <a:lvl7pPr lvl="6" rtl="0" algn="ctr">
              <a:lnSpc>
                <a:spcPct val="100000"/>
              </a:lnSpc>
              <a:spcBef>
                <a:spcPts val="0"/>
              </a:spcBef>
              <a:spcAft>
                <a:spcPts val="0"/>
              </a:spcAft>
              <a:buClr>
                <a:schemeClr val="dk1"/>
              </a:buClr>
              <a:buSzPts val="1500"/>
              <a:buNone/>
              <a:defRPr sz="1500">
                <a:solidFill>
                  <a:schemeClr val="dk1"/>
                </a:solidFill>
              </a:defRPr>
            </a:lvl7pPr>
            <a:lvl8pPr lvl="7" rtl="0" algn="ctr">
              <a:lnSpc>
                <a:spcPct val="100000"/>
              </a:lnSpc>
              <a:spcBef>
                <a:spcPts val="0"/>
              </a:spcBef>
              <a:spcAft>
                <a:spcPts val="0"/>
              </a:spcAft>
              <a:buClr>
                <a:schemeClr val="dk1"/>
              </a:buClr>
              <a:buSzPts val="1500"/>
              <a:buNone/>
              <a:defRPr sz="1500">
                <a:solidFill>
                  <a:schemeClr val="dk1"/>
                </a:solidFill>
              </a:defRPr>
            </a:lvl8pPr>
            <a:lvl9pPr lvl="8" rtl="0" algn="ctr">
              <a:lnSpc>
                <a:spcPct val="100000"/>
              </a:lnSpc>
              <a:spcBef>
                <a:spcPts val="0"/>
              </a:spcBef>
              <a:spcAft>
                <a:spcPts val="0"/>
              </a:spcAft>
              <a:buClr>
                <a:schemeClr val="dk1"/>
              </a:buClr>
              <a:buSzPts val="1500"/>
              <a:buNone/>
              <a:defRPr sz="1500">
                <a:solidFill>
                  <a:schemeClr val="dk1"/>
                </a:solidFill>
              </a:defRPr>
            </a:lvl9pPr>
          </a:lstStyle>
          <a:p/>
        </p:txBody>
      </p:sp>
      <p:sp>
        <p:nvSpPr>
          <p:cNvPr id="1105" name="Google Shape;1105;p47"/>
          <p:cNvSpPr txBox="1"/>
          <p:nvPr>
            <p:ph idx="6" type="subTitle"/>
          </p:nvPr>
        </p:nvSpPr>
        <p:spPr>
          <a:xfrm>
            <a:off x="3357596" y="1983863"/>
            <a:ext cx="2428800" cy="57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500"/>
              <a:buNone/>
              <a:defRPr sz="1500"/>
            </a:lvl1pPr>
            <a:lvl2pPr lvl="1" rtl="0" algn="ctr">
              <a:lnSpc>
                <a:spcPct val="100000"/>
              </a:lnSpc>
              <a:spcBef>
                <a:spcPts val="0"/>
              </a:spcBef>
              <a:spcAft>
                <a:spcPts val="0"/>
              </a:spcAft>
              <a:buClr>
                <a:schemeClr val="dk1"/>
              </a:buClr>
              <a:buSzPts val="1500"/>
              <a:buNone/>
              <a:defRPr sz="1500">
                <a:solidFill>
                  <a:schemeClr val="dk1"/>
                </a:solidFill>
              </a:defRPr>
            </a:lvl2pPr>
            <a:lvl3pPr lvl="2" rtl="0" algn="ctr">
              <a:lnSpc>
                <a:spcPct val="100000"/>
              </a:lnSpc>
              <a:spcBef>
                <a:spcPts val="0"/>
              </a:spcBef>
              <a:spcAft>
                <a:spcPts val="0"/>
              </a:spcAft>
              <a:buClr>
                <a:schemeClr val="dk1"/>
              </a:buClr>
              <a:buSzPts val="1500"/>
              <a:buNone/>
              <a:defRPr sz="1500">
                <a:solidFill>
                  <a:schemeClr val="dk1"/>
                </a:solidFill>
              </a:defRPr>
            </a:lvl3pPr>
            <a:lvl4pPr lvl="3" rtl="0" algn="ctr">
              <a:lnSpc>
                <a:spcPct val="100000"/>
              </a:lnSpc>
              <a:spcBef>
                <a:spcPts val="0"/>
              </a:spcBef>
              <a:spcAft>
                <a:spcPts val="0"/>
              </a:spcAft>
              <a:buClr>
                <a:schemeClr val="dk1"/>
              </a:buClr>
              <a:buSzPts val="1500"/>
              <a:buNone/>
              <a:defRPr sz="1500">
                <a:solidFill>
                  <a:schemeClr val="dk1"/>
                </a:solidFill>
              </a:defRPr>
            </a:lvl4pPr>
            <a:lvl5pPr lvl="4" rtl="0" algn="ctr">
              <a:lnSpc>
                <a:spcPct val="100000"/>
              </a:lnSpc>
              <a:spcBef>
                <a:spcPts val="0"/>
              </a:spcBef>
              <a:spcAft>
                <a:spcPts val="0"/>
              </a:spcAft>
              <a:buClr>
                <a:schemeClr val="dk1"/>
              </a:buClr>
              <a:buSzPts val="1500"/>
              <a:buNone/>
              <a:defRPr sz="1500">
                <a:solidFill>
                  <a:schemeClr val="dk1"/>
                </a:solidFill>
              </a:defRPr>
            </a:lvl5pPr>
            <a:lvl6pPr lvl="5" rtl="0" algn="ctr">
              <a:lnSpc>
                <a:spcPct val="100000"/>
              </a:lnSpc>
              <a:spcBef>
                <a:spcPts val="0"/>
              </a:spcBef>
              <a:spcAft>
                <a:spcPts val="0"/>
              </a:spcAft>
              <a:buClr>
                <a:schemeClr val="dk1"/>
              </a:buClr>
              <a:buSzPts val="1500"/>
              <a:buNone/>
              <a:defRPr sz="1500">
                <a:solidFill>
                  <a:schemeClr val="dk1"/>
                </a:solidFill>
              </a:defRPr>
            </a:lvl6pPr>
            <a:lvl7pPr lvl="6" rtl="0" algn="ctr">
              <a:lnSpc>
                <a:spcPct val="100000"/>
              </a:lnSpc>
              <a:spcBef>
                <a:spcPts val="0"/>
              </a:spcBef>
              <a:spcAft>
                <a:spcPts val="0"/>
              </a:spcAft>
              <a:buClr>
                <a:schemeClr val="dk1"/>
              </a:buClr>
              <a:buSzPts val="1500"/>
              <a:buNone/>
              <a:defRPr sz="1500">
                <a:solidFill>
                  <a:schemeClr val="dk1"/>
                </a:solidFill>
              </a:defRPr>
            </a:lvl7pPr>
            <a:lvl8pPr lvl="7" rtl="0" algn="ctr">
              <a:lnSpc>
                <a:spcPct val="100000"/>
              </a:lnSpc>
              <a:spcBef>
                <a:spcPts val="0"/>
              </a:spcBef>
              <a:spcAft>
                <a:spcPts val="0"/>
              </a:spcAft>
              <a:buClr>
                <a:schemeClr val="dk1"/>
              </a:buClr>
              <a:buSzPts val="1500"/>
              <a:buNone/>
              <a:defRPr sz="1500">
                <a:solidFill>
                  <a:schemeClr val="dk1"/>
                </a:solidFill>
              </a:defRPr>
            </a:lvl8pPr>
            <a:lvl9pPr lvl="8" rtl="0" algn="ctr">
              <a:lnSpc>
                <a:spcPct val="100000"/>
              </a:lnSpc>
              <a:spcBef>
                <a:spcPts val="0"/>
              </a:spcBef>
              <a:spcAft>
                <a:spcPts val="0"/>
              </a:spcAft>
              <a:buClr>
                <a:schemeClr val="dk1"/>
              </a:buClr>
              <a:buSzPts val="1500"/>
              <a:buNone/>
              <a:defRPr sz="1500">
                <a:solidFill>
                  <a:schemeClr val="dk1"/>
                </a:solidFill>
              </a:defRPr>
            </a:lvl9pPr>
          </a:lstStyle>
          <a:p/>
        </p:txBody>
      </p:sp>
      <p:sp>
        <p:nvSpPr>
          <p:cNvPr id="1106" name="Google Shape;1106;p47"/>
          <p:cNvSpPr txBox="1"/>
          <p:nvPr>
            <p:ph idx="7" type="title"/>
          </p:nvPr>
        </p:nvSpPr>
        <p:spPr>
          <a:xfrm>
            <a:off x="3358196" y="1565097"/>
            <a:ext cx="2427600" cy="48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26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07" name="Google Shape;1107;p47"/>
          <p:cNvSpPr txBox="1"/>
          <p:nvPr>
            <p:ph idx="8" type="title"/>
          </p:nvPr>
        </p:nvSpPr>
        <p:spPr>
          <a:xfrm>
            <a:off x="4679972" y="3447472"/>
            <a:ext cx="2428800" cy="48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26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08" name="Google Shape;1108;p47"/>
          <p:cNvSpPr txBox="1"/>
          <p:nvPr>
            <p:ph idx="9" type="subTitle"/>
          </p:nvPr>
        </p:nvSpPr>
        <p:spPr>
          <a:xfrm>
            <a:off x="6030448" y="1981824"/>
            <a:ext cx="2428800" cy="57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500"/>
              <a:buNone/>
              <a:defRPr sz="1500"/>
            </a:lvl1pPr>
            <a:lvl2pPr lvl="1" rtl="0" algn="ctr">
              <a:lnSpc>
                <a:spcPct val="100000"/>
              </a:lnSpc>
              <a:spcBef>
                <a:spcPts val="0"/>
              </a:spcBef>
              <a:spcAft>
                <a:spcPts val="0"/>
              </a:spcAft>
              <a:buClr>
                <a:schemeClr val="dk1"/>
              </a:buClr>
              <a:buSzPts val="1500"/>
              <a:buNone/>
              <a:defRPr sz="1500">
                <a:solidFill>
                  <a:schemeClr val="dk1"/>
                </a:solidFill>
              </a:defRPr>
            </a:lvl2pPr>
            <a:lvl3pPr lvl="2" rtl="0" algn="ctr">
              <a:lnSpc>
                <a:spcPct val="100000"/>
              </a:lnSpc>
              <a:spcBef>
                <a:spcPts val="0"/>
              </a:spcBef>
              <a:spcAft>
                <a:spcPts val="0"/>
              </a:spcAft>
              <a:buClr>
                <a:schemeClr val="dk1"/>
              </a:buClr>
              <a:buSzPts val="1500"/>
              <a:buNone/>
              <a:defRPr sz="1500">
                <a:solidFill>
                  <a:schemeClr val="dk1"/>
                </a:solidFill>
              </a:defRPr>
            </a:lvl3pPr>
            <a:lvl4pPr lvl="3" rtl="0" algn="ctr">
              <a:lnSpc>
                <a:spcPct val="100000"/>
              </a:lnSpc>
              <a:spcBef>
                <a:spcPts val="0"/>
              </a:spcBef>
              <a:spcAft>
                <a:spcPts val="0"/>
              </a:spcAft>
              <a:buClr>
                <a:schemeClr val="dk1"/>
              </a:buClr>
              <a:buSzPts val="1500"/>
              <a:buNone/>
              <a:defRPr sz="1500">
                <a:solidFill>
                  <a:schemeClr val="dk1"/>
                </a:solidFill>
              </a:defRPr>
            </a:lvl4pPr>
            <a:lvl5pPr lvl="4" rtl="0" algn="ctr">
              <a:lnSpc>
                <a:spcPct val="100000"/>
              </a:lnSpc>
              <a:spcBef>
                <a:spcPts val="0"/>
              </a:spcBef>
              <a:spcAft>
                <a:spcPts val="0"/>
              </a:spcAft>
              <a:buClr>
                <a:schemeClr val="dk1"/>
              </a:buClr>
              <a:buSzPts val="1500"/>
              <a:buNone/>
              <a:defRPr sz="1500">
                <a:solidFill>
                  <a:schemeClr val="dk1"/>
                </a:solidFill>
              </a:defRPr>
            </a:lvl5pPr>
            <a:lvl6pPr lvl="5" rtl="0" algn="ctr">
              <a:lnSpc>
                <a:spcPct val="100000"/>
              </a:lnSpc>
              <a:spcBef>
                <a:spcPts val="0"/>
              </a:spcBef>
              <a:spcAft>
                <a:spcPts val="0"/>
              </a:spcAft>
              <a:buClr>
                <a:schemeClr val="dk1"/>
              </a:buClr>
              <a:buSzPts val="1500"/>
              <a:buNone/>
              <a:defRPr sz="1500">
                <a:solidFill>
                  <a:schemeClr val="dk1"/>
                </a:solidFill>
              </a:defRPr>
            </a:lvl6pPr>
            <a:lvl7pPr lvl="6" rtl="0" algn="ctr">
              <a:lnSpc>
                <a:spcPct val="100000"/>
              </a:lnSpc>
              <a:spcBef>
                <a:spcPts val="0"/>
              </a:spcBef>
              <a:spcAft>
                <a:spcPts val="0"/>
              </a:spcAft>
              <a:buClr>
                <a:schemeClr val="dk1"/>
              </a:buClr>
              <a:buSzPts val="1500"/>
              <a:buNone/>
              <a:defRPr sz="1500">
                <a:solidFill>
                  <a:schemeClr val="dk1"/>
                </a:solidFill>
              </a:defRPr>
            </a:lvl7pPr>
            <a:lvl8pPr lvl="7" rtl="0" algn="ctr">
              <a:lnSpc>
                <a:spcPct val="100000"/>
              </a:lnSpc>
              <a:spcBef>
                <a:spcPts val="0"/>
              </a:spcBef>
              <a:spcAft>
                <a:spcPts val="0"/>
              </a:spcAft>
              <a:buClr>
                <a:schemeClr val="dk1"/>
              </a:buClr>
              <a:buSzPts val="1500"/>
              <a:buNone/>
              <a:defRPr sz="1500">
                <a:solidFill>
                  <a:schemeClr val="dk1"/>
                </a:solidFill>
              </a:defRPr>
            </a:lvl8pPr>
            <a:lvl9pPr lvl="8" rtl="0" algn="ctr">
              <a:lnSpc>
                <a:spcPct val="100000"/>
              </a:lnSpc>
              <a:spcBef>
                <a:spcPts val="0"/>
              </a:spcBef>
              <a:spcAft>
                <a:spcPts val="0"/>
              </a:spcAft>
              <a:buClr>
                <a:schemeClr val="dk1"/>
              </a:buClr>
              <a:buSzPts val="1500"/>
              <a:buNone/>
              <a:defRPr sz="1500">
                <a:solidFill>
                  <a:schemeClr val="dk1"/>
                </a:solidFill>
              </a:defRPr>
            </a:lvl9pPr>
          </a:lstStyle>
          <a:p/>
        </p:txBody>
      </p:sp>
      <p:sp>
        <p:nvSpPr>
          <p:cNvPr id="1109" name="Google Shape;1109;p47"/>
          <p:cNvSpPr txBox="1"/>
          <p:nvPr>
            <p:ph idx="13" type="title"/>
          </p:nvPr>
        </p:nvSpPr>
        <p:spPr>
          <a:xfrm>
            <a:off x="6031048" y="1562622"/>
            <a:ext cx="2427600" cy="483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26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
    <p:spTree>
      <p:nvGrpSpPr>
        <p:cNvPr id="1110" name="Shape 1110"/>
        <p:cNvGrpSpPr/>
        <p:nvPr/>
      </p:nvGrpSpPr>
      <p:grpSpPr>
        <a:xfrm>
          <a:off x="0" y="0"/>
          <a:ext cx="0" cy="0"/>
          <a:chOff x="0" y="0"/>
          <a:chExt cx="0" cy="0"/>
        </a:xfrm>
      </p:grpSpPr>
      <p:sp>
        <p:nvSpPr>
          <p:cNvPr id="1111" name="Google Shape;1111;p48"/>
          <p:cNvSpPr/>
          <p:nvPr/>
        </p:nvSpPr>
        <p:spPr>
          <a:xfrm flipH="1" rot="10800000">
            <a:off x="69924" y="2634632"/>
            <a:ext cx="73840" cy="57007"/>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8"/>
          <p:cNvSpPr/>
          <p:nvPr/>
        </p:nvSpPr>
        <p:spPr>
          <a:xfrm flipH="1" rot="10800000">
            <a:off x="1857618" y="4991346"/>
            <a:ext cx="73885" cy="57007"/>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8"/>
          <p:cNvSpPr/>
          <p:nvPr/>
        </p:nvSpPr>
        <p:spPr>
          <a:xfrm flipH="1" rot="10800000">
            <a:off x="511239" y="3628487"/>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8"/>
          <p:cNvSpPr/>
          <p:nvPr/>
        </p:nvSpPr>
        <p:spPr>
          <a:xfrm flipH="1" rot="10800000">
            <a:off x="380781" y="161673"/>
            <a:ext cx="73885" cy="57007"/>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8"/>
          <p:cNvSpPr/>
          <p:nvPr/>
        </p:nvSpPr>
        <p:spPr>
          <a:xfrm flipH="1" rot="10800000">
            <a:off x="8794544" y="1349709"/>
            <a:ext cx="101550" cy="79131"/>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8"/>
          <p:cNvSpPr/>
          <p:nvPr/>
        </p:nvSpPr>
        <p:spPr>
          <a:xfrm flipH="1" rot="10800000">
            <a:off x="7699403" y="4867852"/>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8"/>
          <p:cNvSpPr/>
          <p:nvPr/>
        </p:nvSpPr>
        <p:spPr>
          <a:xfrm flipH="1" rot="10800000">
            <a:off x="5665101" y="4903532"/>
            <a:ext cx="49601" cy="38199"/>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8"/>
          <p:cNvSpPr/>
          <p:nvPr/>
        </p:nvSpPr>
        <p:spPr>
          <a:xfrm flipH="1" rot="10800000">
            <a:off x="7388868" y="2121299"/>
            <a:ext cx="49601" cy="38199"/>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8"/>
          <p:cNvSpPr/>
          <p:nvPr/>
        </p:nvSpPr>
        <p:spPr>
          <a:xfrm flipH="1" rot="10800000">
            <a:off x="318535" y="1047792"/>
            <a:ext cx="49556" cy="37706"/>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8"/>
          <p:cNvSpPr/>
          <p:nvPr/>
        </p:nvSpPr>
        <p:spPr>
          <a:xfrm flipH="1" rot="10800000">
            <a:off x="702418" y="5000738"/>
            <a:ext cx="49601" cy="38199"/>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8"/>
          <p:cNvSpPr/>
          <p:nvPr/>
        </p:nvSpPr>
        <p:spPr>
          <a:xfrm flipH="1" rot="10800000">
            <a:off x="343376" y="2065260"/>
            <a:ext cx="49601" cy="38199"/>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8"/>
          <p:cNvSpPr/>
          <p:nvPr/>
        </p:nvSpPr>
        <p:spPr>
          <a:xfrm flipH="1" rot="10800000">
            <a:off x="4377426" y="4779160"/>
            <a:ext cx="49601" cy="37706"/>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8"/>
          <p:cNvSpPr/>
          <p:nvPr/>
        </p:nvSpPr>
        <p:spPr>
          <a:xfrm flipH="1" rot="10800000">
            <a:off x="8838648" y="4609813"/>
            <a:ext cx="49601" cy="38199"/>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8"/>
          <p:cNvSpPr/>
          <p:nvPr/>
        </p:nvSpPr>
        <p:spPr>
          <a:xfrm flipH="1" rot="10800000">
            <a:off x="8684367" y="3841608"/>
            <a:ext cx="49601" cy="38199"/>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8"/>
          <p:cNvSpPr/>
          <p:nvPr/>
        </p:nvSpPr>
        <p:spPr>
          <a:xfrm flipH="1" rot="10800000">
            <a:off x="9012951" y="2279205"/>
            <a:ext cx="49601" cy="37661"/>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6" name="Google Shape;1126;p48"/>
          <p:cNvGrpSpPr/>
          <p:nvPr/>
        </p:nvGrpSpPr>
        <p:grpSpPr>
          <a:xfrm rot="-8391893">
            <a:off x="-338514" y="2831626"/>
            <a:ext cx="1092648" cy="1122019"/>
            <a:chOff x="6915152" y="4038195"/>
            <a:chExt cx="958640" cy="984408"/>
          </a:xfrm>
        </p:grpSpPr>
        <p:sp>
          <p:nvSpPr>
            <p:cNvPr id="1127" name="Google Shape;1127;p48"/>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8"/>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48"/>
          <p:cNvGrpSpPr/>
          <p:nvPr/>
        </p:nvGrpSpPr>
        <p:grpSpPr>
          <a:xfrm rot="-3673744">
            <a:off x="8463892" y="675741"/>
            <a:ext cx="1092665" cy="1122036"/>
            <a:chOff x="6915152" y="4038195"/>
            <a:chExt cx="958640" cy="984408"/>
          </a:xfrm>
        </p:grpSpPr>
        <p:sp>
          <p:nvSpPr>
            <p:cNvPr id="1130" name="Google Shape;1130;p48"/>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8"/>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2" name="Google Shape;1132;p48"/>
          <p:cNvSpPr txBox="1"/>
          <p:nvPr>
            <p:ph type="title"/>
          </p:nvPr>
        </p:nvSpPr>
        <p:spPr>
          <a:xfrm>
            <a:off x="861425" y="3221583"/>
            <a:ext cx="21753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solidFill>
                  <a:schemeClr val="accent3"/>
                </a:solidFill>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1133" name="Google Shape;1133;p48"/>
          <p:cNvSpPr txBox="1"/>
          <p:nvPr>
            <p:ph idx="1" type="subTitle"/>
          </p:nvPr>
        </p:nvSpPr>
        <p:spPr>
          <a:xfrm>
            <a:off x="861425" y="3633611"/>
            <a:ext cx="2175300" cy="6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1134" name="Google Shape;1134;p48"/>
          <p:cNvSpPr txBox="1"/>
          <p:nvPr>
            <p:ph idx="2" type="title"/>
          </p:nvPr>
        </p:nvSpPr>
        <p:spPr>
          <a:xfrm>
            <a:off x="3484346" y="3221583"/>
            <a:ext cx="21753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solidFill>
                  <a:schemeClr val="accent3"/>
                </a:solidFill>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1135" name="Google Shape;1135;p48"/>
          <p:cNvSpPr txBox="1"/>
          <p:nvPr>
            <p:ph idx="3" type="subTitle"/>
          </p:nvPr>
        </p:nvSpPr>
        <p:spPr>
          <a:xfrm>
            <a:off x="3484346" y="3633611"/>
            <a:ext cx="2175300" cy="6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1136" name="Google Shape;1136;p48"/>
          <p:cNvSpPr txBox="1"/>
          <p:nvPr>
            <p:ph idx="4" type="title"/>
          </p:nvPr>
        </p:nvSpPr>
        <p:spPr>
          <a:xfrm>
            <a:off x="6107273" y="3221583"/>
            <a:ext cx="21753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solidFill>
                  <a:schemeClr val="accent3"/>
                </a:solidFill>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1137" name="Google Shape;1137;p48"/>
          <p:cNvSpPr txBox="1"/>
          <p:nvPr>
            <p:ph idx="5" type="subTitle"/>
          </p:nvPr>
        </p:nvSpPr>
        <p:spPr>
          <a:xfrm>
            <a:off x="6107273" y="3633611"/>
            <a:ext cx="2175300" cy="6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1138" name="Google Shape;1138;p48"/>
          <p:cNvSpPr txBox="1"/>
          <p:nvPr>
            <p:ph idx="6" type="title"/>
          </p:nvPr>
        </p:nvSpPr>
        <p:spPr>
          <a:xfrm>
            <a:off x="713225"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
    <p:spTree>
      <p:nvGrpSpPr>
        <p:cNvPr id="1139" name="Shape 1139"/>
        <p:cNvGrpSpPr/>
        <p:nvPr/>
      </p:nvGrpSpPr>
      <p:grpSpPr>
        <a:xfrm>
          <a:off x="0" y="0"/>
          <a:ext cx="0" cy="0"/>
          <a:chOff x="0" y="0"/>
          <a:chExt cx="0" cy="0"/>
        </a:xfrm>
      </p:grpSpPr>
      <p:grpSp>
        <p:nvGrpSpPr>
          <p:cNvPr id="1140" name="Google Shape;1140;p49"/>
          <p:cNvGrpSpPr/>
          <p:nvPr/>
        </p:nvGrpSpPr>
        <p:grpSpPr>
          <a:xfrm>
            <a:off x="75686" y="36594"/>
            <a:ext cx="8992628" cy="5070322"/>
            <a:chOff x="-9231564" y="-809793"/>
            <a:chExt cx="6507438" cy="3669095"/>
          </a:xfrm>
        </p:grpSpPr>
        <p:sp>
          <p:nvSpPr>
            <p:cNvPr id="1141" name="Google Shape;1141;p49"/>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9"/>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9"/>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9"/>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9"/>
            <p:cNvSpPr/>
            <p:nvPr/>
          </p:nvSpPr>
          <p:spPr>
            <a:xfrm>
              <a:off x="-8014069" y="2078602"/>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9"/>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9"/>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9"/>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9"/>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9"/>
            <p:cNvSpPr/>
            <p:nvPr/>
          </p:nvSpPr>
          <p:spPr>
            <a:xfrm>
              <a:off x="-4982961" y="2659239"/>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9"/>
            <p:cNvSpPr/>
            <p:nvPr/>
          </p:nvSpPr>
          <p:spPr>
            <a:xfrm>
              <a:off x="-8751608" y="1454603"/>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9"/>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9"/>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9"/>
            <p:cNvSpPr/>
            <p:nvPr/>
          </p:nvSpPr>
          <p:spPr>
            <a:xfrm>
              <a:off x="-6386893" y="-718980"/>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9"/>
            <p:cNvSpPr/>
            <p:nvPr/>
          </p:nvSpPr>
          <p:spPr>
            <a:xfrm>
              <a:off x="-3026555" y="295126"/>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9"/>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9"/>
            <p:cNvSpPr/>
            <p:nvPr/>
          </p:nvSpPr>
          <p:spPr>
            <a:xfrm>
              <a:off x="-4872607" y="-625882"/>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9"/>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9"/>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49"/>
          <p:cNvGrpSpPr/>
          <p:nvPr/>
        </p:nvGrpSpPr>
        <p:grpSpPr>
          <a:xfrm rot="2182154">
            <a:off x="8271915" y="4322262"/>
            <a:ext cx="1092680" cy="1122051"/>
            <a:chOff x="6915152" y="4038195"/>
            <a:chExt cx="958640" cy="984408"/>
          </a:xfrm>
        </p:grpSpPr>
        <p:sp>
          <p:nvSpPr>
            <p:cNvPr id="1161" name="Google Shape;1161;p49"/>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9"/>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3" name="Google Shape;1163;p49"/>
          <p:cNvSpPr/>
          <p:nvPr/>
        </p:nvSpPr>
        <p:spPr>
          <a:xfrm>
            <a:off x="129542" y="254783"/>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9"/>
          <p:cNvSpPr/>
          <p:nvPr/>
        </p:nvSpPr>
        <p:spPr>
          <a:xfrm>
            <a:off x="8634635" y="835188"/>
            <a:ext cx="367237" cy="475133"/>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9"/>
          <p:cNvSpPr/>
          <p:nvPr/>
        </p:nvSpPr>
        <p:spPr>
          <a:xfrm>
            <a:off x="129553" y="4659022"/>
            <a:ext cx="250395" cy="323950"/>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9"/>
          <p:cNvSpPr txBox="1"/>
          <p:nvPr>
            <p:ph type="title"/>
          </p:nvPr>
        </p:nvSpPr>
        <p:spPr>
          <a:xfrm>
            <a:off x="5734600" y="2190800"/>
            <a:ext cx="2686200" cy="667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solidFill>
                  <a:schemeClr val="accent3"/>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67" name="Google Shape;1167;p49"/>
          <p:cNvSpPr txBox="1"/>
          <p:nvPr>
            <p:ph idx="1" type="subTitle"/>
          </p:nvPr>
        </p:nvSpPr>
        <p:spPr>
          <a:xfrm>
            <a:off x="723200" y="1344125"/>
            <a:ext cx="35541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8" name="Google Shape;1168;p49"/>
          <p:cNvSpPr txBox="1"/>
          <p:nvPr>
            <p:ph idx="2" type="title"/>
          </p:nvPr>
        </p:nvSpPr>
        <p:spPr>
          <a:xfrm>
            <a:off x="5734600" y="1343075"/>
            <a:ext cx="2686200" cy="667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solidFill>
                  <a:schemeClr val="accent3"/>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69" name="Google Shape;1169;p49"/>
          <p:cNvSpPr txBox="1"/>
          <p:nvPr>
            <p:ph idx="3" type="subTitle"/>
          </p:nvPr>
        </p:nvSpPr>
        <p:spPr>
          <a:xfrm>
            <a:off x="723207" y="2191850"/>
            <a:ext cx="35541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0" name="Google Shape;1170;p49"/>
          <p:cNvSpPr txBox="1"/>
          <p:nvPr>
            <p:ph idx="4" type="title"/>
          </p:nvPr>
        </p:nvSpPr>
        <p:spPr>
          <a:xfrm>
            <a:off x="5734600" y="3886250"/>
            <a:ext cx="2686200" cy="667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solidFill>
                  <a:schemeClr val="accent3"/>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71" name="Google Shape;1171;p49"/>
          <p:cNvSpPr txBox="1"/>
          <p:nvPr>
            <p:ph idx="5" type="subTitle"/>
          </p:nvPr>
        </p:nvSpPr>
        <p:spPr>
          <a:xfrm>
            <a:off x="723200" y="3039575"/>
            <a:ext cx="35541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2" name="Google Shape;1172;p49"/>
          <p:cNvSpPr txBox="1"/>
          <p:nvPr>
            <p:ph idx="6" type="title"/>
          </p:nvPr>
        </p:nvSpPr>
        <p:spPr>
          <a:xfrm>
            <a:off x="5734600" y="3038525"/>
            <a:ext cx="2686200" cy="667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600">
                <a:solidFill>
                  <a:schemeClr val="accent3"/>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73" name="Google Shape;1173;p49"/>
          <p:cNvSpPr txBox="1"/>
          <p:nvPr>
            <p:ph idx="7" type="subTitle"/>
          </p:nvPr>
        </p:nvSpPr>
        <p:spPr>
          <a:xfrm>
            <a:off x="723207" y="3887300"/>
            <a:ext cx="35541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4" name="Google Shape;1174;p49"/>
          <p:cNvSpPr txBox="1"/>
          <p:nvPr>
            <p:ph idx="8" type="title"/>
          </p:nvPr>
        </p:nvSpPr>
        <p:spPr>
          <a:xfrm>
            <a:off x="713225"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24">
    <p:spTree>
      <p:nvGrpSpPr>
        <p:cNvPr id="1175" name="Shape 1175"/>
        <p:cNvGrpSpPr/>
        <p:nvPr/>
      </p:nvGrpSpPr>
      <p:grpSpPr>
        <a:xfrm>
          <a:off x="0" y="0"/>
          <a:ext cx="0" cy="0"/>
          <a:chOff x="0" y="0"/>
          <a:chExt cx="0" cy="0"/>
        </a:xfrm>
      </p:grpSpPr>
      <p:sp>
        <p:nvSpPr>
          <p:cNvPr id="1176" name="Google Shape;1176;p50"/>
          <p:cNvSpPr/>
          <p:nvPr/>
        </p:nvSpPr>
        <p:spPr>
          <a:xfrm flipH="1" rot="10800000">
            <a:off x="69924" y="2710985"/>
            <a:ext cx="73840" cy="57007"/>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0"/>
          <p:cNvSpPr/>
          <p:nvPr/>
        </p:nvSpPr>
        <p:spPr>
          <a:xfrm flipH="1" rot="10800000">
            <a:off x="1857618" y="5067700"/>
            <a:ext cx="73885" cy="57007"/>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0"/>
          <p:cNvSpPr/>
          <p:nvPr/>
        </p:nvSpPr>
        <p:spPr>
          <a:xfrm flipH="1" rot="10800000">
            <a:off x="511239" y="3704841"/>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0"/>
          <p:cNvSpPr/>
          <p:nvPr/>
        </p:nvSpPr>
        <p:spPr>
          <a:xfrm flipH="1" rot="10800000">
            <a:off x="1738973" y="148125"/>
            <a:ext cx="73346" cy="57007"/>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0"/>
          <p:cNvSpPr/>
          <p:nvPr/>
        </p:nvSpPr>
        <p:spPr>
          <a:xfrm flipH="1" rot="10800000">
            <a:off x="3276381" y="314226"/>
            <a:ext cx="73885" cy="57007"/>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0"/>
          <p:cNvSpPr/>
          <p:nvPr/>
        </p:nvSpPr>
        <p:spPr>
          <a:xfrm flipH="1" rot="10800000">
            <a:off x="7962397" y="258487"/>
            <a:ext cx="73885" cy="57007"/>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0"/>
          <p:cNvSpPr/>
          <p:nvPr/>
        </p:nvSpPr>
        <p:spPr>
          <a:xfrm flipH="1" rot="10800000">
            <a:off x="8794544" y="1426063"/>
            <a:ext cx="101550" cy="79131"/>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0"/>
          <p:cNvSpPr/>
          <p:nvPr/>
        </p:nvSpPr>
        <p:spPr>
          <a:xfrm flipH="1" rot="10800000">
            <a:off x="7699403" y="4944206"/>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0"/>
          <p:cNvSpPr/>
          <p:nvPr/>
        </p:nvSpPr>
        <p:spPr>
          <a:xfrm flipH="1" rot="10800000">
            <a:off x="331101" y="4522685"/>
            <a:ext cx="49601" cy="38199"/>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0"/>
          <p:cNvSpPr/>
          <p:nvPr/>
        </p:nvSpPr>
        <p:spPr>
          <a:xfrm flipH="1" rot="10800000">
            <a:off x="6550668" y="4864652"/>
            <a:ext cx="49601" cy="38199"/>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0"/>
          <p:cNvSpPr/>
          <p:nvPr/>
        </p:nvSpPr>
        <p:spPr>
          <a:xfrm flipH="1" rot="10800000">
            <a:off x="580775" y="204739"/>
            <a:ext cx="49601" cy="38199"/>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0"/>
          <p:cNvSpPr/>
          <p:nvPr/>
        </p:nvSpPr>
        <p:spPr>
          <a:xfrm flipH="1" rot="10800000">
            <a:off x="318535" y="1124146"/>
            <a:ext cx="49556" cy="37706"/>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0"/>
          <p:cNvSpPr/>
          <p:nvPr/>
        </p:nvSpPr>
        <p:spPr>
          <a:xfrm flipH="1" rot="10800000">
            <a:off x="702418" y="5077092"/>
            <a:ext cx="49601" cy="38199"/>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0"/>
          <p:cNvSpPr/>
          <p:nvPr/>
        </p:nvSpPr>
        <p:spPr>
          <a:xfrm flipH="1" rot="10800000">
            <a:off x="419576" y="1989214"/>
            <a:ext cx="49601" cy="38199"/>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0"/>
          <p:cNvSpPr/>
          <p:nvPr/>
        </p:nvSpPr>
        <p:spPr>
          <a:xfrm flipH="1" rot="10800000">
            <a:off x="8873226" y="4169713"/>
            <a:ext cx="49601" cy="37706"/>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0"/>
          <p:cNvSpPr/>
          <p:nvPr/>
        </p:nvSpPr>
        <p:spPr>
          <a:xfrm flipH="1" rot="10800000">
            <a:off x="8838648" y="4686166"/>
            <a:ext cx="49601" cy="38199"/>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0"/>
          <p:cNvSpPr/>
          <p:nvPr/>
        </p:nvSpPr>
        <p:spPr>
          <a:xfrm flipH="1" rot="10800000">
            <a:off x="8836767" y="260361"/>
            <a:ext cx="49601" cy="38199"/>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0"/>
          <p:cNvSpPr/>
          <p:nvPr/>
        </p:nvSpPr>
        <p:spPr>
          <a:xfrm flipH="1" rot="10800000">
            <a:off x="9012951" y="2355558"/>
            <a:ext cx="49601" cy="37661"/>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0"/>
          <p:cNvSpPr/>
          <p:nvPr/>
        </p:nvSpPr>
        <p:spPr>
          <a:xfrm flipH="1" rot="10800000">
            <a:off x="4669376" y="54385"/>
            <a:ext cx="49556" cy="38154"/>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5" name="Google Shape;1195;p50"/>
          <p:cNvGrpSpPr/>
          <p:nvPr/>
        </p:nvGrpSpPr>
        <p:grpSpPr>
          <a:xfrm flipH="1" rot="-9026081">
            <a:off x="8236258" y="-200613"/>
            <a:ext cx="1092667" cy="1122039"/>
            <a:chOff x="6915152" y="4038195"/>
            <a:chExt cx="958640" cy="984408"/>
          </a:xfrm>
        </p:grpSpPr>
        <p:sp>
          <p:nvSpPr>
            <p:cNvPr id="1196" name="Google Shape;1196;p50"/>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0"/>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8" name="Google Shape;1198;p50"/>
          <p:cNvSpPr/>
          <p:nvPr/>
        </p:nvSpPr>
        <p:spPr>
          <a:xfrm flipH="1" rot="10800000">
            <a:off x="69917" y="720326"/>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0"/>
          <p:cNvSpPr/>
          <p:nvPr/>
        </p:nvSpPr>
        <p:spPr>
          <a:xfrm flipH="1" rot="10800000">
            <a:off x="8598972" y="4873231"/>
            <a:ext cx="367237" cy="475133"/>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0"/>
          <p:cNvSpPr/>
          <p:nvPr/>
        </p:nvSpPr>
        <p:spPr>
          <a:xfrm flipH="1" rot="10800000">
            <a:off x="339003" y="3026291"/>
            <a:ext cx="250395" cy="323950"/>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0"/>
          <p:cNvSpPr/>
          <p:nvPr/>
        </p:nvSpPr>
        <p:spPr>
          <a:xfrm flipH="1" rot="10800000">
            <a:off x="8598965" y="2128041"/>
            <a:ext cx="250395" cy="323950"/>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2" name="Google Shape;1202;p50"/>
          <p:cNvGrpSpPr/>
          <p:nvPr/>
        </p:nvGrpSpPr>
        <p:grpSpPr>
          <a:xfrm flipH="1" rot="-9026081">
            <a:off x="-158342" y="4676612"/>
            <a:ext cx="1092667" cy="1122039"/>
            <a:chOff x="6915152" y="4038195"/>
            <a:chExt cx="958640" cy="984408"/>
          </a:xfrm>
        </p:grpSpPr>
        <p:sp>
          <p:nvSpPr>
            <p:cNvPr id="1203" name="Google Shape;1203;p50"/>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0"/>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5" name="Google Shape;1205;p50"/>
          <p:cNvSpPr txBox="1"/>
          <p:nvPr>
            <p:ph type="title"/>
          </p:nvPr>
        </p:nvSpPr>
        <p:spPr>
          <a:xfrm>
            <a:off x="2035066" y="1876475"/>
            <a:ext cx="2498400" cy="48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600">
                <a:solidFill>
                  <a:schemeClr val="accent3"/>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06" name="Google Shape;1206;p50"/>
          <p:cNvSpPr txBox="1"/>
          <p:nvPr>
            <p:ph idx="1" type="subTitle"/>
          </p:nvPr>
        </p:nvSpPr>
        <p:spPr>
          <a:xfrm>
            <a:off x="2035066" y="2298773"/>
            <a:ext cx="2498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7" name="Google Shape;1207;p50"/>
          <p:cNvSpPr txBox="1"/>
          <p:nvPr>
            <p:ph idx="2" type="title"/>
          </p:nvPr>
        </p:nvSpPr>
        <p:spPr>
          <a:xfrm>
            <a:off x="4644348" y="1876475"/>
            <a:ext cx="2498400" cy="48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600">
                <a:solidFill>
                  <a:schemeClr val="accent3"/>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08" name="Google Shape;1208;p50"/>
          <p:cNvSpPr txBox="1"/>
          <p:nvPr>
            <p:ph idx="3" type="subTitle"/>
          </p:nvPr>
        </p:nvSpPr>
        <p:spPr>
          <a:xfrm>
            <a:off x="4634148" y="2298773"/>
            <a:ext cx="2498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9" name="Google Shape;1209;p50"/>
          <p:cNvSpPr txBox="1"/>
          <p:nvPr>
            <p:ph idx="4" type="title"/>
          </p:nvPr>
        </p:nvSpPr>
        <p:spPr>
          <a:xfrm>
            <a:off x="730425" y="3689063"/>
            <a:ext cx="2498400" cy="48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600">
                <a:solidFill>
                  <a:schemeClr val="accent3"/>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10" name="Google Shape;1210;p50"/>
          <p:cNvSpPr txBox="1"/>
          <p:nvPr>
            <p:ph idx="5" type="subTitle"/>
          </p:nvPr>
        </p:nvSpPr>
        <p:spPr>
          <a:xfrm>
            <a:off x="730425" y="4114086"/>
            <a:ext cx="2498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1" name="Google Shape;1211;p50"/>
          <p:cNvSpPr txBox="1"/>
          <p:nvPr>
            <p:ph idx="6" type="title"/>
          </p:nvPr>
        </p:nvSpPr>
        <p:spPr>
          <a:xfrm>
            <a:off x="3339707" y="3689063"/>
            <a:ext cx="2498400" cy="48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600">
                <a:solidFill>
                  <a:schemeClr val="accent3"/>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12" name="Google Shape;1212;p50"/>
          <p:cNvSpPr txBox="1"/>
          <p:nvPr>
            <p:ph idx="7" type="subTitle"/>
          </p:nvPr>
        </p:nvSpPr>
        <p:spPr>
          <a:xfrm>
            <a:off x="3339707" y="4114086"/>
            <a:ext cx="2498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3" name="Google Shape;1213;p50"/>
          <p:cNvSpPr txBox="1"/>
          <p:nvPr>
            <p:ph idx="8" type="title"/>
          </p:nvPr>
        </p:nvSpPr>
        <p:spPr>
          <a:xfrm>
            <a:off x="5948988" y="3689063"/>
            <a:ext cx="2498400" cy="48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600">
                <a:solidFill>
                  <a:schemeClr val="accent3"/>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14" name="Google Shape;1214;p50"/>
          <p:cNvSpPr txBox="1"/>
          <p:nvPr>
            <p:ph idx="9" type="subTitle"/>
          </p:nvPr>
        </p:nvSpPr>
        <p:spPr>
          <a:xfrm>
            <a:off x="5948988" y="4114086"/>
            <a:ext cx="2498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5" name="Google Shape;1215;p50"/>
          <p:cNvSpPr txBox="1"/>
          <p:nvPr>
            <p:ph idx="13" type="title"/>
          </p:nvPr>
        </p:nvSpPr>
        <p:spPr>
          <a:xfrm>
            <a:off x="713225"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5">
    <p:spTree>
      <p:nvGrpSpPr>
        <p:cNvPr id="1216" name="Shape 1216"/>
        <p:cNvGrpSpPr/>
        <p:nvPr/>
      </p:nvGrpSpPr>
      <p:grpSpPr>
        <a:xfrm>
          <a:off x="0" y="0"/>
          <a:ext cx="0" cy="0"/>
          <a:chOff x="0" y="0"/>
          <a:chExt cx="0" cy="0"/>
        </a:xfrm>
      </p:grpSpPr>
      <p:grpSp>
        <p:nvGrpSpPr>
          <p:cNvPr id="1217" name="Google Shape;1217;p51"/>
          <p:cNvGrpSpPr/>
          <p:nvPr/>
        </p:nvGrpSpPr>
        <p:grpSpPr>
          <a:xfrm flipH="1">
            <a:off x="272695" y="215826"/>
            <a:ext cx="8992628" cy="4946828"/>
            <a:chOff x="-9231564" y="-720427"/>
            <a:chExt cx="6507438" cy="3579729"/>
          </a:xfrm>
        </p:grpSpPr>
        <p:sp>
          <p:nvSpPr>
            <p:cNvPr id="1218" name="Google Shape;1218;p51"/>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1"/>
            <p:cNvSpPr/>
            <p:nvPr/>
          </p:nvSpPr>
          <p:spPr>
            <a:xfrm>
              <a:off x="-7937915" y="-313520"/>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1"/>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1"/>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1"/>
            <p:cNvSpPr/>
            <p:nvPr/>
          </p:nvSpPr>
          <p:spPr>
            <a:xfrm>
              <a:off x="-6966381" y="2354310"/>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1"/>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1"/>
            <p:cNvSpPr/>
            <p:nvPr/>
          </p:nvSpPr>
          <p:spPr>
            <a:xfrm>
              <a:off x="-2918068" y="2526275"/>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1"/>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1"/>
            <p:cNvSpPr/>
            <p:nvPr/>
          </p:nvSpPr>
          <p:spPr>
            <a:xfrm>
              <a:off x="-8656576" y="-456929"/>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1"/>
            <p:cNvSpPr/>
            <p:nvPr/>
          </p:nvSpPr>
          <p:spPr>
            <a:xfrm>
              <a:off x="-4332426" y="-235688"/>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1"/>
            <p:cNvSpPr/>
            <p:nvPr/>
          </p:nvSpPr>
          <p:spPr>
            <a:xfrm>
              <a:off x="-8751608" y="1454603"/>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1"/>
            <p:cNvSpPr/>
            <p:nvPr/>
          </p:nvSpPr>
          <p:spPr>
            <a:xfrm>
              <a:off x="-5191756" y="2223318"/>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1"/>
            <p:cNvSpPr/>
            <p:nvPr/>
          </p:nvSpPr>
          <p:spPr>
            <a:xfrm>
              <a:off x="-7285046" y="-637555"/>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1"/>
            <p:cNvSpPr/>
            <p:nvPr/>
          </p:nvSpPr>
          <p:spPr>
            <a:xfrm>
              <a:off x="-6221468" y="2038093"/>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1"/>
            <p:cNvSpPr/>
            <p:nvPr/>
          </p:nvSpPr>
          <p:spPr>
            <a:xfrm>
              <a:off x="-8099570" y="1673663"/>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1"/>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1"/>
            <p:cNvSpPr/>
            <p:nvPr/>
          </p:nvSpPr>
          <p:spPr>
            <a:xfrm>
              <a:off x="-3052939" y="697513"/>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1"/>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1"/>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51"/>
          <p:cNvGrpSpPr/>
          <p:nvPr/>
        </p:nvGrpSpPr>
        <p:grpSpPr>
          <a:xfrm flipH="1" rot="933951">
            <a:off x="-1306570" y="-3459670"/>
            <a:ext cx="11491187" cy="10289890"/>
            <a:chOff x="3708681" y="1511318"/>
            <a:chExt cx="7077374" cy="6337500"/>
          </a:xfrm>
        </p:grpSpPr>
        <p:sp>
          <p:nvSpPr>
            <p:cNvPr id="1238" name="Google Shape;1238;p51"/>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1"/>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1"/>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51"/>
          <p:cNvSpPr/>
          <p:nvPr/>
        </p:nvSpPr>
        <p:spPr>
          <a:xfrm flipH="1">
            <a:off x="8474439" y="4151958"/>
            <a:ext cx="471429" cy="609847"/>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1"/>
          <p:cNvSpPr txBox="1"/>
          <p:nvPr>
            <p:ph type="title"/>
          </p:nvPr>
        </p:nvSpPr>
        <p:spPr>
          <a:xfrm>
            <a:off x="1762050" y="1234650"/>
            <a:ext cx="5619900" cy="26742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4800"/>
              <a:buNone/>
              <a:defRPr sz="9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35" name="Google Shape;35;p6"/>
          <p:cNvSpPr txBox="1"/>
          <p:nvPr>
            <p:ph idx="1" type="body"/>
          </p:nvPr>
        </p:nvSpPr>
        <p:spPr>
          <a:xfrm>
            <a:off x="228600" y="800100"/>
            <a:ext cx="2019300" cy="2262900"/>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36" name="Google Shape;36;p6"/>
          <p:cNvSpPr txBox="1"/>
          <p:nvPr>
            <p:ph idx="2" type="body"/>
          </p:nvPr>
        </p:nvSpPr>
        <p:spPr>
          <a:xfrm>
            <a:off x="2324100" y="800100"/>
            <a:ext cx="2019300" cy="2262900"/>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37" name="Google Shape;37;p6"/>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8" name="Google Shape;38;p6"/>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9" name="Google Shape;39;p6"/>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6">
    <p:spTree>
      <p:nvGrpSpPr>
        <p:cNvPr id="1243" name="Shape 1243"/>
        <p:cNvGrpSpPr/>
        <p:nvPr/>
      </p:nvGrpSpPr>
      <p:grpSpPr>
        <a:xfrm>
          <a:off x="0" y="0"/>
          <a:ext cx="0" cy="0"/>
          <a:chOff x="0" y="0"/>
          <a:chExt cx="0" cy="0"/>
        </a:xfrm>
      </p:grpSpPr>
      <p:sp>
        <p:nvSpPr>
          <p:cNvPr id="1244" name="Google Shape;1244;p52"/>
          <p:cNvSpPr txBox="1"/>
          <p:nvPr>
            <p:ph type="title"/>
          </p:nvPr>
        </p:nvSpPr>
        <p:spPr>
          <a:xfrm>
            <a:off x="713225" y="1234650"/>
            <a:ext cx="4981500" cy="26742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4800"/>
              <a:buNone/>
              <a:defRPr sz="85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45" name="Google Shape;1245;p52"/>
          <p:cNvSpPr/>
          <p:nvPr/>
        </p:nvSpPr>
        <p:spPr>
          <a:xfrm>
            <a:off x="69924" y="2330409"/>
            <a:ext cx="73840" cy="57007"/>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2"/>
          <p:cNvSpPr/>
          <p:nvPr/>
        </p:nvSpPr>
        <p:spPr>
          <a:xfrm>
            <a:off x="1857618" y="659495"/>
            <a:ext cx="73885" cy="57007"/>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2"/>
          <p:cNvSpPr/>
          <p:nvPr/>
        </p:nvSpPr>
        <p:spPr>
          <a:xfrm>
            <a:off x="511239" y="1336554"/>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2"/>
          <p:cNvSpPr/>
          <p:nvPr/>
        </p:nvSpPr>
        <p:spPr>
          <a:xfrm>
            <a:off x="7962397" y="4782907"/>
            <a:ext cx="73885" cy="57007"/>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2"/>
          <p:cNvSpPr/>
          <p:nvPr/>
        </p:nvSpPr>
        <p:spPr>
          <a:xfrm>
            <a:off x="8794544" y="4583808"/>
            <a:ext cx="101550" cy="79131"/>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2"/>
          <p:cNvSpPr/>
          <p:nvPr/>
        </p:nvSpPr>
        <p:spPr>
          <a:xfrm>
            <a:off x="7699403" y="97189"/>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2"/>
          <p:cNvSpPr/>
          <p:nvPr/>
        </p:nvSpPr>
        <p:spPr>
          <a:xfrm>
            <a:off x="864501" y="461317"/>
            <a:ext cx="49601" cy="38199"/>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2"/>
          <p:cNvSpPr/>
          <p:nvPr/>
        </p:nvSpPr>
        <p:spPr>
          <a:xfrm>
            <a:off x="6840043" y="767050"/>
            <a:ext cx="49601" cy="38199"/>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2"/>
          <p:cNvSpPr/>
          <p:nvPr/>
        </p:nvSpPr>
        <p:spPr>
          <a:xfrm>
            <a:off x="5652535" y="4165150"/>
            <a:ext cx="49556" cy="37706"/>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2"/>
          <p:cNvSpPr/>
          <p:nvPr/>
        </p:nvSpPr>
        <p:spPr>
          <a:xfrm>
            <a:off x="2759818" y="211711"/>
            <a:ext cx="49601" cy="38199"/>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2"/>
          <p:cNvSpPr/>
          <p:nvPr/>
        </p:nvSpPr>
        <p:spPr>
          <a:xfrm>
            <a:off x="8838648" y="374037"/>
            <a:ext cx="49601" cy="38199"/>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2"/>
          <p:cNvSpPr/>
          <p:nvPr/>
        </p:nvSpPr>
        <p:spPr>
          <a:xfrm>
            <a:off x="8608167" y="2056642"/>
            <a:ext cx="49601" cy="38199"/>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2"/>
          <p:cNvSpPr/>
          <p:nvPr/>
        </p:nvSpPr>
        <p:spPr>
          <a:xfrm>
            <a:off x="9012951" y="2705183"/>
            <a:ext cx="49601" cy="37661"/>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2"/>
          <p:cNvSpPr/>
          <p:nvPr/>
        </p:nvSpPr>
        <p:spPr>
          <a:xfrm>
            <a:off x="4669376" y="5005863"/>
            <a:ext cx="49556" cy="38154"/>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9" name="Google Shape;1259;p52"/>
          <p:cNvGrpSpPr/>
          <p:nvPr/>
        </p:nvGrpSpPr>
        <p:grpSpPr>
          <a:xfrm rot="-933951">
            <a:off x="4941830" y="-3459670"/>
            <a:ext cx="11491187" cy="10289890"/>
            <a:chOff x="3708681" y="1511318"/>
            <a:chExt cx="7077374" cy="6337500"/>
          </a:xfrm>
        </p:grpSpPr>
        <p:sp>
          <p:nvSpPr>
            <p:cNvPr id="1260" name="Google Shape;1260;p52"/>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2"/>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2"/>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3" name="Google Shape;1263;p52"/>
          <p:cNvSpPr/>
          <p:nvPr/>
        </p:nvSpPr>
        <p:spPr>
          <a:xfrm>
            <a:off x="6180579" y="4151958"/>
            <a:ext cx="471429" cy="609847"/>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2"/>
          <p:cNvSpPr/>
          <p:nvPr/>
        </p:nvSpPr>
        <p:spPr>
          <a:xfrm>
            <a:off x="1346368" y="4409445"/>
            <a:ext cx="73885" cy="57007"/>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2"/>
          <p:cNvSpPr/>
          <p:nvPr/>
        </p:nvSpPr>
        <p:spPr>
          <a:xfrm>
            <a:off x="-11" y="5086504"/>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2"/>
          <p:cNvSpPr/>
          <p:nvPr/>
        </p:nvSpPr>
        <p:spPr>
          <a:xfrm>
            <a:off x="353251" y="4211267"/>
            <a:ext cx="49601" cy="38199"/>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2"/>
          <p:cNvSpPr/>
          <p:nvPr/>
        </p:nvSpPr>
        <p:spPr>
          <a:xfrm>
            <a:off x="2248568" y="3961661"/>
            <a:ext cx="49601" cy="38199"/>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5">
  <p:cSld name="CUSTOM_28">
    <p:spTree>
      <p:nvGrpSpPr>
        <p:cNvPr id="1268" name="Shape 1268"/>
        <p:cNvGrpSpPr/>
        <p:nvPr/>
      </p:nvGrpSpPr>
      <p:grpSpPr>
        <a:xfrm>
          <a:off x="0" y="0"/>
          <a:ext cx="0" cy="0"/>
          <a:chOff x="0" y="0"/>
          <a:chExt cx="0" cy="0"/>
        </a:xfrm>
      </p:grpSpPr>
      <p:sp>
        <p:nvSpPr>
          <p:cNvPr id="1269" name="Google Shape;1269;p53"/>
          <p:cNvSpPr/>
          <p:nvPr/>
        </p:nvSpPr>
        <p:spPr>
          <a:xfrm rot="10800000">
            <a:off x="8988712" y="2748932"/>
            <a:ext cx="73840" cy="57007"/>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3"/>
          <p:cNvSpPr/>
          <p:nvPr/>
        </p:nvSpPr>
        <p:spPr>
          <a:xfrm rot="10800000">
            <a:off x="7200973" y="4648446"/>
            <a:ext cx="73885" cy="57007"/>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3"/>
          <p:cNvSpPr/>
          <p:nvPr/>
        </p:nvSpPr>
        <p:spPr>
          <a:xfrm rot="10800000">
            <a:off x="8547846" y="3742787"/>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3"/>
          <p:cNvSpPr/>
          <p:nvPr/>
        </p:nvSpPr>
        <p:spPr>
          <a:xfrm rot="10800000">
            <a:off x="7320157" y="186072"/>
            <a:ext cx="73346" cy="57007"/>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3"/>
          <p:cNvSpPr/>
          <p:nvPr/>
        </p:nvSpPr>
        <p:spPr>
          <a:xfrm rot="10800000">
            <a:off x="1096194" y="296434"/>
            <a:ext cx="73885" cy="57007"/>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3"/>
          <p:cNvSpPr/>
          <p:nvPr/>
        </p:nvSpPr>
        <p:spPr>
          <a:xfrm rot="10800000">
            <a:off x="236382" y="1464009"/>
            <a:ext cx="101550" cy="79131"/>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3"/>
          <p:cNvSpPr/>
          <p:nvPr/>
        </p:nvSpPr>
        <p:spPr>
          <a:xfrm rot="10800000">
            <a:off x="8751775" y="4560632"/>
            <a:ext cx="49601" cy="38199"/>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3"/>
          <p:cNvSpPr/>
          <p:nvPr/>
        </p:nvSpPr>
        <p:spPr>
          <a:xfrm rot="10800000">
            <a:off x="8764385" y="1162092"/>
            <a:ext cx="49556" cy="37706"/>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3"/>
          <p:cNvSpPr/>
          <p:nvPr/>
        </p:nvSpPr>
        <p:spPr>
          <a:xfrm rot="10800000">
            <a:off x="8380457" y="5115038"/>
            <a:ext cx="49601" cy="38199"/>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3"/>
          <p:cNvSpPr/>
          <p:nvPr/>
        </p:nvSpPr>
        <p:spPr>
          <a:xfrm rot="10800000">
            <a:off x="433700" y="3170160"/>
            <a:ext cx="49601" cy="38199"/>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3"/>
          <p:cNvSpPr/>
          <p:nvPr/>
        </p:nvSpPr>
        <p:spPr>
          <a:xfrm rot="10800000">
            <a:off x="244227" y="4724113"/>
            <a:ext cx="49601" cy="38199"/>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3"/>
          <p:cNvSpPr/>
          <p:nvPr/>
        </p:nvSpPr>
        <p:spPr>
          <a:xfrm rot="10800000">
            <a:off x="2532109" y="4870308"/>
            <a:ext cx="49601" cy="38199"/>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3"/>
          <p:cNvSpPr/>
          <p:nvPr/>
        </p:nvSpPr>
        <p:spPr>
          <a:xfrm rot="10800000">
            <a:off x="69924" y="2393505"/>
            <a:ext cx="49601" cy="37661"/>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3"/>
          <p:cNvSpPr/>
          <p:nvPr/>
        </p:nvSpPr>
        <p:spPr>
          <a:xfrm rot="10800000">
            <a:off x="4413545" y="92331"/>
            <a:ext cx="49556" cy="38154"/>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3"/>
          <p:cNvSpPr txBox="1"/>
          <p:nvPr>
            <p:ph type="title"/>
          </p:nvPr>
        </p:nvSpPr>
        <p:spPr>
          <a:xfrm>
            <a:off x="5492100" y="2368600"/>
            <a:ext cx="2955300" cy="21654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1284" name="Google Shape;1284;p53"/>
          <p:cNvGrpSpPr/>
          <p:nvPr/>
        </p:nvGrpSpPr>
        <p:grpSpPr>
          <a:xfrm rot="2182154">
            <a:off x="8271915" y="4322262"/>
            <a:ext cx="1092680" cy="1122051"/>
            <a:chOff x="6915152" y="4038195"/>
            <a:chExt cx="958640" cy="984408"/>
          </a:xfrm>
        </p:grpSpPr>
        <p:sp>
          <p:nvSpPr>
            <p:cNvPr id="1285" name="Google Shape;1285;p53"/>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3"/>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7" name="Google Shape;1287;p53"/>
          <p:cNvSpPr/>
          <p:nvPr/>
        </p:nvSpPr>
        <p:spPr>
          <a:xfrm>
            <a:off x="129542" y="254783"/>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3">
    <p:spTree>
      <p:nvGrpSpPr>
        <p:cNvPr id="1288" name="Shape 1288"/>
        <p:cNvGrpSpPr/>
        <p:nvPr/>
      </p:nvGrpSpPr>
      <p:grpSpPr>
        <a:xfrm>
          <a:off x="0" y="0"/>
          <a:ext cx="0" cy="0"/>
          <a:chOff x="0" y="0"/>
          <a:chExt cx="0" cy="0"/>
        </a:xfrm>
      </p:grpSpPr>
      <p:grpSp>
        <p:nvGrpSpPr>
          <p:cNvPr id="1289" name="Google Shape;1289;p54"/>
          <p:cNvGrpSpPr/>
          <p:nvPr/>
        </p:nvGrpSpPr>
        <p:grpSpPr>
          <a:xfrm rot="10800000">
            <a:off x="69924" y="92331"/>
            <a:ext cx="8992628" cy="5060906"/>
            <a:chOff x="-9231564" y="-802979"/>
            <a:chExt cx="6507438" cy="3662281"/>
          </a:xfrm>
        </p:grpSpPr>
        <p:sp>
          <p:nvSpPr>
            <p:cNvPr id="1290" name="Google Shape;1290;p54"/>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4"/>
            <p:cNvSpPr/>
            <p:nvPr/>
          </p:nvSpPr>
          <p:spPr>
            <a:xfrm>
              <a:off x="-7937915" y="-478944"/>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4"/>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4"/>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4"/>
            <p:cNvSpPr/>
            <p:nvPr/>
          </p:nvSpPr>
          <p:spPr>
            <a:xfrm>
              <a:off x="-8014069" y="2078602"/>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4"/>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4"/>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4"/>
            <p:cNvSpPr/>
            <p:nvPr/>
          </p:nvSpPr>
          <p:spPr>
            <a:xfrm>
              <a:off x="-5364802" y="-224154"/>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4"/>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4"/>
            <p:cNvSpPr/>
            <p:nvPr/>
          </p:nvSpPr>
          <p:spPr>
            <a:xfrm>
              <a:off x="-4982961" y="2383532"/>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4"/>
            <p:cNvSpPr/>
            <p:nvPr/>
          </p:nvSpPr>
          <p:spPr>
            <a:xfrm>
              <a:off x="-3788876" y="241490"/>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4"/>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4"/>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4"/>
            <p:cNvSpPr/>
            <p:nvPr/>
          </p:nvSpPr>
          <p:spPr>
            <a:xfrm>
              <a:off x="-3023263" y="604415"/>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4"/>
            <p:cNvSpPr/>
            <p:nvPr/>
          </p:nvSpPr>
          <p:spPr>
            <a:xfrm>
              <a:off x="-3412545" y="-146005"/>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4"/>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4"/>
            <p:cNvSpPr/>
            <p:nvPr/>
          </p:nvSpPr>
          <p:spPr>
            <a:xfrm>
              <a:off x="-4541758" y="-625882"/>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4"/>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4"/>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9" name="Google Shape;1309;p54"/>
          <p:cNvSpPr txBox="1"/>
          <p:nvPr>
            <p:ph type="title"/>
          </p:nvPr>
        </p:nvSpPr>
        <p:spPr>
          <a:xfrm>
            <a:off x="5492100" y="941806"/>
            <a:ext cx="2955300" cy="23343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1310" name="Google Shape;1310;p54"/>
          <p:cNvGrpSpPr/>
          <p:nvPr/>
        </p:nvGrpSpPr>
        <p:grpSpPr>
          <a:xfrm flipH="1" rot="8617846">
            <a:off x="8271915" y="-216326"/>
            <a:ext cx="1092680" cy="1122051"/>
            <a:chOff x="6915152" y="4038195"/>
            <a:chExt cx="958640" cy="984408"/>
          </a:xfrm>
        </p:grpSpPr>
        <p:sp>
          <p:nvSpPr>
            <p:cNvPr id="1311" name="Google Shape;1311;p54"/>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4"/>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3" name="Google Shape;1313;p54"/>
          <p:cNvSpPr/>
          <p:nvPr/>
        </p:nvSpPr>
        <p:spPr>
          <a:xfrm flipH="1" rot="10800000">
            <a:off x="129542" y="4403775"/>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4"/>
          <p:cNvSpPr txBox="1"/>
          <p:nvPr>
            <p:ph idx="1" type="subTitle"/>
          </p:nvPr>
        </p:nvSpPr>
        <p:spPr>
          <a:xfrm>
            <a:off x="5492100" y="3330794"/>
            <a:ext cx="2955300" cy="87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4">
    <p:spTree>
      <p:nvGrpSpPr>
        <p:cNvPr id="1315" name="Shape 1315"/>
        <p:cNvGrpSpPr/>
        <p:nvPr/>
      </p:nvGrpSpPr>
      <p:grpSpPr>
        <a:xfrm>
          <a:off x="0" y="0"/>
          <a:ext cx="0" cy="0"/>
          <a:chOff x="0" y="0"/>
          <a:chExt cx="0" cy="0"/>
        </a:xfrm>
      </p:grpSpPr>
      <p:sp>
        <p:nvSpPr>
          <p:cNvPr id="1316" name="Google Shape;1316;p55"/>
          <p:cNvSpPr/>
          <p:nvPr/>
        </p:nvSpPr>
        <p:spPr>
          <a:xfrm flipH="1" rot="10800000">
            <a:off x="598227" y="2748932"/>
            <a:ext cx="73840" cy="57007"/>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5"/>
          <p:cNvSpPr/>
          <p:nvPr/>
        </p:nvSpPr>
        <p:spPr>
          <a:xfrm flipH="1" rot="10800000">
            <a:off x="2385921" y="4648446"/>
            <a:ext cx="73885" cy="57007"/>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5"/>
          <p:cNvSpPr/>
          <p:nvPr/>
        </p:nvSpPr>
        <p:spPr>
          <a:xfrm flipH="1" rot="10800000">
            <a:off x="277542" y="4199987"/>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5"/>
          <p:cNvSpPr/>
          <p:nvPr/>
        </p:nvSpPr>
        <p:spPr>
          <a:xfrm flipH="1" rot="10800000">
            <a:off x="2267276" y="186072"/>
            <a:ext cx="73346" cy="57007"/>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5"/>
          <p:cNvSpPr/>
          <p:nvPr/>
        </p:nvSpPr>
        <p:spPr>
          <a:xfrm flipH="1" rot="10800000">
            <a:off x="3652283" y="428373"/>
            <a:ext cx="73885" cy="57007"/>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5"/>
          <p:cNvSpPr/>
          <p:nvPr/>
        </p:nvSpPr>
        <p:spPr>
          <a:xfrm flipH="1" rot="10800000">
            <a:off x="8490700" y="296434"/>
            <a:ext cx="73885" cy="57007"/>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5"/>
          <p:cNvSpPr/>
          <p:nvPr/>
        </p:nvSpPr>
        <p:spPr>
          <a:xfrm flipH="1" rot="10800000">
            <a:off x="8987947" y="1434784"/>
            <a:ext cx="101550" cy="79131"/>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5"/>
          <p:cNvSpPr/>
          <p:nvPr/>
        </p:nvSpPr>
        <p:spPr>
          <a:xfrm flipH="1" rot="10800000">
            <a:off x="4918906" y="4714715"/>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5"/>
          <p:cNvSpPr/>
          <p:nvPr/>
        </p:nvSpPr>
        <p:spPr>
          <a:xfrm flipH="1" rot="10800000">
            <a:off x="859403" y="4560632"/>
            <a:ext cx="49601" cy="38199"/>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5"/>
          <p:cNvSpPr/>
          <p:nvPr/>
        </p:nvSpPr>
        <p:spPr>
          <a:xfrm flipH="1" rot="10800000">
            <a:off x="8119478" y="3671686"/>
            <a:ext cx="49601" cy="38199"/>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5"/>
          <p:cNvSpPr/>
          <p:nvPr/>
        </p:nvSpPr>
        <p:spPr>
          <a:xfrm flipH="1" rot="10800000">
            <a:off x="846838" y="1162092"/>
            <a:ext cx="49556" cy="37706"/>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5"/>
          <p:cNvSpPr/>
          <p:nvPr/>
        </p:nvSpPr>
        <p:spPr>
          <a:xfrm flipH="1" rot="10800000">
            <a:off x="1230721" y="5115038"/>
            <a:ext cx="49601" cy="38199"/>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5"/>
          <p:cNvSpPr/>
          <p:nvPr/>
        </p:nvSpPr>
        <p:spPr>
          <a:xfrm flipH="1" rot="10800000">
            <a:off x="9177478" y="3170160"/>
            <a:ext cx="49601" cy="38199"/>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5"/>
          <p:cNvSpPr/>
          <p:nvPr/>
        </p:nvSpPr>
        <p:spPr>
          <a:xfrm flipH="1" rot="10800000">
            <a:off x="8639529" y="4207660"/>
            <a:ext cx="49601" cy="37706"/>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5"/>
          <p:cNvSpPr/>
          <p:nvPr/>
        </p:nvSpPr>
        <p:spPr>
          <a:xfrm flipH="1" rot="10800000">
            <a:off x="9366951" y="4724113"/>
            <a:ext cx="49601" cy="38199"/>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5"/>
          <p:cNvSpPr/>
          <p:nvPr/>
        </p:nvSpPr>
        <p:spPr>
          <a:xfrm flipH="1" rot="10800000">
            <a:off x="7079069" y="4870308"/>
            <a:ext cx="49601" cy="38199"/>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5"/>
          <p:cNvSpPr/>
          <p:nvPr/>
        </p:nvSpPr>
        <p:spPr>
          <a:xfrm flipH="1" rot="10800000">
            <a:off x="8299204" y="5031005"/>
            <a:ext cx="49601" cy="37661"/>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5"/>
          <p:cNvSpPr/>
          <p:nvPr/>
        </p:nvSpPr>
        <p:spPr>
          <a:xfrm flipH="1" rot="10800000">
            <a:off x="5197678" y="92331"/>
            <a:ext cx="49556" cy="38154"/>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5"/>
          <p:cNvSpPr txBox="1"/>
          <p:nvPr>
            <p:ph type="title"/>
          </p:nvPr>
        </p:nvSpPr>
        <p:spPr>
          <a:xfrm>
            <a:off x="710550" y="941806"/>
            <a:ext cx="2955300" cy="2334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1335" name="Google Shape;1335;p55"/>
          <p:cNvGrpSpPr/>
          <p:nvPr/>
        </p:nvGrpSpPr>
        <p:grpSpPr>
          <a:xfrm rot="-8617846">
            <a:off x="296184" y="-216326"/>
            <a:ext cx="1092680" cy="1122051"/>
            <a:chOff x="6915152" y="4038195"/>
            <a:chExt cx="958640" cy="984408"/>
          </a:xfrm>
        </p:grpSpPr>
        <p:sp>
          <p:nvSpPr>
            <p:cNvPr id="1336" name="Google Shape;1336;p55"/>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5"/>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8" name="Google Shape;1338;p55"/>
          <p:cNvSpPr/>
          <p:nvPr/>
        </p:nvSpPr>
        <p:spPr>
          <a:xfrm rot="10800000">
            <a:off x="8564568" y="4425675"/>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5"/>
          <p:cNvSpPr txBox="1"/>
          <p:nvPr>
            <p:ph idx="1" type="subTitle"/>
          </p:nvPr>
        </p:nvSpPr>
        <p:spPr>
          <a:xfrm>
            <a:off x="710550" y="3330794"/>
            <a:ext cx="2955300" cy="87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6">
  <p:cSld name="CUSTOM_29">
    <p:spTree>
      <p:nvGrpSpPr>
        <p:cNvPr id="1340" name="Shape 1340"/>
        <p:cNvGrpSpPr/>
        <p:nvPr/>
      </p:nvGrpSpPr>
      <p:grpSpPr>
        <a:xfrm>
          <a:off x="0" y="0"/>
          <a:ext cx="0" cy="0"/>
          <a:chOff x="0" y="0"/>
          <a:chExt cx="0" cy="0"/>
        </a:xfrm>
      </p:grpSpPr>
      <p:sp>
        <p:nvSpPr>
          <p:cNvPr id="1341" name="Google Shape;1341;p56"/>
          <p:cNvSpPr/>
          <p:nvPr/>
        </p:nvSpPr>
        <p:spPr>
          <a:xfrm rot="10800000">
            <a:off x="8988712" y="2748932"/>
            <a:ext cx="73840" cy="57007"/>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6"/>
          <p:cNvSpPr/>
          <p:nvPr/>
        </p:nvSpPr>
        <p:spPr>
          <a:xfrm rot="10800000">
            <a:off x="7200973" y="4800846"/>
            <a:ext cx="73885" cy="57007"/>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6"/>
          <p:cNvSpPr/>
          <p:nvPr/>
        </p:nvSpPr>
        <p:spPr>
          <a:xfrm rot="10800000">
            <a:off x="8547846" y="3742787"/>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6"/>
          <p:cNvSpPr/>
          <p:nvPr/>
        </p:nvSpPr>
        <p:spPr>
          <a:xfrm rot="10800000">
            <a:off x="7320157" y="186072"/>
            <a:ext cx="73346" cy="57007"/>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6"/>
          <p:cNvSpPr/>
          <p:nvPr/>
        </p:nvSpPr>
        <p:spPr>
          <a:xfrm rot="10800000">
            <a:off x="1096194" y="296434"/>
            <a:ext cx="73885" cy="57007"/>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6"/>
          <p:cNvSpPr/>
          <p:nvPr/>
        </p:nvSpPr>
        <p:spPr>
          <a:xfrm rot="10800000">
            <a:off x="236382" y="1464009"/>
            <a:ext cx="101550" cy="79131"/>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6"/>
          <p:cNvSpPr/>
          <p:nvPr/>
        </p:nvSpPr>
        <p:spPr>
          <a:xfrm rot="10800000">
            <a:off x="8751775" y="4560632"/>
            <a:ext cx="49601" cy="38199"/>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6"/>
          <p:cNvSpPr/>
          <p:nvPr/>
        </p:nvSpPr>
        <p:spPr>
          <a:xfrm rot="10800000">
            <a:off x="3141807" y="711599"/>
            <a:ext cx="49601" cy="38199"/>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6"/>
          <p:cNvSpPr/>
          <p:nvPr/>
        </p:nvSpPr>
        <p:spPr>
          <a:xfrm rot="10800000">
            <a:off x="8764385" y="1162092"/>
            <a:ext cx="49556" cy="37706"/>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6"/>
          <p:cNvSpPr/>
          <p:nvPr/>
        </p:nvSpPr>
        <p:spPr>
          <a:xfrm rot="10800000">
            <a:off x="8380457" y="5115038"/>
            <a:ext cx="49601" cy="38199"/>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6"/>
          <p:cNvSpPr/>
          <p:nvPr/>
        </p:nvSpPr>
        <p:spPr>
          <a:xfrm rot="10800000">
            <a:off x="433700" y="3170160"/>
            <a:ext cx="49601" cy="38199"/>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6"/>
          <p:cNvSpPr/>
          <p:nvPr/>
        </p:nvSpPr>
        <p:spPr>
          <a:xfrm rot="10800000">
            <a:off x="244227" y="4724113"/>
            <a:ext cx="49601" cy="38199"/>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6"/>
          <p:cNvSpPr/>
          <p:nvPr/>
        </p:nvSpPr>
        <p:spPr>
          <a:xfrm rot="10800000">
            <a:off x="2532109" y="4870308"/>
            <a:ext cx="49601" cy="38199"/>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6"/>
          <p:cNvSpPr/>
          <p:nvPr/>
        </p:nvSpPr>
        <p:spPr>
          <a:xfrm rot="10800000">
            <a:off x="69924" y="2393505"/>
            <a:ext cx="49601" cy="37661"/>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6"/>
          <p:cNvSpPr/>
          <p:nvPr/>
        </p:nvSpPr>
        <p:spPr>
          <a:xfrm rot="10800000">
            <a:off x="4413545" y="92331"/>
            <a:ext cx="49556" cy="38154"/>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6"/>
          <p:cNvSpPr txBox="1"/>
          <p:nvPr>
            <p:ph type="title"/>
          </p:nvPr>
        </p:nvSpPr>
        <p:spPr>
          <a:xfrm>
            <a:off x="2377350" y="479000"/>
            <a:ext cx="4389300" cy="1220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57" name="Google Shape;1357;p56"/>
          <p:cNvSpPr/>
          <p:nvPr/>
        </p:nvSpPr>
        <p:spPr>
          <a:xfrm rot="10800000">
            <a:off x="8541361" y="4403050"/>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1358" name="Shape 1358"/>
        <p:cNvGrpSpPr/>
        <p:nvPr/>
      </p:nvGrpSpPr>
      <p:grpSpPr>
        <a:xfrm>
          <a:off x="0" y="0"/>
          <a:ext cx="0" cy="0"/>
          <a:chOff x="0" y="0"/>
          <a:chExt cx="0" cy="0"/>
        </a:xfrm>
      </p:grpSpPr>
      <p:grpSp>
        <p:nvGrpSpPr>
          <p:cNvPr id="1359" name="Google Shape;1359;p57"/>
          <p:cNvGrpSpPr/>
          <p:nvPr/>
        </p:nvGrpSpPr>
        <p:grpSpPr>
          <a:xfrm flipH="1" rot="10800000">
            <a:off x="69924" y="54385"/>
            <a:ext cx="8992628" cy="5070322"/>
            <a:chOff x="-9231564" y="-809793"/>
            <a:chExt cx="6507438" cy="3669095"/>
          </a:xfrm>
        </p:grpSpPr>
        <p:sp>
          <p:nvSpPr>
            <p:cNvPr id="1360" name="Google Shape;1360;p57"/>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7"/>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7"/>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7"/>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7"/>
            <p:cNvSpPr/>
            <p:nvPr/>
          </p:nvSpPr>
          <p:spPr>
            <a:xfrm>
              <a:off x="-6911239" y="2630017"/>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7"/>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7"/>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7"/>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7"/>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7"/>
            <p:cNvSpPr/>
            <p:nvPr/>
          </p:nvSpPr>
          <p:spPr>
            <a:xfrm>
              <a:off x="-4541829" y="-649249"/>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7"/>
            <p:cNvSpPr/>
            <p:nvPr/>
          </p:nvSpPr>
          <p:spPr>
            <a:xfrm>
              <a:off x="-8861891" y="2722857"/>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7"/>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7"/>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7"/>
            <p:cNvSpPr/>
            <p:nvPr/>
          </p:nvSpPr>
          <p:spPr>
            <a:xfrm>
              <a:off x="-8978542" y="1431537"/>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7"/>
            <p:cNvSpPr/>
            <p:nvPr/>
          </p:nvSpPr>
          <p:spPr>
            <a:xfrm>
              <a:off x="-3412545" y="-146005"/>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7"/>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7"/>
            <p:cNvSpPr/>
            <p:nvPr/>
          </p:nvSpPr>
          <p:spPr>
            <a:xfrm>
              <a:off x="-2887514" y="2682606"/>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7"/>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7"/>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9" name="Google Shape;1379;p57"/>
          <p:cNvGrpSpPr/>
          <p:nvPr/>
        </p:nvGrpSpPr>
        <p:grpSpPr>
          <a:xfrm flipH="1" rot="-9026081">
            <a:off x="8236258" y="-200613"/>
            <a:ext cx="1092667" cy="1122039"/>
            <a:chOff x="6915152" y="4038195"/>
            <a:chExt cx="958640" cy="984408"/>
          </a:xfrm>
        </p:grpSpPr>
        <p:sp>
          <p:nvSpPr>
            <p:cNvPr id="1380" name="Google Shape;1380;p57"/>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7"/>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2" name="Google Shape;1382;p57"/>
          <p:cNvSpPr/>
          <p:nvPr/>
        </p:nvSpPr>
        <p:spPr>
          <a:xfrm flipH="1" rot="10800000">
            <a:off x="69917" y="720326"/>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7"/>
          <p:cNvSpPr/>
          <p:nvPr/>
        </p:nvSpPr>
        <p:spPr>
          <a:xfrm flipH="1" rot="10800000">
            <a:off x="8598972" y="4873231"/>
            <a:ext cx="367237" cy="475133"/>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7"/>
          <p:cNvSpPr/>
          <p:nvPr/>
        </p:nvSpPr>
        <p:spPr>
          <a:xfrm flipH="1" rot="10800000">
            <a:off x="339003" y="3026291"/>
            <a:ext cx="250395" cy="323950"/>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7"/>
          <p:cNvSpPr/>
          <p:nvPr/>
        </p:nvSpPr>
        <p:spPr>
          <a:xfrm flipH="1" rot="10800000">
            <a:off x="8598965" y="2128041"/>
            <a:ext cx="250395" cy="323950"/>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6" name="Google Shape;1386;p57"/>
          <p:cNvGrpSpPr/>
          <p:nvPr/>
        </p:nvGrpSpPr>
        <p:grpSpPr>
          <a:xfrm flipH="1" rot="-9026081">
            <a:off x="-158342" y="4676612"/>
            <a:ext cx="1092667" cy="1122039"/>
            <a:chOff x="6915152" y="4038195"/>
            <a:chExt cx="958640" cy="984408"/>
          </a:xfrm>
        </p:grpSpPr>
        <p:sp>
          <p:nvSpPr>
            <p:cNvPr id="1387" name="Google Shape;1387;p57"/>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7"/>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9" name="Google Shape;1389;p57"/>
          <p:cNvSpPr txBox="1"/>
          <p:nvPr>
            <p:ph type="title"/>
          </p:nvPr>
        </p:nvSpPr>
        <p:spPr>
          <a:xfrm>
            <a:off x="948825" y="1952676"/>
            <a:ext cx="1986000" cy="48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600">
                <a:solidFill>
                  <a:schemeClr val="accent3"/>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90" name="Google Shape;1390;p57"/>
          <p:cNvSpPr txBox="1"/>
          <p:nvPr>
            <p:ph idx="1" type="subTitle"/>
          </p:nvPr>
        </p:nvSpPr>
        <p:spPr>
          <a:xfrm>
            <a:off x="948825" y="2374966"/>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1" name="Google Shape;1391;p57"/>
          <p:cNvSpPr txBox="1"/>
          <p:nvPr>
            <p:ph idx="2" type="title"/>
          </p:nvPr>
        </p:nvSpPr>
        <p:spPr>
          <a:xfrm>
            <a:off x="3578997" y="1952676"/>
            <a:ext cx="1986000" cy="48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600">
                <a:solidFill>
                  <a:schemeClr val="accent3"/>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92" name="Google Shape;1392;p57"/>
          <p:cNvSpPr txBox="1"/>
          <p:nvPr>
            <p:ph idx="3" type="subTitle"/>
          </p:nvPr>
        </p:nvSpPr>
        <p:spPr>
          <a:xfrm>
            <a:off x="3578997" y="2374966"/>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3" name="Google Shape;1393;p57"/>
          <p:cNvSpPr txBox="1"/>
          <p:nvPr>
            <p:ph idx="4" type="title"/>
          </p:nvPr>
        </p:nvSpPr>
        <p:spPr>
          <a:xfrm>
            <a:off x="948825" y="3667933"/>
            <a:ext cx="1986000" cy="48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600">
                <a:solidFill>
                  <a:schemeClr val="accent3"/>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94" name="Google Shape;1394;p57"/>
          <p:cNvSpPr txBox="1"/>
          <p:nvPr>
            <p:ph idx="5" type="subTitle"/>
          </p:nvPr>
        </p:nvSpPr>
        <p:spPr>
          <a:xfrm>
            <a:off x="948825" y="4092947"/>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5" name="Google Shape;1395;p57"/>
          <p:cNvSpPr txBox="1"/>
          <p:nvPr>
            <p:ph idx="6" type="title"/>
          </p:nvPr>
        </p:nvSpPr>
        <p:spPr>
          <a:xfrm>
            <a:off x="3578997" y="3667933"/>
            <a:ext cx="1986000" cy="48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600">
                <a:solidFill>
                  <a:schemeClr val="accent3"/>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96" name="Google Shape;1396;p57"/>
          <p:cNvSpPr txBox="1"/>
          <p:nvPr>
            <p:ph idx="7" type="subTitle"/>
          </p:nvPr>
        </p:nvSpPr>
        <p:spPr>
          <a:xfrm>
            <a:off x="3578997" y="4092947"/>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7" name="Google Shape;1397;p57"/>
          <p:cNvSpPr txBox="1"/>
          <p:nvPr>
            <p:ph idx="8" type="title"/>
          </p:nvPr>
        </p:nvSpPr>
        <p:spPr>
          <a:xfrm>
            <a:off x="6209175" y="1952676"/>
            <a:ext cx="1986000" cy="48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600">
                <a:solidFill>
                  <a:schemeClr val="accent3"/>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98" name="Google Shape;1398;p57"/>
          <p:cNvSpPr txBox="1"/>
          <p:nvPr>
            <p:ph idx="9" type="subTitle"/>
          </p:nvPr>
        </p:nvSpPr>
        <p:spPr>
          <a:xfrm>
            <a:off x="6209175" y="2374966"/>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9" name="Google Shape;1399;p57"/>
          <p:cNvSpPr txBox="1"/>
          <p:nvPr>
            <p:ph idx="13" type="title"/>
          </p:nvPr>
        </p:nvSpPr>
        <p:spPr>
          <a:xfrm>
            <a:off x="6209175" y="3667933"/>
            <a:ext cx="1986000" cy="48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600">
                <a:solidFill>
                  <a:schemeClr val="accent3"/>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00" name="Google Shape;1400;p57"/>
          <p:cNvSpPr txBox="1"/>
          <p:nvPr>
            <p:ph idx="14" type="subTitle"/>
          </p:nvPr>
        </p:nvSpPr>
        <p:spPr>
          <a:xfrm>
            <a:off x="6209175" y="4092947"/>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1" name="Google Shape;1401;p57"/>
          <p:cNvSpPr txBox="1"/>
          <p:nvPr>
            <p:ph idx="15" type="title"/>
          </p:nvPr>
        </p:nvSpPr>
        <p:spPr>
          <a:xfrm>
            <a:off x="713225"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1">
    <p:spTree>
      <p:nvGrpSpPr>
        <p:cNvPr id="1402" name="Shape 1402"/>
        <p:cNvGrpSpPr/>
        <p:nvPr/>
      </p:nvGrpSpPr>
      <p:grpSpPr>
        <a:xfrm>
          <a:off x="0" y="0"/>
          <a:ext cx="0" cy="0"/>
          <a:chOff x="0" y="0"/>
          <a:chExt cx="0" cy="0"/>
        </a:xfrm>
      </p:grpSpPr>
      <p:grpSp>
        <p:nvGrpSpPr>
          <p:cNvPr id="1403" name="Google Shape;1403;p58"/>
          <p:cNvGrpSpPr/>
          <p:nvPr/>
        </p:nvGrpSpPr>
        <p:grpSpPr>
          <a:xfrm>
            <a:off x="69924" y="92331"/>
            <a:ext cx="8992628" cy="5070322"/>
            <a:chOff x="-9231564" y="-809793"/>
            <a:chExt cx="6507438" cy="3669095"/>
          </a:xfrm>
        </p:grpSpPr>
        <p:sp>
          <p:nvSpPr>
            <p:cNvPr id="1404" name="Google Shape;1404;p58"/>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8"/>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8"/>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8"/>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8"/>
            <p:cNvSpPr/>
            <p:nvPr/>
          </p:nvSpPr>
          <p:spPr>
            <a:xfrm>
              <a:off x="-6911239" y="2630017"/>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8"/>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8"/>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8"/>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8"/>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8"/>
            <p:cNvSpPr/>
            <p:nvPr/>
          </p:nvSpPr>
          <p:spPr>
            <a:xfrm>
              <a:off x="-4541829" y="-649249"/>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8"/>
            <p:cNvSpPr/>
            <p:nvPr/>
          </p:nvSpPr>
          <p:spPr>
            <a:xfrm>
              <a:off x="-8861891" y="2722857"/>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8"/>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8"/>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8"/>
            <p:cNvSpPr/>
            <p:nvPr/>
          </p:nvSpPr>
          <p:spPr>
            <a:xfrm>
              <a:off x="-8978542" y="1431537"/>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8"/>
            <p:cNvSpPr/>
            <p:nvPr/>
          </p:nvSpPr>
          <p:spPr>
            <a:xfrm>
              <a:off x="-3412545" y="-146005"/>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8"/>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8"/>
            <p:cNvSpPr/>
            <p:nvPr/>
          </p:nvSpPr>
          <p:spPr>
            <a:xfrm>
              <a:off x="-2887514" y="2682606"/>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8"/>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8"/>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3" name="Google Shape;1423;p58"/>
          <p:cNvGrpSpPr/>
          <p:nvPr/>
        </p:nvGrpSpPr>
        <p:grpSpPr>
          <a:xfrm rot="-1773919">
            <a:off x="8236258" y="4676612"/>
            <a:ext cx="1092667" cy="1122039"/>
            <a:chOff x="6915152" y="4038195"/>
            <a:chExt cx="958640" cy="984408"/>
          </a:xfrm>
        </p:grpSpPr>
        <p:sp>
          <p:nvSpPr>
            <p:cNvPr id="1424" name="Google Shape;1424;p58"/>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8"/>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6" name="Google Shape;1426;p58"/>
          <p:cNvSpPr/>
          <p:nvPr/>
        </p:nvSpPr>
        <p:spPr>
          <a:xfrm>
            <a:off x="69917" y="4308283"/>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8"/>
          <p:cNvSpPr/>
          <p:nvPr/>
        </p:nvSpPr>
        <p:spPr>
          <a:xfrm>
            <a:off x="8598972" y="249675"/>
            <a:ext cx="367237" cy="475133"/>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8"/>
          <p:cNvSpPr/>
          <p:nvPr/>
        </p:nvSpPr>
        <p:spPr>
          <a:xfrm>
            <a:off x="339003" y="2247797"/>
            <a:ext cx="250395" cy="323950"/>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8"/>
          <p:cNvSpPr/>
          <p:nvPr/>
        </p:nvSpPr>
        <p:spPr>
          <a:xfrm>
            <a:off x="8598965" y="3146047"/>
            <a:ext cx="250395" cy="323950"/>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0" name="Google Shape;1430;p58"/>
          <p:cNvGrpSpPr/>
          <p:nvPr/>
        </p:nvGrpSpPr>
        <p:grpSpPr>
          <a:xfrm rot="-1773919">
            <a:off x="-158342" y="-200613"/>
            <a:ext cx="1092667" cy="1122039"/>
            <a:chOff x="6915152" y="4038195"/>
            <a:chExt cx="958640" cy="984408"/>
          </a:xfrm>
        </p:grpSpPr>
        <p:sp>
          <p:nvSpPr>
            <p:cNvPr id="1431" name="Google Shape;1431;p58"/>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8"/>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3" name="Google Shape;1433;p58"/>
          <p:cNvSpPr txBox="1"/>
          <p:nvPr>
            <p:ph type="title"/>
          </p:nvPr>
        </p:nvSpPr>
        <p:spPr>
          <a:xfrm>
            <a:off x="948875" y="1426321"/>
            <a:ext cx="2141400" cy="484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sz="2600">
                <a:solidFill>
                  <a:schemeClr val="accent3"/>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34" name="Google Shape;1434;p58"/>
          <p:cNvSpPr txBox="1"/>
          <p:nvPr>
            <p:ph idx="1" type="subTitle"/>
          </p:nvPr>
        </p:nvSpPr>
        <p:spPr>
          <a:xfrm>
            <a:off x="948875" y="1848612"/>
            <a:ext cx="21414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5" name="Google Shape;1435;p58"/>
          <p:cNvSpPr txBox="1"/>
          <p:nvPr>
            <p:ph idx="2" type="title"/>
          </p:nvPr>
        </p:nvSpPr>
        <p:spPr>
          <a:xfrm>
            <a:off x="948875" y="3010318"/>
            <a:ext cx="2141400" cy="484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sz="2600">
                <a:solidFill>
                  <a:schemeClr val="accent3"/>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36" name="Google Shape;1436;p58"/>
          <p:cNvSpPr txBox="1"/>
          <p:nvPr>
            <p:ph idx="3" type="subTitle"/>
          </p:nvPr>
        </p:nvSpPr>
        <p:spPr>
          <a:xfrm>
            <a:off x="948875" y="3435333"/>
            <a:ext cx="21414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7" name="Google Shape;1437;p58"/>
          <p:cNvSpPr txBox="1"/>
          <p:nvPr>
            <p:ph idx="4" type="title"/>
          </p:nvPr>
        </p:nvSpPr>
        <p:spPr>
          <a:xfrm>
            <a:off x="6053725" y="1426321"/>
            <a:ext cx="2141400" cy="4848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600">
                <a:solidFill>
                  <a:schemeClr val="accent3"/>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38" name="Google Shape;1438;p58"/>
          <p:cNvSpPr txBox="1"/>
          <p:nvPr>
            <p:ph idx="5" type="subTitle"/>
          </p:nvPr>
        </p:nvSpPr>
        <p:spPr>
          <a:xfrm>
            <a:off x="6053725" y="1848612"/>
            <a:ext cx="2141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9" name="Google Shape;1439;p58"/>
          <p:cNvSpPr txBox="1"/>
          <p:nvPr>
            <p:ph idx="6" type="title"/>
          </p:nvPr>
        </p:nvSpPr>
        <p:spPr>
          <a:xfrm>
            <a:off x="6053725" y="3010318"/>
            <a:ext cx="2141400" cy="4848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600">
                <a:solidFill>
                  <a:schemeClr val="accent3"/>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40" name="Google Shape;1440;p58"/>
          <p:cNvSpPr txBox="1"/>
          <p:nvPr>
            <p:ph idx="7" type="subTitle"/>
          </p:nvPr>
        </p:nvSpPr>
        <p:spPr>
          <a:xfrm>
            <a:off x="6053725" y="3435333"/>
            <a:ext cx="2141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1" name="Google Shape;1441;p58"/>
          <p:cNvSpPr txBox="1"/>
          <p:nvPr>
            <p:ph idx="8" type="title"/>
          </p:nvPr>
        </p:nvSpPr>
        <p:spPr>
          <a:xfrm>
            <a:off x="713225"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1">
    <p:spTree>
      <p:nvGrpSpPr>
        <p:cNvPr id="1442" name="Shape 1442"/>
        <p:cNvGrpSpPr/>
        <p:nvPr/>
      </p:nvGrpSpPr>
      <p:grpSpPr>
        <a:xfrm>
          <a:off x="0" y="0"/>
          <a:ext cx="0" cy="0"/>
          <a:chOff x="0" y="0"/>
          <a:chExt cx="0" cy="0"/>
        </a:xfrm>
      </p:grpSpPr>
      <p:sp>
        <p:nvSpPr>
          <p:cNvPr id="1443" name="Google Shape;1443;p59"/>
          <p:cNvSpPr txBox="1"/>
          <p:nvPr>
            <p:ph idx="1" type="body"/>
          </p:nvPr>
        </p:nvSpPr>
        <p:spPr>
          <a:xfrm>
            <a:off x="4576924" y="1645236"/>
            <a:ext cx="3851700" cy="26166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chemeClr val="accent3"/>
              </a:buClr>
              <a:buSzPts val="1500"/>
              <a:buChar char="✦"/>
              <a:defRPr sz="1500">
                <a:solidFill>
                  <a:srgbClr val="434343"/>
                </a:solidFill>
              </a:defRPr>
            </a:lvl1pPr>
            <a:lvl2pPr indent="-317500" lvl="1" marL="914400" rtl="0" algn="ctr">
              <a:lnSpc>
                <a:spcPct val="115000"/>
              </a:lnSpc>
              <a:spcBef>
                <a:spcPts val="0"/>
              </a:spcBef>
              <a:spcAft>
                <a:spcPts val="0"/>
              </a:spcAft>
              <a:buSzPts val="1400"/>
              <a:buChar char="○"/>
              <a:defRPr>
                <a:solidFill>
                  <a:srgbClr val="434343"/>
                </a:solidFill>
              </a:defRPr>
            </a:lvl2pPr>
            <a:lvl3pPr indent="-317500" lvl="2" marL="1371600" rtl="0" algn="ctr">
              <a:lnSpc>
                <a:spcPct val="115000"/>
              </a:lnSpc>
              <a:spcBef>
                <a:spcPts val="1600"/>
              </a:spcBef>
              <a:spcAft>
                <a:spcPts val="0"/>
              </a:spcAft>
              <a:buSzPts val="1400"/>
              <a:buChar char="■"/>
              <a:defRPr>
                <a:solidFill>
                  <a:srgbClr val="434343"/>
                </a:solidFill>
              </a:defRPr>
            </a:lvl3pPr>
            <a:lvl4pPr indent="-317500" lvl="3" marL="1828800" rtl="0" algn="ctr">
              <a:lnSpc>
                <a:spcPct val="115000"/>
              </a:lnSpc>
              <a:spcBef>
                <a:spcPts val="1600"/>
              </a:spcBef>
              <a:spcAft>
                <a:spcPts val="0"/>
              </a:spcAft>
              <a:buSzPts val="1400"/>
              <a:buChar char="●"/>
              <a:defRPr>
                <a:solidFill>
                  <a:srgbClr val="434343"/>
                </a:solidFill>
              </a:defRPr>
            </a:lvl4pPr>
            <a:lvl5pPr indent="-317500" lvl="4" marL="2286000" rtl="0" algn="ctr">
              <a:lnSpc>
                <a:spcPct val="115000"/>
              </a:lnSpc>
              <a:spcBef>
                <a:spcPts val="1600"/>
              </a:spcBef>
              <a:spcAft>
                <a:spcPts val="0"/>
              </a:spcAft>
              <a:buSzPts val="1400"/>
              <a:buChar char="○"/>
              <a:defRPr>
                <a:solidFill>
                  <a:srgbClr val="434343"/>
                </a:solidFill>
              </a:defRPr>
            </a:lvl5pPr>
            <a:lvl6pPr indent="-317500" lvl="5" marL="2743200" rtl="0" algn="ctr">
              <a:lnSpc>
                <a:spcPct val="115000"/>
              </a:lnSpc>
              <a:spcBef>
                <a:spcPts val="1600"/>
              </a:spcBef>
              <a:spcAft>
                <a:spcPts val="0"/>
              </a:spcAft>
              <a:buSzPts val="1400"/>
              <a:buChar char="■"/>
              <a:defRPr>
                <a:solidFill>
                  <a:srgbClr val="434343"/>
                </a:solidFill>
              </a:defRPr>
            </a:lvl6pPr>
            <a:lvl7pPr indent="-317500" lvl="6" marL="3200400" rtl="0" algn="ctr">
              <a:lnSpc>
                <a:spcPct val="115000"/>
              </a:lnSpc>
              <a:spcBef>
                <a:spcPts val="1600"/>
              </a:spcBef>
              <a:spcAft>
                <a:spcPts val="0"/>
              </a:spcAft>
              <a:buSzPts val="1400"/>
              <a:buChar char="●"/>
              <a:defRPr>
                <a:solidFill>
                  <a:srgbClr val="434343"/>
                </a:solidFill>
              </a:defRPr>
            </a:lvl7pPr>
            <a:lvl8pPr indent="-317500" lvl="7" marL="3657600" rtl="0" algn="ctr">
              <a:lnSpc>
                <a:spcPct val="115000"/>
              </a:lnSpc>
              <a:spcBef>
                <a:spcPts val="1600"/>
              </a:spcBef>
              <a:spcAft>
                <a:spcPts val="0"/>
              </a:spcAft>
              <a:buSzPts val="1400"/>
              <a:buChar char="○"/>
              <a:defRPr>
                <a:solidFill>
                  <a:srgbClr val="434343"/>
                </a:solidFill>
              </a:defRPr>
            </a:lvl8pPr>
            <a:lvl9pPr indent="-317500" lvl="8" marL="4114800" rtl="0" algn="ctr">
              <a:lnSpc>
                <a:spcPct val="115000"/>
              </a:lnSpc>
              <a:spcBef>
                <a:spcPts val="1600"/>
              </a:spcBef>
              <a:spcAft>
                <a:spcPts val="1600"/>
              </a:spcAft>
              <a:buSzPts val="1400"/>
              <a:buChar char="■"/>
              <a:defRPr>
                <a:solidFill>
                  <a:srgbClr val="434343"/>
                </a:solidFill>
              </a:defRPr>
            </a:lvl9pPr>
          </a:lstStyle>
          <a:p/>
        </p:txBody>
      </p:sp>
      <p:sp>
        <p:nvSpPr>
          <p:cNvPr id="1444" name="Google Shape;1444;p59"/>
          <p:cNvSpPr txBox="1"/>
          <p:nvPr>
            <p:ph type="title"/>
          </p:nvPr>
        </p:nvSpPr>
        <p:spPr>
          <a:xfrm>
            <a:off x="4584087" y="902831"/>
            <a:ext cx="385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6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45" name="Google Shape;1445;p59"/>
          <p:cNvSpPr/>
          <p:nvPr/>
        </p:nvSpPr>
        <p:spPr>
          <a:xfrm>
            <a:off x="69924" y="2449046"/>
            <a:ext cx="73840" cy="57007"/>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9"/>
          <p:cNvSpPr/>
          <p:nvPr/>
        </p:nvSpPr>
        <p:spPr>
          <a:xfrm>
            <a:off x="1857618" y="92331"/>
            <a:ext cx="73885" cy="57007"/>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9"/>
          <p:cNvSpPr/>
          <p:nvPr/>
        </p:nvSpPr>
        <p:spPr>
          <a:xfrm>
            <a:off x="511239" y="1455190"/>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9"/>
          <p:cNvSpPr/>
          <p:nvPr/>
        </p:nvSpPr>
        <p:spPr>
          <a:xfrm>
            <a:off x="4024973" y="1201906"/>
            <a:ext cx="73346" cy="57007"/>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9"/>
          <p:cNvSpPr/>
          <p:nvPr/>
        </p:nvSpPr>
        <p:spPr>
          <a:xfrm>
            <a:off x="4038381" y="273805"/>
            <a:ext cx="73885" cy="57007"/>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9"/>
          <p:cNvSpPr/>
          <p:nvPr/>
        </p:nvSpPr>
        <p:spPr>
          <a:xfrm>
            <a:off x="7962397" y="4901544"/>
            <a:ext cx="73885" cy="57007"/>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9"/>
          <p:cNvSpPr/>
          <p:nvPr/>
        </p:nvSpPr>
        <p:spPr>
          <a:xfrm>
            <a:off x="8794544" y="3711844"/>
            <a:ext cx="101550" cy="79131"/>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9"/>
          <p:cNvSpPr/>
          <p:nvPr/>
        </p:nvSpPr>
        <p:spPr>
          <a:xfrm>
            <a:off x="511241" y="4686426"/>
            <a:ext cx="73391" cy="57007"/>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9"/>
          <p:cNvSpPr/>
          <p:nvPr/>
        </p:nvSpPr>
        <p:spPr>
          <a:xfrm>
            <a:off x="331101" y="656154"/>
            <a:ext cx="49601" cy="38199"/>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9"/>
          <p:cNvSpPr/>
          <p:nvPr/>
        </p:nvSpPr>
        <p:spPr>
          <a:xfrm rot="5632996">
            <a:off x="2499844" y="280878"/>
            <a:ext cx="49601" cy="38200"/>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9"/>
          <p:cNvSpPr/>
          <p:nvPr/>
        </p:nvSpPr>
        <p:spPr>
          <a:xfrm>
            <a:off x="2604535" y="245187"/>
            <a:ext cx="49556" cy="3770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9"/>
          <p:cNvSpPr/>
          <p:nvPr/>
        </p:nvSpPr>
        <p:spPr>
          <a:xfrm>
            <a:off x="702418" y="101747"/>
            <a:ext cx="49601" cy="38199"/>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9"/>
          <p:cNvSpPr/>
          <p:nvPr/>
        </p:nvSpPr>
        <p:spPr>
          <a:xfrm rot="5632996">
            <a:off x="3453505" y="1329647"/>
            <a:ext cx="49601" cy="38200"/>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9"/>
          <p:cNvSpPr/>
          <p:nvPr/>
        </p:nvSpPr>
        <p:spPr>
          <a:xfrm>
            <a:off x="5596626" y="4743420"/>
            <a:ext cx="49601" cy="37706"/>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9"/>
          <p:cNvSpPr/>
          <p:nvPr/>
        </p:nvSpPr>
        <p:spPr>
          <a:xfrm>
            <a:off x="1514923" y="4551023"/>
            <a:ext cx="49601" cy="38199"/>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9"/>
          <p:cNvSpPr/>
          <p:nvPr/>
        </p:nvSpPr>
        <p:spPr>
          <a:xfrm>
            <a:off x="9012951" y="2823819"/>
            <a:ext cx="49601" cy="37661"/>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9"/>
          <p:cNvSpPr/>
          <p:nvPr/>
        </p:nvSpPr>
        <p:spPr>
          <a:xfrm>
            <a:off x="4669376" y="5124499"/>
            <a:ext cx="49556" cy="38154"/>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2" name="Google Shape;1462;p59"/>
          <p:cNvGrpSpPr/>
          <p:nvPr/>
        </p:nvGrpSpPr>
        <p:grpSpPr>
          <a:xfrm flipH="1" rot="10800000">
            <a:off x="-2756652" y="-2700908"/>
            <a:ext cx="5224002" cy="4909674"/>
            <a:chOff x="-2113384" y="-2498114"/>
            <a:chExt cx="10793393" cy="10141860"/>
          </a:xfrm>
        </p:grpSpPr>
        <p:grpSp>
          <p:nvGrpSpPr>
            <p:cNvPr id="1463" name="Google Shape;1463;p59"/>
            <p:cNvGrpSpPr/>
            <p:nvPr/>
          </p:nvGrpSpPr>
          <p:grpSpPr>
            <a:xfrm rot="-933916">
              <a:off x="-1200449" y="-1442210"/>
              <a:ext cx="8967523" cy="8030051"/>
              <a:chOff x="3708681" y="1511318"/>
              <a:chExt cx="7077374" cy="6337500"/>
            </a:xfrm>
          </p:grpSpPr>
          <p:sp>
            <p:nvSpPr>
              <p:cNvPr id="1464" name="Google Shape;1464;p59"/>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9"/>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9"/>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7" name="Google Shape;1467;p59"/>
            <p:cNvSpPr/>
            <p:nvPr/>
          </p:nvSpPr>
          <p:spPr>
            <a:xfrm>
              <a:off x="1198306" y="4497756"/>
              <a:ext cx="367903" cy="475926"/>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9"/>
            <p:cNvSpPr/>
            <p:nvPr/>
          </p:nvSpPr>
          <p:spPr>
            <a:xfrm>
              <a:off x="576292" y="92333"/>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9"/>
            <p:cNvSpPr/>
            <p:nvPr/>
          </p:nvSpPr>
          <p:spPr>
            <a:xfrm>
              <a:off x="4759555" y="92343"/>
              <a:ext cx="761859" cy="982106"/>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0">
    <p:spTree>
      <p:nvGrpSpPr>
        <p:cNvPr id="1470" name="Shape 1470"/>
        <p:cNvGrpSpPr/>
        <p:nvPr/>
      </p:nvGrpSpPr>
      <p:grpSpPr>
        <a:xfrm>
          <a:off x="0" y="0"/>
          <a:ext cx="0" cy="0"/>
          <a:chOff x="0" y="0"/>
          <a:chExt cx="0" cy="0"/>
        </a:xfrm>
      </p:grpSpPr>
      <p:grpSp>
        <p:nvGrpSpPr>
          <p:cNvPr id="1471" name="Google Shape;1471;p60"/>
          <p:cNvGrpSpPr/>
          <p:nvPr/>
        </p:nvGrpSpPr>
        <p:grpSpPr>
          <a:xfrm>
            <a:off x="69924" y="92331"/>
            <a:ext cx="8992628" cy="5070322"/>
            <a:chOff x="-9231564" y="-809793"/>
            <a:chExt cx="6507438" cy="3669095"/>
          </a:xfrm>
        </p:grpSpPr>
        <p:sp>
          <p:nvSpPr>
            <p:cNvPr id="1472" name="Google Shape;1472;p60"/>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60"/>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60"/>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60"/>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60"/>
            <p:cNvSpPr/>
            <p:nvPr/>
          </p:nvSpPr>
          <p:spPr>
            <a:xfrm>
              <a:off x="-6911239" y="2630017"/>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60"/>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60"/>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60"/>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60"/>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60"/>
            <p:cNvSpPr/>
            <p:nvPr/>
          </p:nvSpPr>
          <p:spPr>
            <a:xfrm>
              <a:off x="-4541829" y="-649249"/>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60"/>
            <p:cNvSpPr/>
            <p:nvPr/>
          </p:nvSpPr>
          <p:spPr>
            <a:xfrm>
              <a:off x="-8861891" y="2722857"/>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0"/>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60"/>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60"/>
            <p:cNvSpPr/>
            <p:nvPr/>
          </p:nvSpPr>
          <p:spPr>
            <a:xfrm>
              <a:off x="-8978542" y="1431537"/>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0"/>
            <p:cNvSpPr/>
            <p:nvPr/>
          </p:nvSpPr>
          <p:spPr>
            <a:xfrm>
              <a:off x="-3412545" y="-146005"/>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0"/>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60"/>
            <p:cNvSpPr/>
            <p:nvPr/>
          </p:nvSpPr>
          <p:spPr>
            <a:xfrm>
              <a:off x="-2887514" y="2682606"/>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60"/>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0"/>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60"/>
          <p:cNvGrpSpPr/>
          <p:nvPr/>
        </p:nvGrpSpPr>
        <p:grpSpPr>
          <a:xfrm rot="-1773919">
            <a:off x="8236258" y="4676612"/>
            <a:ext cx="1092667" cy="1122039"/>
            <a:chOff x="6915152" y="4038195"/>
            <a:chExt cx="958640" cy="984408"/>
          </a:xfrm>
        </p:grpSpPr>
        <p:sp>
          <p:nvSpPr>
            <p:cNvPr id="1492" name="Google Shape;1492;p60"/>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60"/>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4" name="Google Shape;1494;p60"/>
          <p:cNvSpPr/>
          <p:nvPr/>
        </p:nvSpPr>
        <p:spPr>
          <a:xfrm>
            <a:off x="69917" y="4308283"/>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60"/>
          <p:cNvSpPr/>
          <p:nvPr/>
        </p:nvSpPr>
        <p:spPr>
          <a:xfrm>
            <a:off x="8598972" y="249675"/>
            <a:ext cx="367237" cy="475133"/>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60"/>
          <p:cNvSpPr/>
          <p:nvPr/>
        </p:nvSpPr>
        <p:spPr>
          <a:xfrm>
            <a:off x="339003" y="2247797"/>
            <a:ext cx="250395" cy="323950"/>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0"/>
          <p:cNvSpPr/>
          <p:nvPr/>
        </p:nvSpPr>
        <p:spPr>
          <a:xfrm>
            <a:off x="8598965" y="3146047"/>
            <a:ext cx="250395" cy="323950"/>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8" name="Google Shape;1498;p60"/>
          <p:cNvGrpSpPr/>
          <p:nvPr/>
        </p:nvGrpSpPr>
        <p:grpSpPr>
          <a:xfrm rot="-1773919">
            <a:off x="-158342" y="-200613"/>
            <a:ext cx="1092667" cy="1122039"/>
            <a:chOff x="6915152" y="4038195"/>
            <a:chExt cx="958640" cy="984408"/>
          </a:xfrm>
        </p:grpSpPr>
        <p:sp>
          <p:nvSpPr>
            <p:cNvPr id="1499" name="Google Shape;1499;p60"/>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60"/>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1" name="Google Shape;1501;p60"/>
          <p:cNvSpPr txBox="1"/>
          <p:nvPr>
            <p:ph type="title"/>
          </p:nvPr>
        </p:nvSpPr>
        <p:spPr>
          <a:xfrm>
            <a:off x="1426536" y="1364242"/>
            <a:ext cx="2649300" cy="48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600">
                <a:solidFill>
                  <a:schemeClr val="accent3"/>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02" name="Google Shape;1502;p60"/>
          <p:cNvSpPr txBox="1"/>
          <p:nvPr>
            <p:ph idx="1" type="subTitle"/>
          </p:nvPr>
        </p:nvSpPr>
        <p:spPr>
          <a:xfrm>
            <a:off x="1426536" y="1786540"/>
            <a:ext cx="2649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3" name="Google Shape;1503;p60"/>
          <p:cNvSpPr txBox="1"/>
          <p:nvPr>
            <p:ph idx="2" type="title"/>
          </p:nvPr>
        </p:nvSpPr>
        <p:spPr>
          <a:xfrm>
            <a:off x="5068164" y="3306681"/>
            <a:ext cx="2649300" cy="48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600">
                <a:solidFill>
                  <a:schemeClr val="accent3"/>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04" name="Google Shape;1504;p60"/>
          <p:cNvSpPr txBox="1"/>
          <p:nvPr>
            <p:ph idx="3" type="subTitle"/>
          </p:nvPr>
        </p:nvSpPr>
        <p:spPr>
          <a:xfrm>
            <a:off x="5068164" y="3731700"/>
            <a:ext cx="2649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5" name="Google Shape;1505;p60"/>
          <p:cNvSpPr txBox="1"/>
          <p:nvPr>
            <p:ph idx="4" type="title"/>
          </p:nvPr>
        </p:nvSpPr>
        <p:spPr>
          <a:xfrm>
            <a:off x="713225" y="368825"/>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1506" name="Shape 1506"/>
        <p:cNvGrpSpPr/>
        <p:nvPr/>
      </p:nvGrpSpPr>
      <p:grpSpPr>
        <a:xfrm>
          <a:off x="0" y="0"/>
          <a:ext cx="0" cy="0"/>
          <a:chOff x="0" y="0"/>
          <a:chExt cx="0" cy="0"/>
        </a:xfrm>
      </p:grpSpPr>
      <p:sp>
        <p:nvSpPr>
          <p:cNvPr id="1507" name="Google Shape;1507;p61"/>
          <p:cNvSpPr txBox="1"/>
          <p:nvPr/>
        </p:nvSpPr>
        <p:spPr>
          <a:xfrm>
            <a:off x="720000" y="3356150"/>
            <a:ext cx="38520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2"/>
                </a:solidFill>
                <a:latin typeface="Manjari"/>
                <a:ea typeface="Manjari"/>
                <a:cs typeface="Manjari"/>
                <a:sym typeface="Manjari"/>
              </a:rPr>
              <a:t>CREDITS: This presentation template was created by </a:t>
            </a:r>
            <a:r>
              <a:rPr b="1" lang="en" sz="1200">
                <a:solidFill>
                  <a:schemeClr val="dk2"/>
                </a:solidFill>
                <a:uFill>
                  <a:noFill/>
                </a:uFill>
                <a:latin typeface="Manjari"/>
                <a:ea typeface="Manjari"/>
                <a:cs typeface="Manjari"/>
                <a:sym typeface="Manjari"/>
                <a:hlinkClick r:id="rId2">
                  <a:extLst>
                    <a:ext uri="{A12FA001-AC4F-418D-AE19-62706E023703}">
                      <ahyp:hlinkClr val="tx"/>
                    </a:ext>
                  </a:extLst>
                </a:hlinkClick>
              </a:rPr>
              <a:t>Slidesgo</a:t>
            </a:r>
            <a:r>
              <a:rPr lang="en" sz="1200">
                <a:solidFill>
                  <a:schemeClr val="dk2"/>
                </a:solidFill>
                <a:latin typeface="Manjari"/>
                <a:ea typeface="Manjari"/>
                <a:cs typeface="Manjari"/>
                <a:sym typeface="Manjari"/>
              </a:rPr>
              <a:t>, and includes icons by </a:t>
            </a:r>
            <a:r>
              <a:rPr b="1" lang="en" sz="1200">
                <a:solidFill>
                  <a:schemeClr val="dk2"/>
                </a:solidFill>
                <a:uFill>
                  <a:noFill/>
                </a:uFill>
                <a:latin typeface="Manjari"/>
                <a:ea typeface="Manjari"/>
                <a:cs typeface="Manjari"/>
                <a:sym typeface="Manjari"/>
                <a:hlinkClick r:id="rId3">
                  <a:extLst>
                    <a:ext uri="{A12FA001-AC4F-418D-AE19-62706E023703}">
                      <ahyp:hlinkClr val="tx"/>
                    </a:ext>
                  </a:extLst>
                </a:hlinkClick>
              </a:rPr>
              <a:t>Flaticon</a:t>
            </a:r>
            <a:r>
              <a:rPr b="1" lang="en" sz="1200">
                <a:solidFill>
                  <a:schemeClr val="dk2"/>
                </a:solidFill>
                <a:latin typeface="Manjari"/>
                <a:ea typeface="Manjari"/>
                <a:cs typeface="Manjari"/>
                <a:sym typeface="Manjari"/>
              </a:rPr>
              <a:t> </a:t>
            </a:r>
            <a:r>
              <a:rPr lang="en" sz="1200">
                <a:solidFill>
                  <a:schemeClr val="dk2"/>
                </a:solidFill>
                <a:latin typeface="Manjari"/>
                <a:ea typeface="Manjari"/>
                <a:cs typeface="Manjari"/>
                <a:sym typeface="Manjari"/>
              </a:rPr>
              <a:t>and infographics &amp; images by </a:t>
            </a:r>
            <a:r>
              <a:rPr b="1" lang="en" sz="1200">
                <a:solidFill>
                  <a:schemeClr val="dk2"/>
                </a:solidFill>
                <a:uFill>
                  <a:noFill/>
                </a:uFill>
                <a:latin typeface="Manjari"/>
                <a:ea typeface="Manjari"/>
                <a:cs typeface="Manjari"/>
                <a:sym typeface="Manjari"/>
                <a:hlinkClick r:id="rId4">
                  <a:extLst>
                    <a:ext uri="{A12FA001-AC4F-418D-AE19-62706E023703}">
                      <ahyp:hlinkClr val="tx"/>
                    </a:ext>
                  </a:extLst>
                </a:hlinkClick>
              </a:rPr>
              <a:t>Freepik</a:t>
            </a:r>
            <a:endParaRPr b="1" sz="1200">
              <a:solidFill>
                <a:schemeClr val="dk2"/>
              </a:solidFill>
              <a:latin typeface="Manjari"/>
              <a:ea typeface="Manjari"/>
              <a:cs typeface="Manjari"/>
              <a:sym typeface="Manjari"/>
            </a:endParaRPr>
          </a:p>
        </p:txBody>
      </p:sp>
      <p:grpSp>
        <p:nvGrpSpPr>
          <p:cNvPr id="1508" name="Google Shape;1508;p61"/>
          <p:cNvGrpSpPr/>
          <p:nvPr/>
        </p:nvGrpSpPr>
        <p:grpSpPr>
          <a:xfrm>
            <a:off x="69924" y="92331"/>
            <a:ext cx="8992628" cy="4976582"/>
            <a:chOff x="-9231564" y="-809793"/>
            <a:chExt cx="6507438" cy="3601261"/>
          </a:xfrm>
        </p:grpSpPr>
        <p:sp>
          <p:nvSpPr>
            <p:cNvPr id="1509" name="Google Shape;1509;p61"/>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1"/>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61"/>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61"/>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61"/>
            <p:cNvSpPr/>
            <p:nvPr/>
          </p:nvSpPr>
          <p:spPr>
            <a:xfrm>
              <a:off x="-5863551" y="755207"/>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61"/>
            <p:cNvSpPr/>
            <p:nvPr/>
          </p:nvSpPr>
          <p:spPr>
            <a:xfrm>
              <a:off x="-4457649"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61"/>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61"/>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61"/>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61"/>
            <p:cNvSpPr/>
            <p:nvPr/>
          </p:nvSpPr>
          <p:spPr>
            <a:xfrm>
              <a:off x="-4614152" y="1267455"/>
              <a:ext cx="53079" cy="40880"/>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61"/>
            <p:cNvSpPr/>
            <p:nvPr/>
          </p:nvSpPr>
          <p:spPr>
            <a:xfrm>
              <a:off x="-8751608" y="1454603"/>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61"/>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61"/>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61"/>
            <p:cNvSpPr/>
            <p:nvPr/>
          </p:nvSpPr>
          <p:spPr>
            <a:xfrm>
              <a:off x="-5890619" y="-608697"/>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61"/>
            <p:cNvSpPr/>
            <p:nvPr/>
          </p:nvSpPr>
          <p:spPr>
            <a:xfrm>
              <a:off x="-3412545" y="-146005"/>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61"/>
            <p:cNvSpPr/>
            <p:nvPr/>
          </p:nvSpPr>
          <p:spPr>
            <a:xfrm>
              <a:off x="-2886152" y="-740655"/>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61"/>
            <p:cNvSpPr/>
            <p:nvPr/>
          </p:nvSpPr>
          <p:spPr>
            <a:xfrm>
              <a:off x="-3328646" y="1083504"/>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61"/>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61"/>
            <p:cNvSpPr/>
            <p:nvPr/>
          </p:nvSpPr>
          <p:spPr>
            <a:xfrm>
              <a:off x="-5903211" y="2611126"/>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8" name="Google Shape;1528;p61"/>
          <p:cNvGrpSpPr/>
          <p:nvPr/>
        </p:nvGrpSpPr>
        <p:grpSpPr>
          <a:xfrm rot="2385206">
            <a:off x="4156537" y="4419413"/>
            <a:ext cx="1092680" cy="1122051"/>
            <a:chOff x="6915152" y="4038195"/>
            <a:chExt cx="958640" cy="984408"/>
          </a:xfrm>
        </p:grpSpPr>
        <p:sp>
          <p:nvSpPr>
            <p:cNvPr id="1529" name="Google Shape;1529;p61"/>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1"/>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1" name="Google Shape;1531;p61"/>
          <p:cNvSpPr/>
          <p:nvPr/>
        </p:nvSpPr>
        <p:spPr>
          <a:xfrm>
            <a:off x="262598" y="4507190"/>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61"/>
          <p:cNvSpPr txBox="1"/>
          <p:nvPr>
            <p:ph type="ctrTitle"/>
          </p:nvPr>
        </p:nvSpPr>
        <p:spPr>
          <a:xfrm>
            <a:off x="714375" y="571500"/>
            <a:ext cx="3895800" cy="11958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5200"/>
              <a:buNone/>
              <a:defRPr sz="6500">
                <a:latin typeface="Playfair Display"/>
                <a:ea typeface="Playfair Display"/>
                <a:cs typeface="Playfair Display"/>
                <a:sym typeface="Playfair Display"/>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33" name="Google Shape;1533;p61"/>
          <p:cNvSpPr txBox="1"/>
          <p:nvPr>
            <p:ph idx="1" type="subTitle"/>
          </p:nvPr>
        </p:nvSpPr>
        <p:spPr>
          <a:xfrm>
            <a:off x="714200" y="1778050"/>
            <a:ext cx="3895800" cy="128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7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42" name="Google Shape;42;p7"/>
          <p:cNvSpPr txBox="1"/>
          <p:nvPr>
            <p:ph idx="1" type="body"/>
          </p:nvPr>
        </p:nvSpPr>
        <p:spPr>
          <a:xfrm>
            <a:off x="228600" y="767556"/>
            <a:ext cx="2020200" cy="3198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43" name="Google Shape;43;p7"/>
          <p:cNvSpPr txBox="1"/>
          <p:nvPr>
            <p:ph idx="2" type="body"/>
          </p:nvPr>
        </p:nvSpPr>
        <p:spPr>
          <a:xfrm>
            <a:off x="228600" y="1087438"/>
            <a:ext cx="2020200" cy="1975500"/>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44" name="Google Shape;44;p7"/>
          <p:cNvSpPr txBox="1"/>
          <p:nvPr>
            <p:ph idx="3" type="body"/>
          </p:nvPr>
        </p:nvSpPr>
        <p:spPr>
          <a:xfrm>
            <a:off x="2322513" y="767556"/>
            <a:ext cx="2020800" cy="3198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45" name="Google Shape;45;p7"/>
          <p:cNvSpPr txBox="1"/>
          <p:nvPr>
            <p:ph idx="4" type="body"/>
          </p:nvPr>
        </p:nvSpPr>
        <p:spPr>
          <a:xfrm>
            <a:off x="2322513" y="1087438"/>
            <a:ext cx="2020800" cy="1975500"/>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46" name="Google Shape;46;p7"/>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47" name="Google Shape;47;p7"/>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48" name="Google Shape;48;p7"/>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
    <p:spTree>
      <p:nvGrpSpPr>
        <p:cNvPr id="1534" name="Shape 1534"/>
        <p:cNvGrpSpPr/>
        <p:nvPr/>
      </p:nvGrpSpPr>
      <p:grpSpPr>
        <a:xfrm>
          <a:off x="0" y="0"/>
          <a:ext cx="0" cy="0"/>
          <a:chOff x="0" y="0"/>
          <a:chExt cx="0" cy="0"/>
        </a:xfrm>
      </p:grpSpPr>
      <p:grpSp>
        <p:nvGrpSpPr>
          <p:cNvPr id="1535" name="Google Shape;1535;p62"/>
          <p:cNvGrpSpPr/>
          <p:nvPr/>
        </p:nvGrpSpPr>
        <p:grpSpPr>
          <a:xfrm flipH="1" rot="10800000">
            <a:off x="69924" y="130585"/>
            <a:ext cx="8992628" cy="5070322"/>
            <a:chOff x="-9231564" y="-809793"/>
            <a:chExt cx="6507438" cy="3669095"/>
          </a:xfrm>
        </p:grpSpPr>
        <p:sp>
          <p:nvSpPr>
            <p:cNvPr id="1536" name="Google Shape;1536;p62"/>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62"/>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62"/>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62"/>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62"/>
            <p:cNvSpPr/>
            <p:nvPr/>
          </p:nvSpPr>
          <p:spPr>
            <a:xfrm>
              <a:off x="-6911239" y="2630017"/>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62"/>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62"/>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62"/>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62"/>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62"/>
            <p:cNvSpPr/>
            <p:nvPr/>
          </p:nvSpPr>
          <p:spPr>
            <a:xfrm>
              <a:off x="-4541829" y="-649249"/>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2"/>
            <p:cNvSpPr/>
            <p:nvPr/>
          </p:nvSpPr>
          <p:spPr>
            <a:xfrm>
              <a:off x="-8861891" y="2722857"/>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2"/>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2"/>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62"/>
            <p:cNvSpPr/>
            <p:nvPr/>
          </p:nvSpPr>
          <p:spPr>
            <a:xfrm>
              <a:off x="-8978542" y="1431537"/>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62"/>
            <p:cNvSpPr/>
            <p:nvPr/>
          </p:nvSpPr>
          <p:spPr>
            <a:xfrm>
              <a:off x="-3412545" y="-146005"/>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62"/>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62"/>
            <p:cNvSpPr/>
            <p:nvPr/>
          </p:nvSpPr>
          <p:spPr>
            <a:xfrm>
              <a:off x="-2887514" y="2682606"/>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2"/>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2"/>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5" name="Google Shape;1555;p62"/>
          <p:cNvGrpSpPr/>
          <p:nvPr/>
        </p:nvGrpSpPr>
        <p:grpSpPr>
          <a:xfrm flipH="1" rot="-9026081">
            <a:off x="8236258" y="-505413"/>
            <a:ext cx="1092667" cy="1122039"/>
            <a:chOff x="6915152" y="4038195"/>
            <a:chExt cx="958640" cy="984408"/>
          </a:xfrm>
        </p:grpSpPr>
        <p:sp>
          <p:nvSpPr>
            <p:cNvPr id="1556" name="Google Shape;1556;p62"/>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62"/>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8" name="Google Shape;1558;p62"/>
          <p:cNvSpPr/>
          <p:nvPr/>
        </p:nvSpPr>
        <p:spPr>
          <a:xfrm flipH="1" rot="10800000">
            <a:off x="69917" y="415526"/>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62"/>
          <p:cNvSpPr/>
          <p:nvPr/>
        </p:nvSpPr>
        <p:spPr>
          <a:xfrm flipH="1" rot="10800000">
            <a:off x="8598972" y="4568431"/>
            <a:ext cx="367237" cy="475133"/>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62"/>
          <p:cNvSpPr/>
          <p:nvPr/>
        </p:nvSpPr>
        <p:spPr>
          <a:xfrm flipH="1" rot="10800000">
            <a:off x="339003" y="2721491"/>
            <a:ext cx="250395" cy="323950"/>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62"/>
          <p:cNvSpPr/>
          <p:nvPr/>
        </p:nvSpPr>
        <p:spPr>
          <a:xfrm flipH="1" rot="10800000">
            <a:off x="8598965" y="2832891"/>
            <a:ext cx="250395" cy="323950"/>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2" name="Google Shape;1562;p62"/>
          <p:cNvGrpSpPr/>
          <p:nvPr/>
        </p:nvGrpSpPr>
        <p:grpSpPr>
          <a:xfrm flipH="1" rot="-9026081">
            <a:off x="-158342" y="4371812"/>
            <a:ext cx="1092667" cy="1122039"/>
            <a:chOff x="6915152" y="4038195"/>
            <a:chExt cx="958640" cy="984408"/>
          </a:xfrm>
        </p:grpSpPr>
        <p:sp>
          <p:nvSpPr>
            <p:cNvPr id="1563" name="Google Shape;1563;p62"/>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62"/>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_1">
    <p:spTree>
      <p:nvGrpSpPr>
        <p:cNvPr id="1565" name="Shape 1565"/>
        <p:cNvGrpSpPr/>
        <p:nvPr/>
      </p:nvGrpSpPr>
      <p:grpSpPr>
        <a:xfrm>
          <a:off x="0" y="0"/>
          <a:ext cx="0" cy="0"/>
          <a:chOff x="0" y="0"/>
          <a:chExt cx="0" cy="0"/>
        </a:xfrm>
      </p:grpSpPr>
      <p:grpSp>
        <p:nvGrpSpPr>
          <p:cNvPr id="1566" name="Google Shape;1566;p63"/>
          <p:cNvGrpSpPr/>
          <p:nvPr/>
        </p:nvGrpSpPr>
        <p:grpSpPr>
          <a:xfrm rot="10800000">
            <a:off x="69924" y="-2765"/>
            <a:ext cx="8992628" cy="5070322"/>
            <a:chOff x="-9231564" y="-809793"/>
            <a:chExt cx="6507438" cy="3669095"/>
          </a:xfrm>
        </p:grpSpPr>
        <p:sp>
          <p:nvSpPr>
            <p:cNvPr id="1567" name="Google Shape;1567;p63"/>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63"/>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63"/>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63"/>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63"/>
            <p:cNvSpPr/>
            <p:nvPr/>
          </p:nvSpPr>
          <p:spPr>
            <a:xfrm>
              <a:off x="-6911239" y="2630017"/>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3"/>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3"/>
            <p:cNvSpPr/>
            <p:nvPr/>
          </p:nvSpPr>
          <p:spPr>
            <a:xfrm>
              <a:off x="-5178869" y="2691700"/>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3"/>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3"/>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3"/>
            <p:cNvSpPr/>
            <p:nvPr/>
          </p:nvSpPr>
          <p:spPr>
            <a:xfrm>
              <a:off x="-4541829" y="-649249"/>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3"/>
            <p:cNvSpPr/>
            <p:nvPr/>
          </p:nvSpPr>
          <p:spPr>
            <a:xfrm>
              <a:off x="-8861891" y="2722857"/>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3"/>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3"/>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63"/>
            <p:cNvSpPr/>
            <p:nvPr/>
          </p:nvSpPr>
          <p:spPr>
            <a:xfrm>
              <a:off x="-8978542" y="1431537"/>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63"/>
            <p:cNvSpPr/>
            <p:nvPr/>
          </p:nvSpPr>
          <p:spPr>
            <a:xfrm>
              <a:off x="-2916272" y="19419"/>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63"/>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63"/>
            <p:cNvSpPr/>
            <p:nvPr/>
          </p:nvSpPr>
          <p:spPr>
            <a:xfrm>
              <a:off x="-2887514" y="2682606"/>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63"/>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63"/>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6" name="Google Shape;1586;p63"/>
          <p:cNvGrpSpPr/>
          <p:nvPr/>
        </p:nvGrpSpPr>
        <p:grpSpPr>
          <a:xfrm flipH="1" rot="-6569045">
            <a:off x="8292359" y="4371781"/>
            <a:ext cx="1092730" cy="1122103"/>
            <a:chOff x="6915152" y="4038195"/>
            <a:chExt cx="958640" cy="984408"/>
          </a:xfrm>
        </p:grpSpPr>
        <p:sp>
          <p:nvSpPr>
            <p:cNvPr id="1587" name="Google Shape;1587;p63"/>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63"/>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9" name="Google Shape;1589;p63"/>
          <p:cNvSpPr/>
          <p:nvPr/>
        </p:nvSpPr>
        <p:spPr>
          <a:xfrm flipH="1" rot="10800000">
            <a:off x="69917" y="415526"/>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63"/>
          <p:cNvSpPr/>
          <p:nvPr/>
        </p:nvSpPr>
        <p:spPr>
          <a:xfrm flipH="1" rot="10800000">
            <a:off x="940872" y="6"/>
            <a:ext cx="367237" cy="475133"/>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63"/>
          <p:cNvSpPr/>
          <p:nvPr/>
        </p:nvSpPr>
        <p:spPr>
          <a:xfrm flipH="1" rot="10800000">
            <a:off x="262790" y="1368941"/>
            <a:ext cx="250395" cy="323950"/>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3"/>
          <p:cNvSpPr/>
          <p:nvPr/>
        </p:nvSpPr>
        <p:spPr>
          <a:xfrm flipH="1" rot="10800000">
            <a:off x="8598965" y="2832891"/>
            <a:ext cx="250395" cy="323950"/>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3" name="Google Shape;1593;p63"/>
          <p:cNvGrpSpPr/>
          <p:nvPr/>
        </p:nvGrpSpPr>
        <p:grpSpPr>
          <a:xfrm flipH="1" rot="-9026081">
            <a:off x="-158342" y="4371812"/>
            <a:ext cx="1092667" cy="1122039"/>
            <a:chOff x="6915152" y="4038195"/>
            <a:chExt cx="958640" cy="984408"/>
          </a:xfrm>
        </p:grpSpPr>
        <p:sp>
          <p:nvSpPr>
            <p:cNvPr id="1594" name="Google Shape;1594;p63"/>
            <p:cNvSpPr/>
            <p:nvPr/>
          </p:nvSpPr>
          <p:spPr>
            <a:xfrm>
              <a:off x="6915152" y="4038195"/>
              <a:ext cx="958640" cy="984408"/>
            </a:xfrm>
            <a:custGeom>
              <a:rect b="b" l="l" r="r" t="t"/>
              <a:pathLst>
                <a:path extrusionOk="0" h="24029" w="23400">
                  <a:moveTo>
                    <a:pt x="0" y="12142"/>
                  </a:moveTo>
                  <a:cubicBezTo>
                    <a:pt x="0" y="7594"/>
                    <a:pt x="2749" y="3488"/>
                    <a:pt x="6954" y="1744"/>
                  </a:cubicBezTo>
                  <a:cubicBezTo>
                    <a:pt x="11159" y="0"/>
                    <a:pt x="16005" y="961"/>
                    <a:pt x="19217" y="4184"/>
                  </a:cubicBezTo>
                  <a:cubicBezTo>
                    <a:pt x="22440" y="7407"/>
                    <a:pt x="23400" y="12241"/>
                    <a:pt x="21656" y="16446"/>
                  </a:cubicBezTo>
                  <a:cubicBezTo>
                    <a:pt x="19923" y="20663"/>
                    <a:pt x="15817" y="23400"/>
                    <a:pt x="11259" y="23400"/>
                  </a:cubicBezTo>
                  <a:cubicBezTo>
                    <a:pt x="5045" y="23400"/>
                    <a:pt x="11" y="18356"/>
                    <a:pt x="0" y="12142"/>
                  </a:cubicBezTo>
                  <a:close/>
                  <a:moveTo>
                    <a:pt x="243" y="12142"/>
                  </a:moveTo>
                  <a:cubicBezTo>
                    <a:pt x="243" y="16601"/>
                    <a:pt x="2925" y="20618"/>
                    <a:pt x="7042" y="22318"/>
                  </a:cubicBezTo>
                  <a:cubicBezTo>
                    <a:pt x="11159" y="24029"/>
                    <a:pt x="15894" y="23080"/>
                    <a:pt x="19051" y="19934"/>
                  </a:cubicBezTo>
                  <a:cubicBezTo>
                    <a:pt x="22197" y="16788"/>
                    <a:pt x="23146" y="12042"/>
                    <a:pt x="21435" y="7925"/>
                  </a:cubicBezTo>
                  <a:cubicBezTo>
                    <a:pt x="19735" y="3819"/>
                    <a:pt x="15718" y="1126"/>
                    <a:pt x="11270" y="1126"/>
                  </a:cubicBezTo>
                  <a:cubicBezTo>
                    <a:pt x="5177" y="1137"/>
                    <a:pt x="254" y="6060"/>
                    <a:pt x="243" y="12142"/>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63"/>
            <p:cNvSpPr/>
            <p:nvPr/>
          </p:nvSpPr>
          <p:spPr>
            <a:xfrm>
              <a:off x="6915152" y="4102391"/>
              <a:ext cx="795876" cy="815786"/>
            </a:xfrm>
            <a:custGeom>
              <a:rect b="b" l="l" r="r" t="t"/>
              <a:pathLst>
                <a:path extrusionOk="0" h="19913" w="19427">
                  <a:moveTo>
                    <a:pt x="0" y="10089"/>
                  </a:moveTo>
                  <a:cubicBezTo>
                    <a:pt x="0" y="6303"/>
                    <a:pt x="2274" y="2893"/>
                    <a:pt x="5773" y="1447"/>
                  </a:cubicBezTo>
                  <a:cubicBezTo>
                    <a:pt x="9261" y="1"/>
                    <a:pt x="13290" y="795"/>
                    <a:pt x="15961" y="3478"/>
                  </a:cubicBezTo>
                  <a:cubicBezTo>
                    <a:pt x="18632" y="6149"/>
                    <a:pt x="19426" y="10166"/>
                    <a:pt x="17980" y="13665"/>
                  </a:cubicBezTo>
                  <a:cubicBezTo>
                    <a:pt x="16535" y="17153"/>
                    <a:pt x="13135" y="19427"/>
                    <a:pt x="9349" y="19427"/>
                  </a:cubicBezTo>
                  <a:cubicBezTo>
                    <a:pt x="4195" y="19427"/>
                    <a:pt x="11" y="15244"/>
                    <a:pt x="0" y="10089"/>
                  </a:cubicBezTo>
                  <a:close/>
                  <a:moveTo>
                    <a:pt x="243" y="10089"/>
                  </a:moveTo>
                  <a:cubicBezTo>
                    <a:pt x="243" y="13764"/>
                    <a:pt x="2462" y="17087"/>
                    <a:pt x="5861" y="18500"/>
                  </a:cubicBezTo>
                  <a:cubicBezTo>
                    <a:pt x="9272" y="19912"/>
                    <a:pt x="13190" y="19129"/>
                    <a:pt x="15784" y="16524"/>
                  </a:cubicBezTo>
                  <a:cubicBezTo>
                    <a:pt x="18389" y="13919"/>
                    <a:pt x="19173" y="10001"/>
                    <a:pt x="17760" y="6601"/>
                  </a:cubicBezTo>
                  <a:cubicBezTo>
                    <a:pt x="16358" y="3202"/>
                    <a:pt x="13036" y="983"/>
                    <a:pt x="9349" y="983"/>
                  </a:cubicBezTo>
                  <a:cubicBezTo>
                    <a:pt x="4327" y="983"/>
                    <a:pt x="254" y="5056"/>
                    <a:pt x="243" y="10089"/>
                  </a:cubicBezTo>
                  <a:close/>
                </a:path>
              </a:pathLst>
            </a:cu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1_1_1">
    <p:spTree>
      <p:nvGrpSpPr>
        <p:cNvPr id="1596" name="Shape 1596"/>
        <p:cNvGrpSpPr/>
        <p:nvPr/>
      </p:nvGrpSpPr>
      <p:grpSpPr>
        <a:xfrm>
          <a:off x="0" y="0"/>
          <a:ext cx="0" cy="0"/>
          <a:chOff x="0" y="0"/>
          <a:chExt cx="0" cy="0"/>
        </a:xfrm>
      </p:grpSpPr>
      <p:grpSp>
        <p:nvGrpSpPr>
          <p:cNvPr id="1597" name="Google Shape;1597;p64"/>
          <p:cNvGrpSpPr/>
          <p:nvPr/>
        </p:nvGrpSpPr>
        <p:grpSpPr>
          <a:xfrm>
            <a:off x="50499" y="139626"/>
            <a:ext cx="8992628" cy="4946828"/>
            <a:chOff x="-9231564" y="-720427"/>
            <a:chExt cx="6507438" cy="3579729"/>
          </a:xfrm>
        </p:grpSpPr>
        <p:sp>
          <p:nvSpPr>
            <p:cNvPr id="1598" name="Google Shape;1598;p64"/>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64"/>
            <p:cNvSpPr/>
            <p:nvPr/>
          </p:nvSpPr>
          <p:spPr>
            <a:xfrm>
              <a:off x="-7937915" y="-313520"/>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64"/>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64"/>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64"/>
            <p:cNvSpPr/>
            <p:nvPr/>
          </p:nvSpPr>
          <p:spPr>
            <a:xfrm>
              <a:off x="-6966381" y="2630017"/>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4"/>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4"/>
            <p:cNvSpPr/>
            <p:nvPr/>
          </p:nvSpPr>
          <p:spPr>
            <a:xfrm>
              <a:off x="-2918068" y="2526275"/>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64"/>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4"/>
            <p:cNvSpPr/>
            <p:nvPr/>
          </p:nvSpPr>
          <p:spPr>
            <a:xfrm>
              <a:off x="-8656576" y="-456929"/>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4"/>
            <p:cNvSpPr/>
            <p:nvPr/>
          </p:nvSpPr>
          <p:spPr>
            <a:xfrm>
              <a:off x="-4332426" y="-235688"/>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4"/>
            <p:cNvSpPr/>
            <p:nvPr/>
          </p:nvSpPr>
          <p:spPr>
            <a:xfrm>
              <a:off x="-8751608" y="1454603"/>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4"/>
            <p:cNvSpPr/>
            <p:nvPr/>
          </p:nvSpPr>
          <p:spPr>
            <a:xfrm>
              <a:off x="-5191756" y="2774732"/>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4"/>
            <p:cNvSpPr/>
            <p:nvPr/>
          </p:nvSpPr>
          <p:spPr>
            <a:xfrm>
              <a:off x="-7285046" y="-637555"/>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4"/>
            <p:cNvSpPr/>
            <p:nvPr/>
          </p:nvSpPr>
          <p:spPr>
            <a:xfrm>
              <a:off x="-6221468" y="2589508"/>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64"/>
            <p:cNvSpPr/>
            <p:nvPr/>
          </p:nvSpPr>
          <p:spPr>
            <a:xfrm>
              <a:off x="-8816409" y="2776493"/>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64"/>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64"/>
            <p:cNvSpPr/>
            <p:nvPr/>
          </p:nvSpPr>
          <p:spPr>
            <a:xfrm>
              <a:off x="-3052939" y="697513"/>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64"/>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4"/>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7" name="Google Shape;1617;p64"/>
          <p:cNvGrpSpPr/>
          <p:nvPr/>
        </p:nvGrpSpPr>
        <p:grpSpPr>
          <a:xfrm rot="-933951">
            <a:off x="-1173595" y="-1249870"/>
            <a:ext cx="11491187" cy="10289890"/>
            <a:chOff x="3708681" y="1511318"/>
            <a:chExt cx="7077374" cy="6337500"/>
          </a:xfrm>
        </p:grpSpPr>
        <p:sp>
          <p:nvSpPr>
            <p:cNvPr id="1618" name="Google Shape;1618;p64"/>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64"/>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64"/>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1" name="Google Shape;1621;p64"/>
          <p:cNvSpPr/>
          <p:nvPr/>
        </p:nvSpPr>
        <p:spPr>
          <a:xfrm>
            <a:off x="50500" y="337175"/>
            <a:ext cx="566695" cy="730551"/>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64"/>
          <p:cNvSpPr/>
          <p:nvPr/>
        </p:nvSpPr>
        <p:spPr>
          <a:xfrm>
            <a:off x="7918150" y="4376815"/>
            <a:ext cx="566695" cy="730534"/>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64"/>
          <p:cNvSpPr/>
          <p:nvPr/>
        </p:nvSpPr>
        <p:spPr>
          <a:xfrm>
            <a:off x="8008638" y="290875"/>
            <a:ext cx="385724" cy="497258"/>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1_1_1_1">
    <p:spTree>
      <p:nvGrpSpPr>
        <p:cNvPr id="1624" name="Shape 1624"/>
        <p:cNvGrpSpPr/>
        <p:nvPr/>
      </p:nvGrpSpPr>
      <p:grpSpPr>
        <a:xfrm>
          <a:off x="0" y="0"/>
          <a:ext cx="0" cy="0"/>
          <a:chOff x="0" y="0"/>
          <a:chExt cx="0" cy="0"/>
        </a:xfrm>
      </p:grpSpPr>
      <p:grpSp>
        <p:nvGrpSpPr>
          <p:cNvPr id="1625" name="Google Shape;1625;p65"/>
          <p:cNvGrpSpPr/>
          <p:nvPr/>
        </p:nvGrpSpPr>
        <p:grpSpPr>
          <a:xfrm flipH="1" rot="10800000">
            <a:off x="50499" y="139626"/>
            <a:ext cx="8992628" cy="4946828"/>
            <a:chOff x="-9231564" y="-720427"/>
            <a:chExt cx="6507438" cy="3579729"/>
          </a:xfrm>
        </p:grpSpPr>
        <p:sp>
          <p:nvSpPr>
            <p:cNvPr id="1626" name="Google Shape;1626;p65"/>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65"/>
            <p:cNvSpPr/>
            <p:nvPr/>
          </p:nvSpPr>
          <p:spPr>
            <a:xfrm>
              <a:off x="-7937915" y="-313520"/>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65"/>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65"/>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65"/>
            <p:cNvSpPr/>
            <p:nvPr/>
          </p:nvSpPr>
          <p:spPr>
            <a:xfrm>
              <a:off x="-6966381" y="2630017"/>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65"/>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65"/>
            <p:cNvSpPr/>
            <p:nvPr/>
          </p:nvSpPr>
          <p:spPr>
            <a:xfrm>
              <a:off x="-2918068" y="2526275"/>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65"/>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65"/>
            <p:cNvSpPr/>
            <p:nvPr/>
          </p:nvSpPr>
          <p:spPr>
            <a:xfrm>
              <a:off x="-8656576" y="-456929"/>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65"/>
            <p:cNvSpPr/>
            <p:nvPr/>
          </p:nvSpPr>
          <p:spPr>
            <a:xfrm>
              <a:off x="-4497850" y="-566537"/>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5"/>
            <p:cNvSpPr/>
            <p:nvPr/>
          </p:nvSpPr>
          <p:spPr>
            <a:xfrm>
              <a:off x="-8751608" y="1454603"/>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5"/>
            <p:cNvSpPr/>
            <p:nvPr/>
          </p:nvSpPr>
          <p:spPr>
            <a:xfrm>
              <a:off x="-5191756" y="2774732"/>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65"/>
            <p:cNvSpPr/>
            <p:nvPr/>
          </p:nvSpPr>
          <p:spPr>
            <a:xfrm>
              <a:off x="-7285046" y="-637555"/>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65"/>
            <p:cNvSpPr/>
            <p:nvPr/>
          </p:nvSpPr>
          <p:spPr>
            <a:xfrm>
              <a:off x="-6221468" y="2589508"/>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65"/>
            <p:cNvSpPr/>
            <p:nvPr/>
          </p:nvSpPr>
          <p:spPr>
            <a:xfrm>
              <a:off x="-8816409" y="2776493"/>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5"/>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65"/>
            <p:cNvSpPr/>
            <p:nvPr/>
          </p:nvSpPr>
          <p:spPr>
            <a:xfrm>
              <a:off x="-3052939" y="697513"/>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65"/>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5"/>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5" name="Google Shape;1645;p65"/>
          <p:cNvGrpSpPr/>
          <p:nvPr/>
        </p:nvGrpSpPr>
        <p:grpSpPr>
          <a:xfrm rot="-933951">
            <a:off x="2210980" y="-2659570"/>
            <a:ext cx="11491187" cy="10289890"/>
            <a:chOff x="3708681" y="1511318"/>
            <a:chExt cx="7077374" cy="6337500"/>
          </a:xfrm>
        </p:grpSpPr>
        <p:sp>
          <p:nvSpPr>
            <p:cNvPr id="1646" name="Google Shape;1646;p65"/>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65"/>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5"/>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9" name="Google Shape;1649;p65"/>
          <p:cNvSpPr/>
          <p:nvPr/>
        </p:nvSpPr>
        <p:spPr>
          <a:xfrm>
            <a:off x="50500" y="337175"/>
            <a:ext cx="566695" cy="730551"/>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65"/>
          <p:cNvSpPr/>
          <p:nvPr/>
        </p:nvSpPr>
        <p:spPr>
          <a:xfrm>
            <a:off x="141000" y="4095799"/>
            <a:ext cx="385698" cy="497208"/>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65"/>
          <p:cNvSpPr/>
          <p:nvPr/>
        </p:nvSpPr>
        <p:spPr>
          <a:xfrm>
            <a:off x="845838" y="4593000"/>
            <a:ext cx="385724" cy="497258"/>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38">
    <p:spTree>
      <p:nvGrpSpPr>
        <p:cNvPr id="1652" name="Shape 1652"/>
        <p:cNvGrpSpPr/>
        <p:nvPr/>
      </p:nvGrpSpPr>
      <p:grpSpPr>
        <a:xfrm>
          <a:off x="0" y="0"/>
          <a:ext cx="0" cy="0"/>
          <a:chOff x="0" y="0"/>
          <a:chExt cx="0" cy="0"/>
        </a:xfrm>
      </p:grpSpPr>
      <p:grpSp>
        <p:nvGrpSpPr>
          <p:cNvPr id="1653" name="Google Shape;1653;p66"/>
          <p:cNvGrpSpPr/>
          <p:nvPr/>
        </p:nvGrpSpPr>
        <p:grpSpPr>
          <a:xfrm flipH="1">
            <a:off x="152080" y="97189"/>
            <a:ext cx="8992628" cy="4946828"/>
            <a:chOff x="-9231564" y="-720427"/>
            <a:chExt cx="6507438" cy="3579729"/>
          </a:xfrm>
        </p:grpSpPr>
        <p:sp>
          <p:nvSpPr>
            <p:cNvPr id="1654" name="Google Shape;1654;p66"/>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66"/>
            <p:cNvSpPr/>
            <p:nvPr/>
          </p:nvSpPr>
          <p:spPr>
            <a:xfrm>
              <a:off x="-7937915" y="-313520"/>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66"/>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66"/>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66"/>
            <p:cNvSpPr/>
            <p:nvPr/>
          </p:nvSpPr>
          <p:spPr>
            <a:xfrm>
              <a:off x="-6966381" y="2354310"/>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66"/>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66"/>
            <p:cNvSpPr/>
            <p:nvPr/>
          </p:nvSpPr>
          <p:spPr>
            <a:xfrm>
              <a:off x="-2918068" y="2526275"/>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66"/>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66"/>
            <p:cNvSpPr/>
            <p:nvPr/>
          </p:nvSpPr>
          <p:spPr>
            <a:xfrm>
              <a:off x="-8656576" y="-456929"/>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66"/>
            <p:cNvSpPr/>
            <p:nvPr/>
          </p:nvSpPr>
          <p:spPr>
            <a:xfrm>
              <a:off x="-4332426" y="-235688"/>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66"/>
            <p:cNvSpPr/>
            <p:nvPr/>
          </p:nvSpPr>
          <p:spPr>
            <a:xfrm>
              <a:off x="-8751608" y="1454603"/>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66"/>
            <p:cNvSpPr/>
            <p:nvPr/>
          </p:nvSpPr>
          <p:spPr>
            <a:xfrm>
              <a:off x="-5191756" y="2223318"/>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66"/>
            <p:cNvSpPr/>
            <p:nvPr/>
          </p:nvSpPr>
          <p:spPr>
            <a:xfrm>
              <a:off x="-7285046" y="-637555"/>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66"/>
            <p:cNvSpPr/>
            <p:nvPr/>
          </p:nvSpPr>
          <p:spPr>
            <a:xfrm>
              <a:off x="-6221468" y="2038093"/>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66"/>
            <p:cNvSpPr/>
            <p:nvPr/>
          </p:nvSpPr>
          <p:spPr>
            <a:xfrm>
              <a:off x="-8099570" y="1673663"/>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66"/>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66"/>
            <p:cNvSpPr/>
            <p:nvPr/>
          </p:nvSpPr>
          <p:spPr>
            <a:xfrm>
              <a:off x="-3052939" y="697513"/>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66"/>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66"/>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3" name="Google Shape;1673;p66"/>
          <p:cNvGrpSpPr/>
          <p:nvPr/>
        </p:nvGrpSpPr>
        <p:grpSpPr>
          <a:xfrm flipH="1" rot="933951">
            <a:off x="-7218385" y="-3459670"/>
            <a:ext cx="11491187" cy="10289890"/>
            <a:chOff x="3708681" y="1511318"/>
            <a:chExt cx="7077374" cy="6337500"/>
          </a:xfrm>
        </p:grpSpPr>
        <p:sp>
          <p:nvSpPr>
            <p:cNvPr id="1674" name="Google Shape;1674;p66"/>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66"/>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66"/>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7" name="Google Shape;1677;p66"/>
          <p:cNvSpPr/>
          <p:nvPr/>
        </p:nvSpPr>
        <p:spPr>
          <a:xfrm flipH="1">
            <a:off x="2562624" y="4151958"/>
            <a:ext cx="471429" cy="609847"/>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CUSTOM_39">
    <p:spTree>
      <p:nvGrpSpPr>
        <p:cNvPr id="1678" name="Shape 1678"/>
        <p:cNvGrpSpPr/>
        <p:nvPr/>
      </p:nvGrpSpPr>
      <p:grpSpPr>
        <a:xfrm>
          <a:off x="0" y="0"/>
          <a:ext cx="0" cy="0"/>
          <a:chOff x="0" y="0"/>
          <a:chExt cx="0" cy="0"/>
        </a:xfrm>
      </p:grpSpPr>
      <p:grpSp>
        <p:nvGrpSpPr>
          <p:cNvPr id="1679" name="Google Shape;1679;p67"/>
          <p:cNvGrpSpPr/>
          <p:nvPr/>
        </p:nvGrpSpPr>
        <p:grpSpPr>
          <a:xfrm>
            <a:off x="69924" y="92331"/>
            <a:ext cx="8992628" cy="5070322"/>
            <a:chOff x="-9231564" y="-809793"/>
            <a:chExt cx="6507438" cy="3669095"/>
          </a:xfrm>
        </p:grpSpPr>
        <p:sp>
          <p:nvSpPr>
            <p:cNvPr id="1680" name="Google Shape;1680;p67"/>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67"/>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67"/>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67"/>
            <p:cNvSpPr/>
            <p:nvPr/>
          </p:nvSpPr>
          <p:spPr>
            <a:xfrm>
              <a:off x="-6369527" y="-6859"/>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67"/>
            <p:cNvSpPr/>
            <p:nvPr/>
          </p:nvSpPr>
          <p:spPr>
            <a:xfrm>
              <a:off x="-6359825" y="-678471"/>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67"/>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67"/>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67"/>
            <p:cNvSpPr/>
            <p:nvPr/>
          </p:nvSpPr>
          <p:spPr>
            <a:xfrm>
              <a:off x="-5530226" y="1981505"/>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67"/>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67"/>
            <p:cNvSpPr/>
            <p:nvPr/>
          </p:nvSpPr>
          <p:spPr>
            <a:xfrm>
              <a:off x="-3935273" y="1280702"/>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67"/>
            <p:cNvSpPr/>
            <p:nvPr/>
          </p:nvSpPr>
          <p:spPr>
            <a:xfrm rot="5633016">
              <a:off x="-7473173" y="-673353"/>
              <a:ext cx="35893" cy="27642"/>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67"/>
            <p:cNvSpPr/>
            <p:nvPr/>
          </p:nvSpPr>
          <p:spPr>
            <a:xfrm>
              <a:off x="-7397415" y="-699180"/>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67"/>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67"/>
            <p:cNvSpPr/>
            <p:nvPr/>
          </p:nvSpPr>
          <p:spPr>
            <a:xfrm rot="5633016">
              <a:off x="-6783064" y="85579"/>
              <a:ext cx="35893" cy="27642"/>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67"/>
            <p:cNvSpPr/>
            <p:nvPr/>
          </p:nvSpPr>
          <p:spPr>
            <a:xfrm>
              <a:off x="-5232214" y="2555927"/>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67"/>
            <p:cNvSpPr/>
            <p:nvPr/>
          </p:nvSpPr>
          <p:spPr>
            <a:xfrm>
              <a:off x="-4705821" y="2181843"/>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67"/>
            <p:cNvSpPr/>
            <p:nvPr/>
          </p:nvSpPr>
          <p:spPr>
            <a:xfrm>
              <a:off x="-3328646" y="1083504"/>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67"/>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67"/>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9" name="Google Shape;1699;p67"/>
          <p:cNvGrpSpPr/>
          <p:nvPr/>
        </p:nvGrpSpPr>
        <p:grpSpPr>
          <a:xfrm>
            <a:off x="5903599" y="1507999"/>
            <a:ext cx="6573176" cy="6177407"/>
            <a:chOff x="-2113384" y="-2498114"/>
            <a:chExt cx="10793393" cy="10141860"/>
          </a:xfrm>
        </p:grpSpPr>
        <p:grpSp>
          <p:nvGrpSpPr>
            <p:cNvPr id="1700" name="Google Shape;1700;p67"/>
            <p:cNvGrpSpPr/>
            <p:nvPr/>
          </p:nvGrpSpPr>
          <p:grpSpPr>
            <a:xfrm rot="-933916">
              <a:off x="-1200449" y="-1442210"/>
              <a:ext cx="8967523" cy="8030051"/>
              <a:chOff x="3708681" y="1511318"/>
              <a:chExt cx="7077374" cy="6337500"/>
            </a:xfrm>
          </p:grpSpPr>
          <p:sp>
            <p:nvSpPr>
              <p:cNvPr id="1701" name="Google Shape;1701;p67"/>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67"/>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67"/>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4" name="Google Shape;1704;p67"/>
            <p:cNvSpPr/>
            <p:nvPr/>
          </p:nvSpPr>
          <p:spPr>
            <a:xfrm>
              <a:off x="1198306" y="4497756"/>
              <a:ext cx="367903" cy="475926"/>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67"/>
            <p:cNvSpPr/>
            <p:nvPr/>
          </p:nvSpPr>
          <p:spPr>
            <a:xfrm>
              <a:off x="576292" y="92333"/>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67"/>
            <p:cNvSpPr/>
            <p:nvPr/>
          </p:nvSpPr>
          <p:spPr>
            <a:xfrm>
              <a:off x="4759555" y="92343"/>
              <a:ext cx="761859" cy="982106"/>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7" name="Google Shape;1707;p67"/>
          <p:cNvGrpSpPr/>
          <p:nvPr/>
        </p:nvGrpSpPr>
        <p:grpSpPr>
          <a:xfrm flipH="1" rot="10800000">
            <a:off x="-2985214" y="-2860551"/>
            <a:ext cx="6573176" cy="6177407"/>
            <a:chOff x="-2113384" y="-2498114"/>
            <a:chExt cx="10793393" cy="10141860"/>
          </a:xfrm>
        </p:grpSpPr>
        <p:grpSp>
          <p:nvGrpSpPr>
            <p:cNvPr id="1708" name="Google Shape;1708;p67"/>
            <p:cNvGrpSpPr/>
            <p:nvPr/>
          </p:nvGrpSpPr>
          <p:grpSpPr>
            <a:xfrm rot="-933916">
              <a:off x="-1200449" y="-1442210"/>
              <a:ext cx="8967523" cy="8030051"/>
              <a:chOff x="3708681" y="1511318"/>
              <a:chExt cx="7077374" cy="6337500"/>
            </a:xfrm>
          </p:grpSpPr>
          <p:sp>
            <p:nvSpPr>
              <p:cNvPr id="1709" name="Google Shape;1709;p67"/>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67"/>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67"/>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2" name="Google Shape;1712;p67"/>
            <p:cNvSpPr/>
            <p:nvPr/>
          </p:nvSpPr>
          <p:spPr>
            <a:xfrm>
              <a:off x="1198306" y="4497756"/>
              <a:ext cx="367903" cy="475926"/>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67"/>
            <p:cNvSpPr/>
            <p:nvPr/>
          </p:nvSpPr>
          <p:spPr>
            <a:xfrm>
              <a:off x="576292" y="92333"/>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67"/>
            <p:cNvSpPr/>
            <p:nvPr/>
          </p:nvSpPr>
          <p:spPr>
            <a:xfrm>
              <a:off x="4759555" y="92343"/>
              <a:ext cx="761859" cy="982106"/>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6">
  <p:cSld name="CUSTOM_40">
    <p:spTree>
      <p:nvGrpSpPr>
        <p:cNvPr id="1715" name="Shape 1715"/>
        <p:cNvGrpSpPr/>
        <p:nvPr/>
      </p:nvGrpSpPr>
      <p:grpSpPr>
        <a:xfrm>
          <a:off x="0" y="0"/>
          <a:ext cx="0" cy="0"/>
          <a:chOff x="0" y="0"/>
          <a:chExt cx="0" cy="0"/>
        </a:xfrm>
      </p:grpSpPr>
      <p:grpSp>
        <p:nvGrpSpPr>
          <p:cNvPr id="1716" name="Google Shape;1716;p68"/>
          <p:cNvGrpSpPr/>
          <p:nvPr/>
        </p:nvGrpSpPr>
        <p:grpSpPr>
          <a:xfrm flipH="1">
            <a:off x="39323" y="92331"/>
            <a:ext cx="9032673" cy="4976582"/>
            <a:chOff x="-9231564" y="-809793"/>
            <a:chExt cx="6536416" cy="3601261"/>
          </a:xfrm>
        </p:grpSpPr>
        <p:sp>
          <p:nvSpPr>
            <p:cNvPr id="1717" name="Google Shape;1717;p68"/>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68"/>
            <p:cNvSpPr/>
            <p:nvPr/>
          </p:nvSpPr>
          <p:spPr>
            <a:xfrm>
              <a:off x="-7937915" y="-809793"/>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68"/>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68"/>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68"/>
            <p:cNvSpPr/>
            <p:nvPr/>
          </p:nvSpPr>
          <p:spPr>
            <a:xfrm rot="5400000">
              <a:off x="-7055311" y="2678438"/>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68"/>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68"/>
            <p:cNvSpPr/>
            <p:nvPr/>
          </p:nvSpPr>
          <p:spPr>
            <a:xfrm>
              <a:off x="-2918068" y="1809436"/>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68"/>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68"/>
            <p:cNvSpPr/>
            <p:nvPr/>
          </p:nvSpPr>
          <p:spPr>
            <a:xfrm>
              <a:off x="-9042566" y="-401788"/>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68"/>
            <p:cNvSpPr/>
            <p:nvPr/>
          </p:nvSpPr>
          <p:spPr>
            <a:xfrm rot="5400000">
              <a:off x="-2868973" y="-24152"/>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68"/>
            <p:cNvSpPr/>
            <p:nvPr/>
          </p:nvSpPr>
          <p:spPr>
            <a:xfrm>
              <a:off x="-9137598" y="1454603"/>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68"/>
            <p:cNvSpPr/>
            <p:nvPr/>
          </p:nvSpPr>
          <p:spPr>
            <a:xfrm>
              <a:off x="-9051659" y="2057893"/>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68"/>
            <p:cNvSpPr/>
            <p:nvPr/>
          </p:nvSpPr>
          <p:spPr>
            <a:xfrm>
              <a:off x="-8773865" y="-802979"/>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68"/>
            <p:cNvSpPr/>
            <p:nvPr/>
          </p:nvSpPr>
          <p:spPr>
            <a:xfrm rot="5400000">
              <a:off x="-5675815" y="2649389"/>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68"/>
            <p:cNvSpPr/>
            <p:nvPr/>
          </p:nvSpPr>
          <p:spPr>
            <a:xfrm>
              <a:off x="-4515375" y="-807703"/>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68"/>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68"/>
            <p:cNvSpPr/>
            <p:nvPr/>
          </p:nvSpPr>
          <p:spPr>
            <a:xfrm rot="5400000">
              <a:off x="-2726916" y="417051"/>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68"/>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68"/>
            <p:cNvSpPr/>
            <p:nvPr/>
          </p:nvSpPr>
          <p:spPr>
            <a:xfrm>
              <a:off x="-4745240" y="2721409"/>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6" name="Google Shape;1736;p68"/>
          <p:cNvGrpSpPr/>
          <p:nvPr/>
        </p:nvGrpSpPr>
        <p:grpSpPr>
          <a:xfrm flipH="1" rot="10800000">
            <a:off x="50499" y="-3087505"/>
            <a:ext cx="8992628" cy="4946828"/>
            <a:chOff x="-9231564" y="-720427"/>
            <a:chExt cx="6507438" cy="3579729"/>
          </a:xfrm>
        </p:grpSpPr>
        <p:sp>
          <p:nvSpPr>
            <p:cNvPr id="1737" name="Google Shape;1737;p68"/>
            <p:cNvSpPr/>
            <p:nvPr/>
          </p:nvSpPr>
          <p:spPr>
            <a:xfrm>
              <a:off x="-9231564" y="895623"/>
              <a:ext cx="53434" cy="41253"/>
            </a:xfrm>
            <a:custGeom>
              <a:rect b="b" l="l" r="r" t="t"/>
              <a:pathLst>
                <a:path extrusionOk="0" h="1270" w="1645">
                  <a:moveTo>
                    <a:pt x="817" y="0"/>
                  </a:moveTo>
                  <a:cubicBezTo>
                    <a:pt x="0" y="0"/>
                    <a:pt x="0" y="1270"/>
                    <a:pt x="817" y="1270"/>
                  </a:cubicBezTo>
                  <a:cubicBezTo>
                    <a:pt x="1645" y="1270"/>
                    <a:pt x="1645"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68"/>
            <p:cNvSpPr/>
            <p:nvPr/>
          </p:nvSpPr>
          <p:spPr>
            <a:xfrm>
              <a:off x="-7937915" y="-313520"/>
              <a:ext cx="53466" cy="41253"/>
            </a:xfrm>
            <a:custGeom>
              <a:rect b="b" l="l" r="r" t="t"/>
              <a:pathLst>
                <a:path extrusionOk="0" h="1270" w="1646">
                  <a:moveTo>
                    <a:pt x="828" y="1"/>
                  </a:moveTo>
                  <a:cubicBezTo>
                    <a:pt x="12" y="1"/>
                    <a:pt x="1" y="1270"/>
                    <a:pt x="828" y="1270"/>
                  </a:cubicBezTo>
                  <a:cubicBezTo>
                    <a:pt x="1645" y="1270"/>
                    <a:pt x="1645" y="1"/>
                    <a:pt x="828"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68"/>
            <p:cNvSpPr/>
            <p:nvPr/>
          </p:nvSpPr>
          <p:spPr>
            <a:xfrm>
              <a:off x="-8912210" y="176428"/>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68"/>
            <p:cNvSpPr/>
            <p:nvPr/>
          </p:nvSpPr>
          <p:spPr>
            <a:xfrm>
              <a:off x="-8023771" y="2750215"/>
              <a:ext cx="53076" cy="41253"/>
            </a:xfrm>
            <a:custGeom>
              <a:rect b="b" l="l" r="r" t="t"/>
              <a:pathLst>
                <a:path extrusionOk="0" h="1270" w="1634">
                  <a:moveTo>
                    <a:pt x="817" y="0"/>
                  </a:moveTo>
                  <a:cubicBezTo>
                    <a:pt x="0" y="0"/>
                    <a:pt x="0" y="1270"/>
                    <a:pt x="817" y="1270"/>
                  </a:cubicBezTo>
                  <a:cubicBezTo>
                    <a:pt x="1634" y="1270"/>
                    <a:pt x="1634" y="0"/>
                    <a:pt x="817"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68"/>
            <p:cNvSpPr/>
            <p:nvPr/>
          </p:nvSpPr>
          <p:spPr>
            <a:xfrm>
              <a:off x="-6966381" y="2630017"/>
              <a:ext cx="53466" cy="41253"/>
            </a:xfrm>
            <a:custGeom>
              <a:rect b="b" l="l" r="r" t="t"/>
              <a:pathLst>
                <a:path extrusionOk="0" h="1270" w="1646">
                  <a:moveTo>
                    <a:pt x="818" y="0"/>
                  </a:moveTo>
                  <a:cubicBezTo>
                    <a:pt x="1" y="0"/>
                    <a:pt x="1" y="1270"/>
                    <a:pt x="818" y="1270"/>
                  </a:cubicBezTo>
                  <a:cubicBezTo>
                    <a:pt x="1634" y="1270"/>
                    <a:pt x="1645"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68"/>
            <p:cNvSpPr/>
            <p:nvPr/>
          </p:nvSpPr>
          <p:spPr>
            <a:xfrm>
              <a:off x="-3520244" y="2670352"/>
              <a:ext cx="53466" cy="41253"/>
            </a:xfrm>
            <a:custGeom>
              <a:rect b="b" l="l" r="r" t="t"/>
              <a:pathLst>
                <a:path extrusionOk="0" h="1270" w="1646">
                  <a:moveTo>
                    <a:pt x="818" y="0"/>
                  </a:moveTo>
                  <a:cubicBezTo>
                    <a:pt x="1" y="0"/>
                    <a:pt x="1" y="1270"/>
                    <a:pt x="818" y="1270"/>
                  </a:cubicBezTo>
                  <a:cubicBezTo>
                    <a:pt x="1635" y="1270"/>
                    <a:pt x="1646"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68"/>
            <p:cNvSpPr/>
            <p:nvPr/>
          </p:nvSpPr>
          <p:spPr>
            <a:xfrm>
              <a:off x="-2918068" y="2526275"/>
              <a:ext cx="73486" cy="57264"/>
            </a:xfrm>
            <a:custGeom>
              <a:rect b="b" l="l" r="r" t="t"/>
              <a:pathLst>
                <a:path extrusionOk="0" h="1282" w="1646">
                  <a:moveTo>
                    <a:pt x="817" y="1"/>
                  </a:moveTo>
                  <a:cubicBezTo>
                    <a:pt x="0" y="1"/>
                    <a:pt x="0" y="1281"/>
                    <a:pt x="817" y="1281"/>
                  </a:cubicBezTo>
                  <a:cubicBezTo>
                    <a:pt x="1645" y="1281"/>
                    <a:pt x="1645" y="1"/>
                    <a:pt x="817"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68"/>
            <p:cNvSpPr/>
            <p:nvPr/>
          </p:nvSpPr>
          <p:spPr>
            <a:xfrm>
              <a:off x="-3710558" y="-720427"/>
              <a:ext cx="53109" cy="41253"/>
            </a:xfrm>
            <a:custGeom>
              <a:rect b="b" l="l" r="r" t="t"/>
              <a:pathLst>
                <a:path extrusionOk="0" h="1270" w="1635">
                  <a:moveTo>
                    <a:pt x="818" y="0"/>
                  </a:moveTo>
                  <a:cubicBezTo>
                    <a:pt x="1" y="0"/>
                    <a:pt x="1" y="1270"/>
                    <a:pt x="818" y="1270"/>
                  </a:cubicBezTo>
                  <a:cubicBezTo>
                    <a:pt x="1634" y="1270"/>
                    <a:pt x="1634" y="0"/>
                    <a:pt x="818"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68"/>
            <p:cNvSpPr/>
            <p:nvPr/>
          </p:nvSpPr>
          <p:spPr>
            <a:xfrm>
              <a:off x="-8656576" y="-456929"/>
              <a:ext cx="35893" cy="27643"/>
            </a:xfrm>
            <a:custGeom>
              <a:rect b="b" l="l" r="r" t="t"/>
              <a:pathLst>
                <a:path extrusionOk="0" h="851" w="1105">
                  <a:moveTo>
                    <a:pt x="553" y="1"/>
                  </a:moveTo>
                  <a:cubicBezTo>
                    <a:pt x="1" y="1"/>
                    <a:pt x="1" y="851"/>
                    <a:pt x="553" y="851"/>
                  </a:cubicBezTo>
                  <a:cubicBezTo>
                    <a:pt x="1104" y="851"/>
                    <a:pt x="1093"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68"/>
            <p:cNvSpPr/>
            <p:nvPr/>
          </p:nvSpPr>
          <p:spPr>
            <a:xfrm>
              <a:off x="-4332426" y="-235688"/>
              <a:ext cx="35893" cy="27643"/>
            </a:xfrm>
            <a:custGeom>
              <a:rect b="b" l="l" r="r" t="t"/>
              <a:pathLst>
                <a:path extrusionOk="0" h="851" w="1105">
                  <a:moveTo>
                    <a:pt x="552" y="0"/>
                  </a:moveTo>
                  <a:cubicBezTo>
                    <a:pt x="1" y="0"/>
                    <a:pt x="1"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68"/>
            <p:cNvSpPr/>
            <p:nvPr/>
          </p:nvSpPr>
          <p:spPr>
            <a:xfrm>
              <a:off x="-8751608" y="1454603"/>
              <a:ext cx="35893" cy="27643"/>
            </a:xfrm>
            <a:custGeom>
              <a:rect b="b" l="l" r="r" t="t"/>
              <a:pathLst>
                <a:path extrusionOk="0" h="851" w="1105">
                  <a:moveTo>
                    <a:pt x="553" y="1"/>
                  </a:moveTo>
                  <a:cubicBezTo>
                    <a:pt x="1" y="1"/>
                    <a:pt x="1" y="851"/>
                    <a:pt x="553" y="851"/>
                  </a:cubicBezTo>
                  <a:cubicBezTo>
                    <a:pt x="1105" y="851"/>
                    <a:pt x="1094" y="1"/>
                    <a:pt x="553"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68"/>
            <p:cNvSpPr/>
            <p:nvPr/>
          </p:nvSpPr>
          <p:spPr>
            <a:xfrm>
              <a:off x="-5191756" y="2774732"/>
              <a:ext cx="35861" cy="27285"/>
            </a:xfrm>
            <a:custGeom>
              <a:rect b="b" l="l" r="r" t="t"/>
              <a:pathLst>
                <a:path extrusionOk="0" h="840" w="1104">
                  <a:moveTo>
                    <a:pt x="552" y="0"/>
                  </a:moveTo>
                  <a:cubicBezTo>
                    <a:pt x="0" y="0"/>
                    <a:pt x="0" y="839"/>
                    <a:pt x="552" y="839"/>
                  </a:cubicBezTo>
                  <a:cubicBezTo>
                    <a:pt x="1104" y="839"/>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68"/>
            <p:cNvSpPr/>
            <p:nvPr/>
          </p:nvSpPr>
          <p:spPr>
            <a:xfrm>
              <a:off x="-7285046" y="-637555"/>
              <a:ext cx="35893" cy="27643"/>
            </a:xfrm>
            <a:custGeom>
              <a:rect b="b" l="l" r="r" t="t"/>
              <a:pathLst>
                <a:path extrusionOk="0" h="851" w="1105">
                  <a:moveTo>
                    <a:pt x="552" y="1"/>
                  </a:moveTo>
                  <a:cubicBezTo>
                    <a:pt x="0" y="1"/>
                    <a:pt x="0" y="851"/>
                    <a:pt x="552" y="851"/>
                  </a:cubicBezTo>
                  <a:cubicBezTo>
                    <a:pt x="1104" y="851"/>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68"/>
            <p:cNvSpPr/>
            <p:nvPr/>
          </p:nvSpPr>
          <p:spPr>
            <a:xfrm>
              <a:off x="-6221468" y="2589508"/>
              <a:ext cx="35893" cy="27643"/>
            </a:xfrm>
            <a:custGeom>
              <a:rect b="b" l="l" r="r" t="t"/>
              <a:pathLst>
                <a:path extrusionOk="0" h="851" w="1105">
                  <a:moveTo>
                    <a:pt x="553" y="0"/>
                  </a:moveTo>
                  <a:cubicBezTo>
                    <a:pt x="1" y="0"/>
                    <a:pt x="1" y="850"/>
                    <a:pt x="553" y="850"/>
                  </a:cubicBezTo>
                  <a:cubicBezTo>
                    <a:pt x="1104" y="850"/>
                    <a:pt x="1093"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68"/>
            <p:cNvSpPr/>
            <p:nvPr/>
          </p:nvSpPr>
          <p:spPr>
            <a:xfrm>
              <a:off x="-8816409" y="2776493"/>
              <a:ext cx="35893" cy="27285"/>
            </a:xfrm>
            <a:custGeom>
              <a:rect b="b" l="l" r="r" t="t"/>
              <a:pathLst>
                <a:path extrusionOk="0" h="840" w="1105">
                  <a:moveTo>
                    <a:pt x="552" y="1"/>
                  </a:moveTo>
                  <a:cubicBezTo>
                    <a:pt x="1" y="1"/>
                    <a:pt x="1" y="839"/>
                    <a:pt x="552" y="839"/>
                  </a:cubicBezTo>
                  <a:cubicBezTo>
                    <a:pt x="1104" y="839"/>
                    <a:pt x="1093" y="1"/>
                    <a:pt x="552" y="1"/>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68"/>
            <p:cNvSpPr/>
            <p:nvPr/>
          </p:nvSpPr>
          <p:spPr>
            <a:xfrm>
              <a:off x="-2886152" y="-520089"/>
              <a:ext cx="35893" cy="27643"/>
            </a:xfrm>
            <a:custGeom>
              <a:rect b="b" l="l" r="r" t="t"/>
              <a:pathLst>
                <a:path extrusionOk="0" h="851" w="1105">
                  <a:moveTo>
                    <a:pt x="552" y="0"/>
                  </a:moveTo>
                  <a:cubicBezTo>
                    <a:pt x="0" y="0"/>
                    <a:pt x="0" y="850"/>
                    <a:pt x="552" y="850"/>
                  </a:cubicBezTo>
                  <a:cubicBezTo>
                    <a:pt x="1104" y="850"/>
                    <a:pt x="1104"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68"/>
            <p:cNvSpPr/>
            <p:nvPr/>
          </p:nvSpPr>
          <p:spPr>
            <a:xfrm>
              <a:off x="-3052939" y="697513"/>
              <a:ext cx="35893" cy="27643"/>
            </a:xfrm>
            <a:custGeom>
              <a:rect b="b" l="l" r="r" t="t"/>
              <a:pathLst>
                <a:path extrusionOk="0" h="851" w="1105">
                  <a:moveTo>
                    <a:pt x="553" y="0"/>
                  </a:moveTo>
                  <a:cubicBezTo>
                    <a:pt x="1" y="0"/>
                    <a:pt x="1" y="850"/>
                    <a:pt x="553" y="850"/>
                  </a:cubicBezTo>
                  <a:cubicBezTo>
                    <a:pt x="1105" y="850"/>
                    <a:pt x="1094"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68"/>
            <p:cNvSpPr/>
            <p:nvPr/>
          </p:nvSpPr>
          <p:spPr>
            <a:xfrm>
              <a:off x="-2760020" y="1166825"/>
              <a:ext cx="35893" cy="27253"/>
            </a:xfrm>
            <a:custGeom>
              <a:rect b="b" l="l" r="r" t="t"/>
              <a:pathLst>
                <a:path extrusionOk="0" h="839" w="1105">
                  <a:moveTo>
                    <a:pt x="553" y="0"/>
                  </a:moveTo>
                  <a:cubicBezTo>
                    <a:pt x="1" y="0"/>
                    <a:pt x="1" y="839"/>
                    <a:pt x="553" y="839"/>
                  </a:cubicBezTo>
                  <a:cubicBezTo>
                    <a:pt x="1105" y="839"/>
                    <a:pt x="1105" y="0"/>
                    <a:pt x="553"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68"/>
            <p:cNvSpPr/>
            <p:nvPr/>
          </p:nvSpPr>
          <p:spPr>
            <a:xfrm>
              <a:off x="-5903211" y="2831692"/>
              <a:ext cx="35861" cy="27610"/>
            </a:xfrm>
            <a:custGeom>
              <a:rect b="b" l="l" r="r" t="t"/>
              <a:pathLst>
                <a:path extrusionOk="0" h="850" w="1104">
                  <a:moveTo>
                    <a:pt x="552" y="0"/>
                  </a:moveTo>
                  <a:cubicBezTo>
                    <a:pt x="0" y="0"/>
                    <a:pt x="0" y="850"/>
                    <a:pt x="552" y="850"/>
                  </a:cubicBezTo>
                  <a:cubicBezTo>
                    <a:pt x="1104" y="850"/>
                    <a:pt x="1093" y="0"/>
                    <a:pt x="552" y="0"/>
                  </a:cubicBezTo>
                  <a:close/>
                </a:path>
              </a:pathLst>
            </a:custGeom>
            <a:gradFill>
              <a:gsLst>
                <a:gs pos="0">
                  <a:schemeClr val="lt2"/>
                </a:gs>
                <a:gs pos="21000">
                  <a:schemeClr val="lt2"/>
                </a:gs>
                <a:gs pos="52000">
                  <a:schemeClr val="lt2"/>
                </a:gs>
                <a:gs pos="79000">
                  <a:schemeClr val="accent2"/>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6" name="Google Shape;1756;p68"/>
          <p:cNvGrpSpPr/>
          <p:nvPr/>
        </p:nvGrpSpPr>
        <p:grpSpPr>
          <a:xfrm flipH="1" rot="-9866049">
            <a:off x="-1173595" y="-7041070"/>
            <a:ext cx="11491187" cy="10289890"/>
            <a:chOff x="3708681" y="1511318"/>
            <a:chExt cx="7077374" cy="6337500"/>
          </a:xfrm>
        </p:grpSpPr>
        <p:sp>
          <p:nvSpPr>
            <p:cNvPr id="1757" name="Google Shape;1757;p68"/>
            <p:cNvSpPr/>
            <p:nvPr/>
          </p:nvSpPr>
          <p:spPr>
            <a:xfrm rot="1507166">
              <a:off x="4341089"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68"/>
            <p:cNvSpPr/>
            <p:nvPr/>
          </p:nvSpPr>
          <p:spPr>
            <a:xfrm flipH="1" rot="-1507166">
              <a:off x="4341015" y="2542959"/>
              <a:ext cx="5812630" cy="4274219"/>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68"/>
            <p:cNvSpPr/>
            <p:nvPr/>
          </p:nvSpPr>
          <p:spPr>
            <a:xfrm rot="5256238">
              <a:off x="4341183" y="2542948"/>
              <a:ext cx="5812482" cy="427424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0" name="Google Shape;1760;p68"/>
          <p:cNvSpPr/>
          <p:nvPr/>
        </p:nvSpPr>
        <p:spPr>
          <a:xfrm flipH="1" rot="10800000">
            <a:off x="50500" y="931222"/>
            <a:ext cx="566695" cy="730551"/>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68"/>
          <p:cNvSpPr/>
          <p:nvPr/>
        </p:nvSpPr>
        <p:spPr>
          <a:xfrm flipH="1" rot="10800000">
            <a:off x="8008638" y="1210816"/>
            <a:ext cx="385724" cy="497258"/>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51" name="Google Shape;51;p8"/>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2" name="Google Shape;52;p8"/>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3" name="Google Shape;53;p8"/>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228600" y="136525"/>
            <a:ext cx="1504200" cy="581100"/>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56" name="Google Shape;56;p9"/>
          <p:cNvSpPr txBox="1"/>
          <p:nvPr>
            <p:ph idx="1" type="body"/>
          </p:nvPr>
        </p:nvSpPr>
        <p:spPr>
          <a:xfrm>
            <a:off x="1787525" y="136525"/>
            <a:ext cx="2556000" cy="2926500"/>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57" name="Google Shape;57;p9"/>
          <p:cNvSpPr txBox="1"/>
          <p:nvPr>
            <p:ph idx="2" type="body"/>
          </p:nvPr>
        </p:nvSpPr>
        <p:spPr>
          <a:xfrm>
            <a:off x="228600" y="717550"/>
            <a:ext cx="1504200" cy="2345400"/>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58" name="Google Shape;58;p9"/>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9"/>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0" name="Google Shape;60;p9"/>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96144" y="2400300"/>
            <a:ext cx="2743200" cy="283500"/>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3" name="Google Shape;63;p10"/>
          <p:cNvSpPr/>
          <p:nvPr>
            <p:ph idx="2" type="pic"/>
          </p:nvPr>
        </p:nvSpPr>
        <p:spPr>
          <a:xfrm>
            <a:off x="896144" y="306388"/>
            <a:ext cx="2743200" cy="2057400"/>
          </a:xfrm>
          <a:prstGeom prst="rect">
            <a:avLst/>
          </a:prstGeom>
          <a:noFill/>
          <a:ln>
            <a:noFill/>
          </a:ln>
        </p:spPr>
      </p:sp>
      <p:sp>
        <p:nvSpPr>
          <p:cNvPr id="64" name="Google Shape;64;p10"/>
          <p:cNvSpPr txBox="1"/>
          <p:nvPr>
            <p:ph idx="1" type="body"/>
          </p:nvPr>
        </p:nvSpPr>
        <p:spPr>
          <a:xfrm>
            <a:off x="896144" y="2683669"/>
            <a:ext cx="2743200" cy="402300"/>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65" name="Google Shape;65;p10"/>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6" name="Google Shape;66;p10"/>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7" name="Google Shape;67;p10"/>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55" Type="http://schemas.openxmlformats.org/officeDocument/2006/relationships/slideLayout" Target="../slideLayouts/slideLayout66.xml"/><Relationship Id="rId10" Type="http://schemas.openxmlformats.org/officeDocument/2006/relationships/slideLayout" Target="../slideLayouts/slideLayout21.xml"/><Relationship Id="rId54" Type="http://schemas.openxmlformats.org/officeDocument/2006/relationships/slideLayout" Target="../slideLayouts/slideLayout6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56" Type="http://schemas.openxmlformats.org/officeDocument/2006/relationships/theme" Target="../theme/theme2.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7" name="Google Shape;7;p1"/>
          <p:cNvSpPr txBox="1"/>
          <p:nvPr>
            <p:ph idx="1" type="body"/>
          </p:nvPr>
        </p:nvSpPr>
        <p:spPr>
          <a:xfrm>
            <a:off x="228600" y="800100"/>
            <a:ext cx="4114800" cy="2262900"/>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layfair Display"/>
              <a:buNone/>
              <a:defRPr b="1" sz="2800">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2" name="Google Shape;8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anjari"/>
              <a:buChar char="●"/>
              <a:defRPr sz="1800">
                <a:solidFill>
                  <a:schemeClr val="dk2"/>
                </a:solidFill>
                <a:latin typeface="Manjari"/>
                <a:ea typeface="Manjari"/>
                <a:cs typeface="Manjari"/>
                <a:sym typeface="Manjari"/>
              </a:defRPr>
            </a:lvl1pPr>
            <a:lvl2pPr indent="-317500" lvl="1" marL="914400" rtl="0">
              <a:lnSpc>
                <a:spcPct val="115000"/>
              </a:lnSpc>
              <a:spcBef>
                <a:spcPts val="0"/>
              </a:spcBef>
              <a:spcAft>
                <a:spcPts val="0"/>
              </a:spcAft>
              <a:buClr>
                <a:schemeClr val="dk2"/>
              </a:buClr>
              <a:buSzPts val="1400"/>
              <a:buFont typeface="Manjari"/>
              <a:buChar char="○"/>
              <a:defRPr>
                <a:solidFill>
                  <a:schemeClr val="dk2"/>
                </a:solidFill>
                <a:latin typeface="Manjari"/>
                <a:ea typeface="Manjari"/>
                <a:cs typeface="Manjari"/>
                <a:sym typeface="Manjari"/>
              </a:defRPr>
            </a:lvl2pPr>
            <a:lvl3pPr indent="-317500" lvl="2" marL="1371600" rtl="0">
              <a:lnSpc>
                <a:spcPct val="115000"/>
              </a:lnSpc>
              <a:spcBef>
                <a:spcPts val="0"/>
              </a:spcBef>
              <a:spcAft>
                <a:spcPts val="0"/>
              </a:spcAft>
              <a:buClr>
                <a:schemeClr val="dk2"/>
              </a:buClr>
              <a:buSzPts val="1400"/>
              <a:buFont typeface="Manjari"/>
              <a:buChar char="■"/>
              <a:defRPr>
                <a:solidFill>
                  <a:schemeClr val="dk2"/>
                </a:solidFill>
                <a:latin typeface="Manjari"/>
                <a:ea typeface="Manjari"/>
                <a:cs typeface="Manjari"/>
                <a:sym typeface="Manjari"/>
              </a:defRPr>
            </a:lvl3pPr>
            <a:lvl4pPr indent="-317500" lvl="3" marL="1828800" rtl="0">
              <a:lnSpc>
                <a:spcPct val="115000"/>
              </a:lnSpc>
              <a:spcBef>
                <a:spcPts val="0"/>
              </a:spcBef>
              <a:spcAft>
                <a:spcPts val="0"/>
              </a:spcAft>
              <a:buClr>
                <a:schemeClr val="dk2"/>
              </a:buClr>
              <a:buSzPts val="1400"/>
              <a:buFont typeface="Manjari"/>
              <a:buChar char="●"/>
              <a:defRPr>
                <a:solidFill>
                  <a:schemeClr val="dk2"/>
                </a:solidFill>
                <a:latin typeface="Manjari"/>
                <a:ea typeface="Manjari"/>
                <a:cs typeface="Manjari"/>
                <a:sym typeface="Manjari"/>
              </a:defRPr>
            </a:lvl4pPr>
            <a:lvl5pPr indent="-317500" lvl="4" marL="2286000" rtl="0">
              <a:lnSpc>
                <a:spcPct val="115000"/>
              </a:lnSpc>
              <a:spcBef>
                <a:spcPts val="0"/>
              </a:spcBef>
              <a:spcAft>
                <a:spcPts val="0"/>
              </a:spcAft>
              <a:buClr>
                <a:schemeClr val="dk2"/>
              </a:buClr>
              <a:buSzPts val="1400"/>
              <a:buFont typeface="Manjari"/>
              <a:buChar char="○"/>
              <a:defRPr>
                <a:solidFill>
                  <a:schemeClr val="dk2"/>
                </a:solidFill>
                <a:latin typeface="Manjari"/>
                <a:ea typeface="Manjari"/>
                <a:cs typeface="Manjari"/>
                <a:sym typeface="Manjari"/>
              </a:defRPr>
            </a:lvl5pPr>
            <a:lvl6pPr indent="-317500" lvl="5" marL="2743200" rtl="0">
              <a:lnSpc>
                <a:spcPct val="115000"/>
              </a:lnSpc>
              <a:spcBef>
                <a:spcPts val="0"/>
              </a:spcBef>
              <a:spcAft>
                <a:spcPts val="0"/>
              </a:spcAft>
              <a:buClr>
                <a:schemeClr val="dk2"/>
              </a:buClr>
              <a:buSzPts val="1400"/>
              <a:buFont typeface="Manjari"/>
              <a:buChar char="■"/>
              <a:defRPr>
                <a:solidFill>
                  <a:schemeClr val="dk2"/>
                </a:solidFill>
                <a:latin typeface="Manjari"/>
                <a:ea typeface="Manjari"/>
                <a:cs typeface="Manjari"/>
                <a:sym typeface="Manjari"/>
              </a:defRPr>
            </a:lvl6pPr>
            <a:lvl7pPr indent="-317500" lvl="6" marL="3200400" rtl="0">
              <a:lnSpc>
                <a:spcPct val="115000"/>
              </a:lnSpc>
              <a:spcBef>
                <a:spcPts val="0"/>
              </a:spcBef>
              <a:spcAft>
                <a:spcPts val="0"/>
              </a:spcAft>
              <a:buClr>
                <a:schemeClr val="dk2"/>
              </a:buClr>
              <a:buSzPts val="1400"/>
              <a:buFont typeface="Manjari"/>
              <a:buChar char="●"/>
              <a:defRPr>
                <a:solidFill>
                  <a:schemeClr val="dk2"/>
                </a:solidFill>
                <a:latin typeface="Manjari"/>
                <a:ea typeface="Manjari"/>
                <a:cs typeface="Manjari"/>
                <a:sym typeface="Manjari"/>
              </a:defRPr>
            </a:lvl7pPr>
            <a:lvl8pPr indent="-317500" lvl="7" marL="3657600" rtl="0">
              <a:lnSpc>
                <a:spcPct val="115000"/>
              </a:lnSpc>
              <a:spcBef>
                <a:spcPts val="0"/>
              </a:spcBef>
              <a:spcAft>
                <a:spcPts val="0"/>
              </a:spcAft>
              <a:buClr>
                <a:schemeClr val="dk2"/>
              </a:buClr>
              <a:buSzPts val="1400"/>
              <a:buFont typeface="Manjari"/>
              <a:buChar char="○"/>
              <a:defRPr>
                <a:solidFill>
                  <a:schemeClr val="dk2"/>
                </a:solidFill>
                <a:latin typeface="Manjari"/>
                <a:ea typeface="Manjari"/>
                <a:cs typeface="Manjari"/>
                <a:sym typeface="Manjari"/>
              </a:defRPr>
            </a:lvl8pPr>
            <a:lvl9pPr indent="-317500" lvl="8" marL="4114800" rtl="0">
              <a:lnSpc>
                <a:spcPct val="115000"/>
              </a:lnSpc>
              <a:spcBef>
                <a:spcPts val="0"/>
              </a:spcBef>
              <a:spcAft>
                <a:spcPts val="0"/>
              </a:spcAft>
              <a:buClr>
                <a:schemeClr val="dk2"/>
              </a:buClr>
              <a:buSzPts val="1400"/>
              <a:buFont typeface="Manjari"/>
              <a:buChar char="■"/>
              <a:defRPr>
                <a:solidFill>
                  <a:schemeClr val="dk2"/>
                </a:solidFill>
                <a:latin typeface="Manjari"/>
                <a:ea typeface="Manjari"/>
                <a:cs typeface="Manjari"/>
                <a:sym typeface="Manjari"/>
              </a:defRPr>
            </a:lvl9pPr>
          </a:lstStyle>
          <a:p/>
        </p:txBody>
      </p:sp>
      <p:sp>
        <p:nvSpPr>
          <p:cNvPr id="83" name="Google Shape;8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0.xml"/><Relationship Id="rId3" Type="http://schemas.openxmlformats.org/officeDocument/2006/relationships/image" Target="../media/image9.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7.xml"/><Relationship Id="rId3"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5" name="Shape 1765"/>
        <p:cNvGrpSpPr/>
        <p:nvPr/>
      </p:nvGrpSpPr>
      <p:grpSpPr>
        <a:xfrm>
          <a:off x="0" y="0"/>
          <a:ext cx="0" cy="0"/>
          <a:chOff x="0" y="0"/>
          <a:chExt cx="0" cy="0"/>
        </a:xfrm>
      </p:grpSpPr>
      <p:sp>
        <p:nvSpPr>
          <p:cNvPr id="1766" name="Google Shape;1766;p69"/>
          <p:cNvSpPr txBox="1"/>
          <p:nvPr>
            <p:ph type="ctrTitle"/>
          </p:nvPr>
        </p:nvSpPr>
        <p:spPr>
          <a:xfrm>
            <a:off x="1745125" y="1059300"/>
            <a:ext cx="5824800" cy="302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EB Garamond"/>
                <a:ea typeface="EB Garamond"/>
                <a:cs typeface="EB Garamond"/>
                <a:sym typeface="EB Garamond"/>
              </a:rPr>
              <a:t>Tracking Women’s Political Empowerment</a:t>
            </a:r>
            <a:endParaRPr sz="4000">
              <a:latin typeface="EB Garamond"/>
              <a:ea typeface="EB Garamond"/>
              <a:cs typeface="EB Garamond"/>
              <a:sym typeface="EB Garamond"/>
            </a:endParaRPr>
          </a:p>
          <a:p>
            <a:pPr indent="0" lvl="0" marL="0" rtl="0" algn="ctr">
              <a:spcBef>
                <a:spcPts val="0"/>
              </a:spcBef>
              <a:spcAft>
                <a:spcPts val="0"/>
              </a:spcAft>
              <a:buNone/>
            </a:pPr>
            <a:r>
              <a:rPr lang="en" sz="4000">
                <a:latin typeface="EB Garamond"/>
                <a:ea typeface="EB Garamond"/>
                <a:cs typeface="EB Garamond"/>
                <a:sym typeface="EB Garamond"/>
              </a:rPr>
              <a:t>And Suffrage (1900-2000)</a:t>
            </a:r>
            <a:endParaRPr sz="4000">
              <a:latin typeface="EB Garamond"/>
              <a:ea typeface="EB Garamond"/>
              <a:cs typeface="EB Garamond"/>
              <a:sym typeface="EB Garamond"/>
            </a:endParaRPr>
          </a:p>
          <a:p>
            <a:pPr indent="0" lvl="0" marL="0" rtl="0" algn="ctr">
              <a:spcBef>
                <a:spcPts val="0"/>
              </a:spcBef>
              <a:spcAft>
                <a:spcPts val="0"/>
              </a:spcAft>
              <a:buNone/>
            </a:pPr>
            <a:r>
              <a:t/>
            </a:r>
            <a:endParaRPr sz="4000">
              <a:latin typeface="EB Garamond"/>
              <a:ea typeface="EB Garamond"/>
              <a:cs typeface="EB Garamond"/>
              <a:sym typeface="EB Garamond"/>
            </a:endParaRPr>
          </a:p>
        </p:txBody>
      </p:sp>
      <p:sp>
        <p:nvSpPr>
          <p:cNvPr id="1767" name="Google Shape;1767;p69"/>
          <p:cNvSpPr txBox="1"/>
          <p:nvPr>
            <p:ph idx="1" type="subTitle"/>
          </p:nvPr>
        </p:nvSpPr>
        <p:spPr>
          <a:xfrm>
            <a:off x="2774888" y="3097600"/>
            <a:ext cx="3765300" cy="68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a:ea typeface="EB Garamond"/>
                <a:cs typeface="EB Garamond"/>
                <a:sym typeface="EB Garamond"/>
              </a:rPr>
              <a:t>Athena B. Rodrigues</a:t>
            </a:r>
            <a:endParaRPr>
              <a:latin typeface="EB Garamond"/>
              <a:ea typeface="EB Garamond"/>
              <a:cs typeface="EB Garamond"/>
              <a:sym typeface="EB Garamond"/>
            </a:endParaRPr>
          </a:p>
          <a:p>
            <a:pPr indent="0" lvl="0" marL="0" rtl="0" algn="ctr">
              <a:spcBef>
                <a:spcPts val="0"/>
              </a:spcBef>
              <a:spcAft>
                <a:spcPts val="0"/>
              </a:spcAft>
              <a:buNone/>
            </a:pPr>
            <a:r>
              <a:rPr lang="en">
                <a:latin typeface="EB Garamond"/>
                <a:ea typeface="EB Garamond"/>
                <a:cs typeface="EB Garamond"/>
                <a:sym typeface="EB Garamond"/>
              </a:rPr>
              <a:t>Data Science Department</a:t>
            </a:r>
            <a:endParaRPr>
              <a:latin typeface="EB Garamond"/>
              <a:ea typeface="EB Garamond"/>
              <a:cs typeface="EB Garamond"/>
              <a:sym typeface="EB Garamond"/>
            </a:endParaRPr>
          </a:p>
          <a:p>
            <a:pPr indent="0" lvl="0" marL="0" rtl="0" algn="ctr">
              <a:spcBef>
                <a:spcPts val="0"/>
              </a:spcBef>
              <a:spcAft>
                <a:spcPts val="0"/>
              </a:spcAft>
              <a:buNone/>
            </a:pPr>
            <a:r>
              <a:rPr lang="en">
                <a:latin typeface="EB Garamond"/>
                <a:ea typeface="EB Garamond"/>
                <a:cs typeface="EB Garamond"/>
                <a:sym typeface="EB Garamond"/>
              </a:rPr>
              <a:t>Undergraduate Capstone Spring 2024 </a:t>
            </a:r>
            <a:endParaRPr>
              <a:latin typeface="EB Garamond"/>
              <a:ea typeface="EB Garamond"/>
              <a:cs typeface="EB Garamond"/>
              <a:sym typeface="EB Garamond"/>
            </a:endParaRPr>
          </a:p>
        </p:txBody>
      </p:sp>
      <p:sp>
        <p:nvSpPr>
          <p:cNvPr id="1768" name="Google Shape;1768;p69"/>
          <p:cNvSpPr/>
          <p:nvPr/>
        </p:nvSpPr>
        <p:spPr>
          <a:xfrm>
            <a:off x="424523" y="4358665"/>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69"/>
          <p:cNvSpPr/>
          <p:nvPr/>
        </p:nvSpPr>
        <p:spPr>
          <a:xfrm>
            <a:off x="713217" y="666533"/>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69"/>
          <p:cNvSpPr/>
          <p:nvPr/>
        </p:nvSpPr>
        <p:spPr>
          <a:xfrm>
            <a:off x="8198915" y="4210138"/>
            <a:ext cx="463975" cy="600287"/>
          </a:xfrm>
          <a:custGeom>
            <a:rect b="b" l="l" r="r" t="t"/>
            <a:pathLst>
              <a:path extrusionOk="0" h="6756" w="5222">
                <a:moveTo>
                  <a:pt x="2605" y="1"/>
                </a:moveTo>
                <a:lnTo>
                  <a:pt x="2605" y="1"/>
                </a:lnTo>
                <a:cubicBezTo>
                  <a:pt x="2605" y="1866"/>
                  <a:pt x="1435" y="3378"/>
                  <a:pt x="1" y="3378"/>
                </a:cubicBezTo>
                <a:lnTo>
                  <a:pt x="1" y="3378"/>
                </a:lnTo>
                <a:cubicBezTo>
                  <a:pt x="1447" y="3378"/>
                  <a:pt x="2605" y="4890"/>
                  <a:pt x="2605" y="6755"/>
                </a:cubicBezTo>
                <a:lnTo>
                  <a:pt x="2605" y="6755"/>
                </a:lnTo>
                <a:cubicBezTo>
                  <a:pt x="2605" y="4890"/>
                  <a:pt x="3775" y="3378"/>
                  <a:pt x="5221" y="3378"/>
                </a:cubicBezTo>
                <a:lnTo>
                  <a:pt x="5221" y="3378"/>
                </a:lnTo>
                <a:cubicBezTo>
                  <a:pt x="3786" y="3378"/>
                  <a:pt x="2605" y="1866"/>
                  <a:pt x="2605"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69"/>
          <p:cNvSpPr/>
          <p:nvPr/>
        </p:nvSpPr>
        <p:spPr>
          <a:xfrm>
            <a:off x="8662898" y="1329715"/>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2" name="Google Shape;1772;p69"/>
          <p:cNvGrpSpPr/>
          <p:nvPr/>
        </p:nvGrpSpPr>
        <p:grpSpPr>
          <a:xfrm>
            <a:off x="-593304" y="-1289124"/>
            <a:ext cx="10501687" cy="7721769"/>
            <a:chOff x="634950" y="-965050"/>
            <a:chExt cx="7874100" cy="7051200"/>
          </a:xfrm>
        </p:grpSpPr>
        <p:sp>
          <p:nvSpPr>
            <p:cNvPr id="1773" name="Google Shape;1773;p69"/>
            <p:cNvSpPr/>
            <p:nvPr/>
          </p:nvSpPr>
          <p:spPr>
            <a:xfrm rot="1507170">
              <a:off x="1338489" y="182740"/>
              <a:ext cx="6467023" cy="4755620"/>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69"/>
            <p:cNvSpPr/>
            <p:nvPr/>
          </p:nvSpPr>
          <p:spPr>
            <a:xfrm flipH="1" rot="-1507170">
              <a:off x="1338489" y="182740"/>
              <a:ext cx="6467023" cy="4755620"/>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69"/>
            <p:cNvSpPr/>
            <p:nvPr/>
          </p:nvSpPr>
          <p:spPr>
            <a:xfrm rot="5256272">
              <a:off x="1338474" y="335180"/>
              <a:ext cx="6467051" cy="4755561"/>
            </a:xfrm>
            <a:prstGeom prst="donut">
              <a:avLst>
                <a:gd fmla="val 427"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6" name="Google Shape;1776;p69"/>
          <p:cNvSpPr/>
          <p:nvPr/>
        </p:nvSpPr>
        <p:spPr>
          <a:xfrm>
            <a:off x="1021255" y="3208871"/>
            <a:ext cx="441744" cy="569430"/>
          </a:xfrm>
          <a:custGeom>
            <a:rect b="b" l="l" r="r" t="t"/>
            <a:pathLst>
              <a:path extrusionOk="0" h="6745" w="5233">
                <a:moveTo>
                  <a:pt x="2617" y="0"/>
                </a:moveTo>
                <a:lnTo>
                  <a:pt x="2617" y="0"/>
                </a:lnTo>
                <a:cubicBezTo>
                  <a:pt x="2617" y="1866"/>
                  <a:pt x="1447" y="3367"/>
                  <a:pt x="1" y="3367"/>
                </a:cubicBezTo>
                <a:lnTo>
                  <a:pt x="1" y="3367"/>
                </a:lnTo>
                <a:cubicBezTo>
                  <a:pt x="1447" y="3367"/>
                  <a:pt x="2617" y="4879"/>
                  <a:pt x="2617" y="6744"/>
                </a:cubicBezTo>
                <a:lnTo>
                  <a:pt x="2617" y="6744"/>
                </a:lnTo>
                <a:cubicBezTo>
                  <a:pt x="2617" y="4879"/>
                  <a:pt x="3787" y="3367"/>
                  <a:pt x="5233" y="3367"/>
                </a:cubicBezTo>
                <a:lnTo>
                  <a:pt x="5233" y="3367"/>
                </a:lnTo>
                <a:cubicBezTo>
                  <a:pt x="3787" y="3367"/>
                  <a:pt x="2617" y="1866"/>
                  <a:pt x="2617" y="0"/>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69"/>
          <p:cNvSpPr/>
          <p:nvPr/>
        </p:nvSpPr>
        <p:spPr>
          <a:xfrm>
            <a:off x="7407077" y="596656"/>
            <a:ext cx="463975" cy="600287"/>
          </a:xfrm>
          <a:custGeom>
            <a:rect b="b" l="l" r="r" t="t"/>
            <a:pathLst>
              <a:path extrusionOk="0" h="6756" w="5222">
                <a:moveTo>
                  <a:pt x="2606" y="1"/>
                </a:moveTo>
                <a:lnTo>
                  <a:pt x="2606" y="1"/>
                </a:lnTo>
                <a:cubicBezTo>
                  <a:pt x="2606" y="1866"/>
                  <a:pt x="1436" y="3378"/>
                  <a:pt x="1" y="3378"/>
                </a:cubicBezTo>
                <a:lnTo>
                  <a:pt x="1" y="3378"/>
                </a:lnTo>
                <a:cubicBezTo>
                  <a:pt x="1447" y="3378"/>
                  <a:pt x="2606" y="4890"/>
                  <a:pt x="2606" y="6756"/>
                </a:cubicBezTo>
                <a:lnTo>
                  <a:pt x="2606" y="6756"/>
                </a:lnTo>
                <a:cubicBezTo>
                  <a:pt x="2606" y="4890"/>
                  <a:pt x="3776" y="3378"/>
                  <a:pt x="5222" y="3378"/>
                </a:cubicBezTo>
                <a:lnTo>
                  <a:pt x="5222" y="3378"/>
                </a:lnTo>
                <a:cubicBezTo>
                  <a:pt x="3776" y="3378"/>
                  <a:pt x="2606" y="1866"/>
                  <a:pt x="2606" y="1"/>
                </a:cubicBezTo>
                <a:close/>
              </a:path>
            </a:pathLst>
          </a:custGeom>
          <a:gradFill>
            <a:gsLst>
              <a:gs pos="0">
                <a:schemeClr val="accent1"/>
              </a:gs>
              <a:gs pos="9000">
                <a:schemeClr val="accent3"/>
              </a:gs>
              <a:gs pos="25000">
                <a:schemeClr val="lt2"/>
              </a:gs>
              <a:gs pos="49000">
                <a:schemeClr val="accent3"/>
              </a:gs>
              <a:gs pos="72000">
                <a:schemeClr val="lt2"/>
              </a:gs>
              <a:gs pos="86000">
                <a:schemeClr val="accent2"/>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sp>
        <p:nvSpPr>
          <p:cNvPr id="1905" name="Google Shape;1905;p78"/>
          <p:cNvSpPr txBox="1"/>
          <p:nvPr>
            <p:ph idx="4294967295" type="title"/>
          </p:nvPr>
        </p:nvSpPr>
        <p:spPr>
          <a:xfrm>
            <a:off x="637025" y="-1217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a:ea typeface="EB Garamond"/>
                <a:cs typeface="EB Garamond"/>
                <a:sym typeface="EB Garamond"/>
              </a:rPr>
              <a:t>Empowerment Categories over the Decades</a:t>
            </a:r>
            <a:endParaRPr>
              <a:latin typeface="EB Garamond"/>
              <a:ea typeface="EB Garamond"/>
              <a:cs typeface="EB Garamond"/>
              <a:sym typeface="EB Garamond"/>
            </a:endParaRPr>
          </a:p>
        </p:txBody>
      </p:sp>
      <p:pic>
        <p:nvPicPr>
          <p:cNvPr id="1906" name="Google Shape;1906;p78"/>
          <p:cNvPicPr preferRelativeResize="0"/>
          <p:nvPr/>
        </p:nvPicPr>
        <p:blipFill rotWithShape="1">
          <a:blip r:embed="rId3">
            <a:alphaModFix/>
          </a:blip>
          <a:srcRect b="16058" l="0" r="0" t="0"/>
          <a:stretch/>
        </p:blipFill>
        <p:spPr>
          <a:xfrm>
            <a:off x="939763" y="560534"/>
            <a:ext cx="7112324" cy="44775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0" name="Shape 1910"/>
        <p:cNvGrpSpPr/>
        <p:nvPr/>
      </p:nvGrpSpPr>
      <p:grpSpPr>
        <a:xfrm>
          <a:off x="0" y="0"/>
          <a:ext cx="0" cy="0"/>
          <a:chOff x="0" y="0"/>
          <a:chExt cx="0" cy="0"/>
        </a:xfrm>
      </p:grpSpPr>
      <p:sp>
        <p:nvSpPr>
          <p:cNvPr id="1911" name="Google Shape;1911;p79"/>
          <p:cNvSpPr txBox="1"/>
          <p:nvPr>
            <p:ph idx="4294967295" type="title"/>
          </p:nvPr>
        </p:nvSpPr>
        <p:spPr>
          <a:xfrm>
            <a:off x="356550" y="487900"/>
            <a:ext cx="8430900" cy="4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a:ea typeface="EB Garamond"/>
                <a:cs typeface="EB Garamond"/>
                <a:sym typeface="EB Garamond"/>
              </a:rPr>
              <a:t>Correlation between Indicators by Category</a:t>
            </a:r>
            <a:endParaRPr>
              <a:latin typeface="EB Garamond"/>
              <a:ea typeface="EB Garamond"/>
              <a:cs typeface="EB Garamond"/>
              <a:sym typeface="EB Garamond"/>
            </a:endParaRPr>
          </a:p>
        </p:txBody>
      </p:sp>
      <p:graphicFrame>
        <p:nvGraphicFramePr>
          <p:cNvPr id="1912" name="Google Shape;1912;p79"/>
          <p:cNvGraphicFramePr/>
          <p:nvPr/>
        </p:nvGraphicFramePr>
        <p:xfrm>
          <a:off x="476250" y="1426613"/>
          <a:ext cx="3000000" cy="3000000"/>
        </p:xfrm>
        <a:graphic>
          <a:graphicData uri="http://schemas.openxmlformats.org/drawingml/2006/table">
            <a:tbl>
              <a:tblPr>
                <a:noFill/>
                <a:tableStyleId>{43FDDD46-9B35-4EFE-8BA6-2152F3E1BB8D}</a:tableStyleId>
              </a:tblPr>
              <a:tblGrid>
                <a:gridCol w="2047875"/>
                <a:gridCol w="2047875"/>
                <a:gridCol w="2047875"/>
                <a:gridCol w="2047875"/>
              </a:tblGrid>
              <a:tr h="1061675">
                <a:tc>
                  <a:txBody>
                    <a:bodyPr/>
                    <a:lstStyle/>
                    <a:p>
                      <a:pPr indent="0" lvl="0" marL="0" rtl="0" algn="l">
                        <a:spcBef>
                          <a:spcPts val="0"/>
                        </a:spcBef>
                        <a:spcAft>
                          <a:spcPts val="0"/>
                        </a:spcAft>
                        <a:buNone/>
                      </a:pPr>
                      <a:r>
                        <a:rPr lang="en" sz="2000">
                          <a:solidFill>
                            <a:schemeClr val="accent6"/>
                          </a:solidFill>
                          <a:latin typeface="EB Garamond"/>
                          <a:ea typeface="EB Garamond"/>
                          <a:cs typeface="EB Garamond"/>
                          <a:sym typeface="EB Garamond"/>
                        </a:rPr>
                        <a:t>Category</a:t>
                      </a:r>
                      <a:endParaRPr sz="2000">
                        <a:solidFill>
                          <a:schemeClr val="accent6"/>
                        </a:solidFill>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2000">
                          <a:solidFill>
                            <a:schemeClr val="accent6"/>
                          </a:solidFill>
                          <a:latin typeface="EB Garamond"/>
                          <a:ea typeface="EB Garamond"/>
                          <a:cs typeface="EB Garamond"/>
                          <a:sym typeface="EB Garamond"/>
                        </a:rPr>
                        <a:t>Civil Society and Civil Liberties</a:t>
                      </a:r>
                      <a:endParaRPr sz="2000">
                        <a:solidFill>
                          <a:schemeClr val="accent6"/>
                        </a:solidFill>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2000">
                          <a:solidFill>
                            <a:schemeClr val="accent6"/>
                          </a:solidFill>
                          <a:latin typeface="EB Garamond"/>
                          <a:ea typeface="EB Garamond"/>
                          <a:cs typeface="EB Garamond"/>
                          <a:sym typeface="EB Garamond"/>
                        </a:rPr>
                        <a:t>Civil Society and Political Participation</a:t>
                      </a:r>
                      <a:endParaRPr sz="2000">
                        <a:solidFill>
                          <a:schemeClr val="accent6"/>
                        </a:solidFill>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2000">
                          <a:solidFill>
                            <a:schemeClr val="accent6"/>
                          </a:solidFill>
                          <a:latin typeface="EB Garamond"/>
                          <a:ea typeface="EB Garamond"/>
                          <a:cs typeface="EB Garamond"/>
                          <a:sym typeface="EB Garamond"/>
                        </a:rPr>
                        <a:t>Civil Liberties and Political Participation</a:t>
                      </a:r>
                      <a:endParaRPr sz="2000">
                        <a:solidFill>
                          <a:schemeClr val="accent6"/>
                        </a:solidFill>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2"/>
                    </a:solidFill>
                  </a:tcPr>
                </a:tc>
              </a:tr>
              <a:tr h="471850">
                <a:tc>
                  <a:txBody>
                    <a:bodyPr/>
                    <a:lstStyle/>
                    <a:p>
                      <a:pPr indent="0" lvl="0" marL="0" rtl="0" algn="l">
                        <a:spcBef>
                          <a:spcPts val="0"/>
                        </a:spcBef>
                        <a:spcAft>
                          <a:spcPts val="0"/>
                        </a:spcAft>
                        <a:buNone/>
                      </a:pPr>
                      <a:r>
                        <a:rPr lang="en" sz="2000">
                          <a:solidFill>
                            <a:schemeClr val="accent6"/>
                          </a:solidFill>
                          <a:latin typeface="EB Garamond"/>
                          <a:ea typeface="EB Garamond"/>
                          <a:cs typeface="EB Garamond"/>
                          <a:sym typeface="EB Garamond"/>
                        </a:rPr>
                        <a:t>Nascent</a:t>
                      </a:r>
                      <a:endParaRPr sz="2000">
                        <a:solidFill>
                          <a:schemeClr val="accent6"/>
                        </a:solidFill>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lang="en" sz="2000">
                          <a:latin typeface="EB Garamond"/>
                          <a:ea typeface="EB Garamond"/>
                          <a:cs typeface="EB Garamond"/>
                          <a:sym typeface="EB Garamond"/>
                        </a:rPr>
                        <a:t>-0.07942348</a:t>
                      </a:r>
                      <a:endParaRPr sz="20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2000">
                          <a:latin typeface="EB Garamond"/>
                          <a:ea typeface="EB Garamond"/>
                          <a:cs typeface="EB Garamond"/>
                          <a:sym typeface="EB Garamond"/>
                        </a:rPr>
                        <a:t> 0.05531654</a:t>
                      </a:r>
                      <a:endParaRPr sz="20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2000">
                          <a:latin typeface="EB Garamond"/>
                          <a:ea typeface="EB Garamond"/>
                          <a:cs typeface="EB Garamond"/>
                          <a:sym typeface="EB Garamond"/>
                        </a:rPr>
                        <a:t>-0.1336073*</a:t>
                      </a:r>
                      <a:endParaRPr sz="20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1850">
                <a:tc>
                  <a:txBody>
                    <a:bodyPr/>
                    <a:lstStyle/>
                    <a:p>
                      <a:pPr indent="0" lvl="0" marL="0" rtl="0" algn="l">
                        <a:spcBef>
                          <a:spcPts val="0"/>
                        </a:spcBef>
                        <a:spcAft>
                          <a:spcPts val="0"/>
                        </a:spcAft>
                        <a:buNone/>
                      </a:pPr>
                      <a:r>
                        <a:rPr lang="en" sz="2000">
                          <a:solidFill>
                            <a:schemeClr val="accent6"/>
                          </a:solidFill>
                          <a:latin typeface="EB Garamond"/>
                          <a:ea typeface="EB Garamond"/>
                          <a:cs typeface="EB Garamond"/>
                          <a:sym typeface="EB Garamond"/>
                        </a:rPr>
                        <a:t>Emerging</a:t>
                      </a:r>
                      <a:endParaRPr sz="2000">
                        <a:solidFill>
                          <a:schemeClr val="accent6"/>
                        </a:solidFill>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lang="en" sz="2000">
                          <a:latin typeface="EB Garamond"/>
                          <a:ea typeface="EB Garamond"/>
                          <a:cs typeface="EB Garamond"/>
                          <a:sym typeface="EB Garamond"/>
                        </a:rPr>
                        <a:t>-0.22664845</a:t>
                      </a:r>
                      <a:endParaRPr sz="20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2000">
                          <a:latin typeface="EB Garamond"/>
                          <a:ea typeface="EB Garamond"/>
                          <a:cs typeface="EB Garamond"/>
                          <a:sym typeface="EB Garamond"/>
                        </a:rPr>
                        <a:t>-0.10028010</a:t>
                      </a:r>
                      <a:endParaRPr sz="20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2000">
                          <a:latin typeface="EB Garamond"/>
                          <a:ea typeface="EB Garamond"/>
                          <a:cs typeface="EB Garamond"/>
                          <a:sym typeface="EB Garamond"/>
                        </a:rPr>
                        <a:t>-0.6189087*</a:t>
                      </a:r>
                      <a:endParaRPr sz="20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1850">
                <a:tc>
                  <a:txBody>
                    <a:bodyPr/>
                    <a:lstStyle/>
                    <a:p>
                      <a:pPr indent="0" lvl="0" marL="0" rtl="0" algn="l">
                        <a:spcBef>
                          <a:spcPts val="0"/>
                        </a:spcBef>
                        <a:spcAft>
                          <a:spcPts val="0"/>
                        </a:spcAft>
                        <a:buNone/>
                      </a:pPr>
                      <a:r>
                        <a:rPr lang="en" sz="2000">
                          <a:solidFill>
                            <a:schemeClr val="accent6"/>
                          </a:solidFill>
                          <a:latin typeface="EB Garamond"/>
                          <a:ea typeface="EB Garamond"/>
                          <a:cs typeface="EB Garamond"/>
                          <a:sym typeface="EB Garamond"/>
                        </a:rPr>
                        <a:t>Developing</a:t>
                      </a:r>
                      <a:endParaRPr sz="2000">
                        <a:solidFill>
                          <a:schemeClr val="accent6"/>
                        </a:solidFill>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lang="en" sz="2000">
                          <a:latin typeface="EB Garamond"/>
                          <a:ea typeface="EB Garamond"/>
                          <a:cs typeface="EB Garamond"/>
                          <a:sym typeface="EB Garamond"/>
                        </a:rPr>
                        <a:t>-0.07360711</a:t>
                      </a:r>
                      <a:endParaRPr sz="20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2000">
                          <a:latin typeface="EB Garamond"/>
                          <a:ea typeface="EB Garamond"/>
                          <a:cs typeface="EB Garamond"/>
                          <a:sym typeface="EB Garamond"/>
                        </a:rPr>
                        <a:t>-0.09743562</a:t>
                      </a:r>
                      <a:endParaRPr sz="20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2000">
                          <a:latin typeface="EB Garamond"/>
                          <a:ea typeface="EB Garamond"/>
                          <a:cs typeface="EB Garamond"/>
                          <a:sym typeface="EB Garamond"/>
                        </a:rPr>
                        <a:t>-0.6376153*</a:t>
                      </a:r>
                      <a:endParaRPr sz="20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a:txBody>
                    <a:bodyPr/>
                    <a:lstStyle/>
                    <a:p>
                      <a:pPr indent="0" lvl="0" marL="0" rtl="0" algn="l">
                        <a:spcBef>
                          <a:spcPts val="0"/>
                        </a:spcBef>
                        <a:spcAft>
                          <a:spcPts val="0"/>
                        </a:spcAft>
                        <a:buNone/>
                      </a:pPr>
                      <a:r>
                        <a:rPr lang="en" sz="2000">
                          <a:solidFill>
                            <a:schemeClr val="accent6"/>
                          </a:solidFill>
                          <a:latin typeface="EB Garamond"/>
                          <a:ea typeface="EB Garamond"/>
                          <a:cs typeface="EB Garamond"/>
                          <a:sym typeface="EB Garamond"/>
                        </a:rPr>
                        <a:t>Established</a:t>
                      </a:r>
                      <a:endParaRPr sz="2000">
                        <a:solidFill>
                          <a:schemeClr val="accent6"/>
                        </a:solidFill>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lang="en" sz="2000">
                          <a:latin typeface="EB Garamond"/>
                          <a:ea typeface="EB Garamond"/>
                          <a:cs typeface="EB Garamond"/>
                          <a:sym typeface="EB Garamond"/>
                        </a:rPr>
                        <a:t>0.43980447*</a:t>
                      </a:r>
                      <a:endParaRPr sz="20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2000">
                          <a:latin typeface="EB Garamond"/>
                          <a:ea typeface="EB Garamond"/>
                          <a:cs typeface="EB Garamond"/>
                          <a:sym typeface="EB Garamond"/>
                        </a:rPr>
                        <a:t> 0.34631430*</a:t>
                      </a:r>
                      <a:endParaRPr sz="20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2000">
                          <a:latin typeface="EB Garamond"/>
                          <a:ea typeface="EB Garamond"/>
                          <a:cs typeface="EB Garamond"/>
                          <a:sym typeface="EB Garamond"/>
                        </a:rPr>
                        <a:t>-0.1018835</a:t>
                      </a:r>
                      <a:endParaRPr sz="20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6" name="Shape 1916"/>
        <p:cNvGrpSpPr/>
        <p:nvPr/>
      </p:nvGrpSpPr>
      <p:grpSpPr>
        <a:xfrm>
          <a:off x="0" y="0"/>
          <a:ext cx="0" cy="0"/>
          <a:chOff x="0" y="0"/>
          <a:chExt cx="0" cy="0"/>
        </a:xfrm>
      </p:grpSpPr>
      <p:sp>
        <p:nvSpPr>
          <p:cNvPr id="1917" name="Google Shape;1917;p80"/>
          <p:cNvSpPr txBox="1"/>
          <p:nvPr>
            <p:ph idx="4294967295" type="title"/>
          </p:nvPr>
        </p:nvSpPr>
        <p:spPr>
          <a:xfrm>
            <a:off x="713225" y="3688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a:ea typeface="EB Garamond"/>
                <a:cs typeface="EB Garamond"/>
                <a:sym typeface="EB Garamond"/>
              </a:rPr>
              <a:t>Empowerment Periods Graph</a:t>
            </a:r>
            <a:endParaRPr>
              <a:latin typeface="EB Garamond"/>
              <a:ea typeface="EB Garamond"/>
              <a:cs typeface="EB Garamond"/>
              <a:sym typeface="EB Garamond"/>
            </a:endParaRPr>
          </a:p>
        </p:txBody>
      </p:sp>
      <p:pic>
        <p:nvPicPr>
          <p:cNvPr id="1918" name="Google Shape;1918;p80"/>
          <p:cNvPicPr preferRelativeResize="0"/>
          <p:nvPr/>
        </p:nvPicPr>
        <p:blipFill rotWithShape="1">
          <a:blip r:embed="rId3">
            <a:alphaModFix/>
          </a:blip>
          <a:srcRect b="0" l="0" r="13919" t="0"/>
          <a:stretch/>
        </p:blipFill>
        <p:spPr>
          <a:xfrm>
            <a:off x="152400" y="1093925"/>
            <a:ext cx="4194427" cy="3897175"/>
          </a:xfrm>
          <a:prstGeom prst="rect">
            <a:avLst/>
          </a:prstGeom>
          <a:noFill/>
          <a:ln>
            <a:noFill/>
          </a:ln>
        </p:spPr>
      </p:pic>
      <p:pic>
        <p:nvPicPr>
          <p:cNvPr id="1919" name="Google Shape;1919;p80"/>
          <p:cNvPicPr preferRelativeResize="0"/>
          <p:nvPr/>
        </p:nvPicPr>
        <p:blipFill rotWithShape="1">
          <a:blip r:embed="rId4">
            <a:alphaModFix/>
          </a:blip>
          <a:srcRect b="0" l="0" r="11039" t="0"/>
          <a:stretch/>
        </p:blipFill>
        <p:spPr>
          <a:xfrm>
            <a:off x="4809325" y="1038550"/>
            <a:ext cx="4334674" cy="3897175"/>
          </a:xfrm>
          <a:prstGeom prst="rect">
            <a:avLst/>
          </a:prstGeom>
          <a:noFill/>
          <a:ln>
            <a:noFill/>
          </a:ln>
        </p:spPr>
      </p:pic>
      <p:pic>
        <p:nvPicPr>
          <p:cNvPr id="1920" name="Google Shape;1920;p80"/>
          <p:cNvPicPr preferRelativeResize="0"/>
          <p:nvPr/>
        </p:nvPicPr>
        <p:blipFill rotWithShape="1">
          <a:blip r:embed="rId4">
            <a:alphaModFix/>
          </a:blip>
          <a:srcRect b="39139" l="87753" r="0" t="38932"/>
          <a:stretch/>
        </p:blipFill>
        <p:spPr>
          <a:xfrm>
            <a:off x="4201875" y="1583176"/>
            <a:ext cx="740495" cy="1060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4" name="Shape 1924"/>
        <p:cNvGrpSpPr/>
        <p:nvPr/>
      </p:nvGrpSpPr>
      <p:grpSpPr>
        <a:xfrm>
          <a:off x="0" y="0"/>
          <a:ext cx="0" cy="0"/>
          <a:chOff x="0" y="0"/>
          <a:chExt cx="0" cy="0"/>
        </a:xfrm>
      </p:grpSpPr>
      <p:sp>
        <p:nvSpPr>
          <p:cNvPr id="1925" name="Google Shape;1925;p81"/>
          <p:cNvSpPr txBox="1"/>
          <p:nvPr>
            <p:ph idx="4294967295" type="title"/>
          </p:nvPr>
        </p:nvSpPr>
        <p:spPr>
          <a:xfrm>
            <a:off x="713100" y="357750"/>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a:ea typeface="EB Garamond"/>
                <a:cs typeface="EB Garamond"/>
                <a:sym typeface="EB Garamond"/>
              </a:rPr>
              <a:t>Empowerment Periods Thresholds</a:t>
            </a:r>
            <a:endParaRPr>
              <a:latin typeface="EB Garamond"/>
              <a:ea typeface="EB Garamond"/>
              <a:cs typeface="EB Garamond"/>
              <a:sym typeface="EB Garamond"/>
            </a:endParaRPr>
          </a:p>
        </p:txBody>
      </p:sp>
      <p:grpSp>
        <p:nvGrpSpPr>
          <p:cNvPr id="1926" name="Google Shape;1926;p81"/>
          <p:cNvGrpSpPr/>
          <p:nvPr/>
        </p:nvGrpSpPr>
        <p:grpSpPr>
          <a:xfrm>
            <a:off x="2748699" y="469080"/>
            <a:ext cx="1525745" cy="1569273"/>
            <a:chOff x="906507" y="2728958"/>
            <a:chExt cx="2174046" cy="2191111"/>
          </a:xfrm>
        </p:grpSpPr>
        <p:grpSp>
          <p:nvGrpSpPr>
            <p:cNvPr id="1927" name="Google Shape;1927;p81"/>
            <p:cNvGrpSpPr/>
            <p:nvPr/>
          </p:nvGrpSpPr>
          <p:grpSpPr>
            <a:xfrm rot="-2942849">
              <a:off x="1177255" y="3093614"/>
              <a:ext cx="1632550" cy="1461798"/>
              <a:chOff x="2157365" y="1275973"/>
              <a:chExt cx="1621500" cy="1451700"/>
            </a:xfrm>
          </p:grpSpPr>
          <p:sp>
            <p:nvSpPr>
              <p:cNvPr id="1928" name="Google Shape;1928;p81"/>
              <p:cNvSpPr/>
              <p:nvPr/>
            </p:nvSpPr>
            <p:spPr>
              <a:xfrm rot="1506956">
                <a:off x="2302314" y="1512238"/>
                <a:ext cx="1331602" cy="979169"/>
              </a:xfrm>
              <a:prstGeom prst="donut">
                <a:avLst>
                  <a:gd fmla="val 1550"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81"/>
              <p:cNvSpPr/>
              <p:nvPr/>
            </p:nvSpPr>
            <p:spPr>
              <a:xfrm rot="5255908">
                <a:off x="2302398" y="1512434"/>
                <a:ext cx="1331670" cy="979163"/>
              </a:xfrm>
              <a:prstGeom prst="donut">
                <a:avLst>
                  <a:gd fmla="val 1369"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0" name="Google Shape;1930;p81"/>
            <p:cNvSpPr/>
            <p:nvPr/>
          </p:nvSpPr>
          <p:spPr>
            <a:xfrm>
              <a:off x="1904923" y="3152727"/>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81"/>
            <p:cNvSpPr/>
            <p:nvPr/>
          </p:nvSpPr>
          <p:spPr>
            <a:xfrm>
              <a:off x="1780023" y="4197027"/>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2" name="Google Shape;1932;p81"/>
          <p:cNvGrpSpPr/>
          <p:nvPr/>
        </p:nvGrpSpPr>
        <p:grpSpPr>
          <a:xfrm>
            <a:off x="4849074" y="469080"/>
            <a:ext cx="1525745" cy="1569273"/>
            <a:chOff x="906507" y="2728958"/>
            <a:chExt cx="2174046" cy="2191111"/>
          </a:xfrm>
        </p:grpSpPr>
        <p:grpSp>
          <p:nvGrpSpPr>
            <p:cNvPr id="1933" name="Google Shape;1933;p81"/>
            <p:cNvGrpSpPr/>
            <p:nvPr/>
          </p:nvGrpSpPr>
          <p:grpSpPr>
            <a:xfrm rot="-2942849">
              <a:off x="1177255" y="3093614"/>
              <a:ext cx="1632550" cy="1461798"/>
              <a:chOff x="2157365" y="1275973"/>
              <a:chExt cx="1621500" cy="1451700"/>
            </a:xfrm>
          </p:grpSpPr>
          <p:sp>
            <p:nvSpPr>
              <p:cNvPr id="1934" name="Google Shape;1934;p81"/>
              <p:cNvSpPr/>
              <p:nvPr/>
            </p:nvSpPr>
            <p:spPr>
              <a:xfrm rot="1506956">
                <a:off x="2302314" y="1512238"/>
                <a:ext cx="1331602" cy="979169"/>
              </a:xfrm>
              <a:prstGeom prst="donut">
                <a:avLst>
                  <a:gd fmla="val 1550"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81"/>
              <p:cNvSpPr/>
              <p:nvPr/>
            </p:nvSpPr>
            <p:spPr>
              <a:xfrm rot="5255908">
                <a:off x="2302398" y="1512434"/>
                <a:ext cx="1331670" cy="979163"/>
              </a:xfrm>
              <a:prstGeom prst="donut">
                <a:avLst>
                  <a:gd fmla="val 1369"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6" name="Google Shape;1936;p81"/>
            <p:cNvSpPr/>
            <p:nvPr/>
          </p:nvSpPr>
          <p:spPr>
            <a:xfrm>
              <a:off x="1904923" y="3152727"/>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81"/>
            <p:cNvSpPr/>
            <p:nvPr/>
          </p:nvSpPr>
          <p:spPr>
            <a:xfrm>
              <a:off x="1780023" y="4197027"/>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8" name="Google Shape;1938;p81"/>
          <p:cNvGrpSpPr/>
          <p:nvPr/>
        </p:nvGrpSpPr>
        <p:grpSpPr>
          <a:xfrm>
            <a:off x="7057549" y="478830"/>
            <a:ext cx="1525745" cy="1569273"/>
            <a:chOff x="906507" y="2728958"/>
            <a:chExt cx="2174046" cy="2191111"/>
          </a:xfrm>
        </p:grpSpPr>
        <p:grpSp>
          <p:nvGrpSpPr>
            <p:cNvPr id="1939" name="Google Shape;1939;p81"/>
            <p:cNvGrpSpPr/>
            <p:nvPr/>
          </p:nvGrpSpPr>
          <p:grpSpPr>
            <a:xfrm rot="-2942849">
              <a:off x="1177255" y="3093614"/>
              <a:ext cx="1632550" cy="1461798"/>
              <a:chOff x="2157365" y="1275973"/>
              <a:chExt cx="1621500" cy="1451700"/>
            </a:xfrm>
          </p:grpSpPr>
          <p:sp>
            <p:nvSpPr>
              <p:cNvPr id="1940" name="Google Shape;1940;p81"/>
              <p:cNvSpPr/>
              <p:nvPr/>
            </p:nvSpPr>
            <p:spPr>
              <a:xfrm rot="1506956">
                <a:off x="2302314" y="1512238"/>
                <a:ext cx="1331602" cy="979169"/>
              </a:xfrm>
              <a:prstGeom prst="donut">
                <a:avLst>
                  <a:gd fmla="val 1550"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81"/>
              <p:cNvSpPr/>
              <p:nvPr/>
            </p:nvSpPr>
            <p:spPr>
              <a:xfrm rot="5255908">
                <a:off x="2302398" y="1512434"/>
                <a:ext cx="1331670" cy="979163"/>
              </a:xfrm>
              <a:prstGeom prst="donut">
                <a:avLst>
                  <a:gd fmla="val 1369"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2" name="Google Shape;1942;p81"/>
            <p:cNvSpPr/>
            <p:nvPr/>
          </p:nvSpPr>
          <p:spPr>
            <a:xfrm>
              <a:off x="1904923" y="3152727"/>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81"/>
            <p:cNvSpPr/>
            <p:nvPr/>
          </p:nvSpPr>
          <p:spPr>
            <a:xfrm>
              <a:off x="1780023" y="4197027"/>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44" name="Google Shape;1944;p81"/>
          <p:cNvPicPr preferRelativeResize="0"/>
          <p:nvPr/>
        </p:nvPicPr>
        <p:blipFill>
          <a:blip r:embed="rId3">
            <a:alphaModFix/>
          </a:blip>
          <a:stretch>
            <a:fillRect/>
          </a:stretch>
        </p:blipFill>
        <p:spPr>
          <a:xfrm>
            <a:off x="211800" y="978350"/>
            <a:ext cx="8703600" cy="40660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8" name="Shape 1948"/>
        <p:cNvGrpSpPr/>
        <p:nvPr/>
      </p:nvGrpSpPr>
      <p:grpSpPr>
        <a:xfrm>
          <a:off x="0" y="0"/>
          <a:ext cx="0" cy="0"/>
          <a:chOff x="0" y="0"/>
          <a:chExt cx="0" cy="0"/>
        </a:xfrm>
      </p:grpSpPr>
      <p:sp>
        <p:nvSpPr>
          <p:cNvPr id="1949" name="Google Shape;1949;p82"/>
          <p:cNvSpPr txBox="1"/>
          <p:nvPr>
            <p:ph idx="2" type="title"/>
          </p:nvPr>
        </p:nvSpPr>
        <p:spPr>
          <a:xfrm>
            <a:off x="713225" y="3688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latin typeface="EB Garamond"/>
                <a:ea typeface="EB Garamond"/>
                <a:cs typeface="EB Garamond"/>
                <a:sym typeface="EB Garamond"/>
              </a:rPr>
              <a:t>Empowerment Periods</a:t>
            </a:r>
            <a:endParaRPr sz="2800">
              <a:latin typeface="EB Garamond"/>
              <a:ea typeface="EB Garamond"/>
              <a:cs typeface="EB Garamond"/>
              <a:sym typeface="EB Garamond"/>
            </a:endParaRPr>
          </a:p>
        </p:txBody>
      </p:sp>
      <p:graphicFrame>
        <p:nvGraphicFramePr>
          <p:cNvPr id="1950" name="Google Shape;1950;p82"/>
          <p:cNvGraphicFramePr/>
          <p:nvPr/>
        </p:nvGraphicFramePr>
        <p:xfrm>
          <a:off x="952500" y="1809750"/>
          <a:ext cx="3000000" cy="3000000"/>
        </p:xfrm>
        <a:graphic>
          <a:graphicData uri="http://schemas.openxmlformats.org/drawingml/2006/table">
            <a:tbl>
              <a:tblPr>
                <a:noFill/>
                <a:tableStyleId>{43FDDD46-9B35-4EFE-8BA6-2152F3E1BB8D}</a:tableStyleId>
              </a:tblPr>
              <a:tblGrid>
                <a:gridCol w="3619500"/>
                <a:gridCol w="3619500"/>
              </a:tblGrid>
              <a:tr h="381000">
                <a:tc>
                  <a:txBody>
                    <a:bodyPr/>
                    <a:lstStyle/>
                    <a:p>
                      <a:pPr indent="0" lvl="0" marL="0" rtl="0" algn="ctr">
                        <a:lnSpc>
                          <a:spcPct val="115000"/>
                        </a:lnSpc>
                        <a:spcBef>
                          <a:spcPts val="0"/>
                        </a:spcBef>
                        <a:spcAft>
                          <a:spcPts val="0"/>
                        </a:spcAft>
                        <a:buNone/>
                      </a:pPr>
                      <a:r>
                        <a:rPr lang="en" sz="2800">
                          <a:solidFill>
                            <a:srgbClr val="FFFFFF"/>
                          </a:solidFill>
                          <a:latin typeface="EB Garamond"/>
                          <a:ea typeface="EB Garamond"/>
                          <a:cs typeface="EB Garamond"/>
                          <a:sym typeface="EB Garamond"/>
                        </a:rPr>
                        <a:t>Period</a:t>
                      </a:r>
                      <a:endParaRPr sz="2800">
                        <a:solidFill>
                          <a:srgbClr val="FFFFFF"/>
                        </a:solidFill>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F9000"/>
                    </a:solidFill>
                  </a:tcPr>
                </a:tc>
                <a:tc>
                  <a:txBody>
                    <a:bodyPr/>
                    <a:lstStyle/>
                    <a:p>
                      <a:pPr indent="0" lvl="0" marL="0" rtl="0" algn="ctr">
                        <a:lnSpc>
                          <a:spcPct val="115000"/>
                        </a:lnSpc>
                        <a:spcBef>
                          <a:spcPts val="0"/>
                        </a:spcBef>
                        <a:spcAft>
                          <a:spcPts val="0"/>
                        </a:spcAft>
                        <a:buNone/>
                      </a:pPr>
                      <a:r>
                        <a:rPr lang="en" sz="2800">
                          <a:solidFill>
                            <a:srgbClr val="FFFFFF"/>
                          </a:solidFill>
                          <a:latin typeface="EB Garamond"/>
                          <a:ea typeface="EB Garamond"/>
                          <a:cs typeface="EB Garamond"/>
                          <a:sym typeface="EB Garamond"/>
                        </a:rPr>
                        <a:t>Years</a:t>
                      </a:r>
                      <a:endParaRPr sz="2800">
                        <a:solidFill>
                          <a:srgbClr val="FFFFFF"/>
                        </a:solidFill>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F9000"/>
                    </a:solidFill>
                  </a:tcPr>
                </a:tc>
              </a:tr>
              <a:tr h="381000">
                <a:tc>
                  <a:txBody>
                    <a:bodyPr/>
                    <a:lstStyle/>
                    <a:p>
                      <a:pPr indent="0" lvl="0" marL="0" rtl="0" algn="ctr">
                        <a:lnSpc>
                          <a:spcPct val="115000"/>
                        </a:lnSpc>
                        <a:spcBef>
                          <a:spcPts val="0"/>
                        </a:spcBef>
                        <a:spcAft>
                          <a:spcPts val="0"/>
                        </a:spcAft>
                        <a:buNone/>
                      </a:pPr>
                      <a:r>
                        <a:rPr lang="en" sz="2800">
                          <a:latin typeface="EB Garamond"/>
                          <a:ea typeface="EB Garamond"/>
                          <a:cs typeface="EB Garamond"/>
                          <a:sym typeface="EB Garamond"/>
                        </a:rPr>
                        <a:t>Nascent</a:t>
                      </a:r>
                      <a:endParaRPr sz="28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2800">
                          <a:latin typeface="EB Garamond"/>
                          <a:ea typeface="EB Garamond"/>
                          <a:cs typeface="EB Garamond"/>
                          <a:sym typeface="EB Garamond"/>
                        </a:rPr>
                        <a:t>1900 – 1955</a:t>
                      </a:r>
                      <a:endParaRPr sz="28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2800">
                          <a:latin typeface="EB Garamond"/>
                          <a:ea typeface="EB Garamond"/>
                          <a:cs typeface="EB Garamond"/>
                          <a:sym typeface="EB Garamond"/>
                        </a:rPr>
                        <a:t>Developing</a:t>
                      </a:r>
                      <a:endParaRPr sz="28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2800">
                          <a:latin typeface="EB Garamond"/>
                          <a:ea typeface="EB Garamond"/>
                          <a:cs typeface="EB Garamond"/>
                          <a:sym typeface="EB Garamond"/>
                        </a:rPr>
                        <a:t>1956 – 1978</a:t>
                      </a:r>
                      <a:endParaRPr sz="28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2800">
                          <a:latin typeface="EB Garamond"/>
                          <a:ea typeface="EB Garamond"/>
                          <a:cs typeface="EB Garamond"/>
                          <a:sym typeface="EB Garamond"/>
                        </a:rPr>
                        <a:t>Established</a:t>
                      </a:r>
                      <a:endParaRPr sz="28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2800">
                          <a:latin typeface="EB Garamond"/>
                          <a:ea typeface="EB Garamond"/>
                          <a:cs typeface="EB Garamond"/>
                          <a:sym typeface="EB Garamond"/>
                        </a:rPr>
                        <a:t>1979 - 2000</a:t>
                      </a:r>
                      <a:endParaRPr sz="28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4" name="Shape 1954"/>
        <p:cNvGrpSpPr/>
        <p:nvPr/>
      </p:nvGrpSpPr>
      <p:grpSpPr>
        <a:xfrm>
          <a:off x="0" y="0"/>
          <a:ext cx="0" cy="0"/>
          <a:chOff x="0" y="0"/>
          <a:chExt cx="0" cy="0"/>
        </a:xfrm>
      </p:grpSpPr>
      <p:sp>
        <p:nvSpPr>
          <p:cNvPr id="1955" name="Google Shape;1955;p83"/>
          <p:cNvSpPr txBox="1"/>
          <p:nvPr>
            <p:ph idx="4294967295" type="title"/>
          </p:nvPr>
        </p:nvSpPr>
        <p:spPr>
          <a:xfrm rot="-5400000">
            <a:off x="-2694600" y="2285400"/>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a:ea typeface="EB Garamond"/>
                <a:cs typeface="EB Garamond"/>
                <a:sym typeface="EB Garamond"/>
              </a:rPr>
              <a:t>Empowerment </a:t>
            </a:r>
            <a:r>
              <a:rPr lang="en">
                <a:latin typeface="EB Garamond"/>
                <a:ea typeface="EB Garamond"/>
                <a:cs typeface="EB Garamond"/>
                <a:sym typeface="EB Garamond"/>
              </a:rPr>
              <a:t>over the Decades</a:t>
            </a:r>
            <a:endParaRPr>
              <a:latin typeface="EB Garamond"/>
              <a:ea typeface="EB Garamond"/>
              <a:cs typeface="EB Garamond"/>
              <a:sym typeface="EB Garamond"/>
            </a:endParaRPr>
          </a:p>
        </p:txBody>
      </p:sp>
      <p:pic>
        <p:nvPicPr>
          <p:cNvPr id="1956" name="Google Shape;1956;p83"/>
          <p:cNvPicPr preferRelativeResize="0"/>
          <p:nvPr/>
        </p:nvPicPr>
        <p:blipFill>
          <a:blip r:embed="rId3">
            <a:alphaModFix/>
          </a:blip>
          <a:stretch>
            <a:fillRect/>
          </a:stretch>
        </p:blipFill>
        <p:spPr>
          <a:xfrm>
            <a:off x="1658275" y="38563"/>
            <a:ext cx="6334525" cy="5066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0" name="Shape 1960"/>
        <p:cNvGrpSpPr/>
        <p:nvPr/>
      </p:nvGrpSpPr>
      <p:grpSpPr>
        <a:xfrm>
          <a:off x="0" y="0"/>
          <a:ext cx="0" cy="0"/>
          <a:chOff x="0" y="0"/>
          <a:chExt cx="0" cy="0"/>
        </a:xfrm>
      </p:grpSpPr>
      <p:sp>
        <p:nvSpPr>
          <p:cNvPr id="1961" name="Google Shape;1961;p84"/>
          <p:cNvSpPr txBox="1"/>
          <p:nvPr>
            <p:ph idx="4294967295" type="title"/>
          </p:nvPr>
        </p:nvSpPr>
        <p:spPr>
          <a:xfrm rot="-5400000">
            <a:off x="-2694600" y="2285400"/>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a:ea typeface="EB Garamond"/>
                <a:cs typeface="EB Garamond"/>
                <a:sym typeface="EB Garamond"/>
              </a:rPr>
              <a:t>Suffrage over the Decades</a:t>
            </a:r>
            <a:endParaRPr>
              <a:latin typeface="EB Garamond"/>
              <a:ea typeface="EB Garamond"/>
              <a:cs typeface="EB Garamond"/>
              <a:sym typeface="EB Garamond"/>
            </a:endParaRPr>
          </a:p>
        </p:txBody>
      </p:sp>
      <p:pic>
        <p:nvPicPr>
          <p:cNvPr id="1962" name="Google Shape;1962;p84"/>
          <p:cNvPicPr preferRelativeResize="0"/>
          <p:nvPr/>
        </p:nvPicPr>
        <p:blipFill>
          <a:blip r:embed="rId3">
            <a:alphaModFix/>
          </a:blip>
          <a:stretch>
            <a:fillRect/>
          </a:stretch>
        </p:blipFill>
        <p:spPr>
          <a:xfrm>
            <a:off x="1736401" y="113900"/>
            <a:ext cx="6288507" cy="50296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85"/>
          <p:cNvSpPr txBox="1"/>
          <p:nvPr>
            <p:ph idx="4294967295" type="title"/>
          </p:nvPr>
        </p:nvSpPr>
        <p:spPr>
          <a:xfrm rot="-5400000">
            <a:off x="-2906275" y="2408650"/>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a:ea typeface="EB Garamond"/>
                <a:cs typeface="EB Garamond"/>
                <a:sym typeface="EB Garamond"/>
              </a:rPr>
              <a:t>Suffrage by Continent</a:t>
            </a:r>
            <a:endParaRPr>
              <a:latin typeface="EB Garamond"/>
              <a:ea typeface="EB Garamond"/>
              <a:cs typeface="EB Garamond"/>
              <a:sym typeface="EB Garamond"/>
            </a:endParaRPr>
          </a:p>
        </p:txBody>
      </p:sp>
      <p:pic>
        <p:nvPicPr>
          <p:cNvPr id="1968" name="Google Shape;1968;p85"/>
          <p:cNvPicPr preferRelativeResize="0"/>
          <p:nvPr/>
        </p:nvPicPr>
        <p:blipFill>
          <a:blip r:embed="rId3">
            <a:alphaModFix/>
          </a:blip>
          <a:stretch>
            <a:fillRect/>
          </a:stretch>
        </p:blipFill>
        <p:spPr>
          <a:xfrm>
            <a:off x="1717051" y="170100"/>
            <a:ext cx="6134175" cy="4906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sp>
        <p:nvSpPr>
          <p:cNvPr id="1973" name="Google Shape;1973;p86"/>
          <p:cNvSpPr txBox="1"/>
          <p:nvPr>
            <p:ph idx="4294967295" type="title"/>
          </p:nvPr>
        </p:nvSpPr>
        <p:spPr>
          <a:xfrm>
            <a:off x="713225" y="3688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a:ea typeface="EB Garamond"/>
                <a:cs typeface="EB Garamond"/>
                <a:sym typeface="EB Garamond"/>
              </a:rPr>
              <a:t>Further Research Topics</a:t>
            </a:r>
            <a:endParaRPr>
              <a:latin typeface="EB Garamond"/>
              <a:ea typeface="EB Garamond"/>
              <a:cs typeface="EB Garamond"/>
              <a:sym typeface="EB Garamond"/>
            </a:endParaRPr>
          </a:p>
        </p:txBody>
      </p:sp>
      <p:sp>
        <p:nvSpPr>
          <p:cNvPr id="1974" name="Google Shape;1974;p86"/>
          <p:cNvSpPr txBox="1"/>
          <p:nvPr>
            <p:ph idx="4294967295" type="title"/>
          </p:nvPr>
        </p:nvSpPr>
        <p:spPr>
          <a:xfrm>
            <a:off x="1122750" y="1622400"/>
            <a:ext cx="6898500" cy="23781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b="0" lang="en" sz="2400">
                <a:solidFill>
                  <a:srgbClr val="000000"/>
                </a:solidFill>
                <a:latin typeface="EB Garamond"/>
                <a:ea typeface="EB Garamond"/>
                <a:cs typeface="EB Garamond"/>
                <a:sym typeface="EB Garamond"/>
              </a:rPr>
              <a:t>Pre-World War versus Post-World War</a:t>
            </a:r>
            <a:endParaRPr b="0" sz="2400">
              <a:solidFill>
                <a:srgbClr val="000000"/>
              </a:solidFill>
              <a:latin typeface="EB Garamond"/>
              <a:ea typeface="EB Garamond"/>
              <a:cs typeface="EB Garamond"/>
              <a:sym typeface="EB Garamond"/>
            </a:endParaRPr>
          </a:p>
          <a:p>
            <a:pPr indent="0" lvl="0" marL="457200" rtl="0" algn="ctr">
              <a:lnSpc>
                <a:spcPct val="115000"/>
              </a:lnSpc>
              <a:spcBef>
                <a:spcPts val="0"/>
              </a:spcBef>
              <a:spcAft>
                <a:spcPts val="0"/>
              </a:spcAft>
              <a:buNone/>
            </a:pPr>
            <a:r>
              <a:rPr b="0" lang="en" sz="2400">
                <a:solidFill>
                  <a:srgbClr val="000000"/>
                </a:solidFill>
                <a:latin typeface="EB Garamond"/>
                <a:ea typeface="EB Garamond"/>
                <a:cs typeface="EB Garamond"/>
                <a:sym typeface="EB Garamond"/>
              </a:rPr>
              <a:t>Before Decolonization versus After DeColonization</a:t>
            </a:r>
            <a:endParaRPr b="0" sz="2400">
              <a:solidFill>
                <a:srgbClr val="000000"/>
              </a:solidFill>
              <a:latin typeface="EB Garamond"/>
              <a:ea typeface="EB Garamond"/>
              <a:cs typeface="EB Garamond"/>
              <a:sym typeface="EB Garamond"/>
            </a:endParaRPr>
          </a:p>
          <a:p>
            <a:pPr indent="0" lvl="0" marL="457200" rtl="0" algn="ctr">
              <a:lnSpc>
                <a:spcPct val="115000"/>
              </a:lnSpc>
              <a:spcBef>
                <a:spcPts val="0"/>
              </a:spcBef>
              <a:spcAft>
                <a:spcPts val="0"/>
              </a:spcAft>
              <a:buNone/>
            </a:pPr>
            <a:r>
              <a:rPr b="0" lang="en" sz="2400">
                <a:solidFill>
                  <a:srgbClr val="000000"/>
                </a:solidFill>
                <a:latin typeface="EB Garamond"/>
                <a:ea typeface="EB Garamond"/>
                <a:cs typeface="EB Garamond"/>
                <a:sym typeface="EB Garamond"/>
              </a:rPr>
              <a:t>Global North versus Global South</a:t>
            </a:r>
            <a:endParaRPr b="0" sz="2400">
              <a:solidFill>
                <a:srgbClr val="000000"/>
              </a:solidFill>
              <a:latin typeface="EB Garamond"/>
              <a:ea typeface="EB Garamond"/>
              <a:cs typeface="EB Garamond"/>
              <a:sym typeface="EB Garamond"/>
            </a:endParaRPr>
          </a:p>
          <a:p>
            <a:pPr indent="0" lvl="0" marL="457200" rtl="0" algn="ctr">
              <a:lnSpc>
                <a:spcPct val="115000"/>
              </a:lnSpc>
              <a:spcBef>
                <a:spcPts val="0"/>
              </a:spcBef>
              <a:spcAft>
                <a:spcPts val="0"/>
              </a:spcAft>
              <a:buNone/>
            </a:pPr>
            <a:r>
              <a:rPr b="0" lang="en" sz="2400">
                <a:solidFill>
                  <a:srgbClr val="000000"/>
                </a:solidFill>
                <a:latin typeface="EB Garamond"/>
                <a:ea typeface="EB Garamond"/>
                <a:cs typeface="EB Garamond"/>
                <a:sym typeface="EB Garamond"/>
              </a:rPr>
              <a:t>Impact of </a:t>
            </a:r>
            <a:r>
              <a:rPr b="0" lang="en" sz="2400">
                <a:solidFill>
                  <a:srgbClr val="000000"/>
                </a:solidFill>
                <a:latin typeface="EB Garamond"/>
                <a:ea typeface="EB Garamond"/>
                <a:cs typeface="EB Garamond"/>
                <a:sym typeface="EB Garamond"/>
              </a:rPr>
              <a:t>Historic</a:t>
            </a:r>
            <a:r>
              <a:rPr b="0" lang="en" sz="2400">
                <a:solidFill>
                  <a:srgbClr val="000000"/>
                </a:solidFill>
                <a:latin typeface="EB Garamond"/>
                <a:ea typeface="EB Garamond"/>
                <a:cs typeface="EB Garamond"/>
                <a:sym typeface="EB Garamond"/>
              </a:rPr>
              <a:t> Events in Women’s History</a:t>
            </a:r>
            <a:endParaRPr b="0" sz="2400">
              <a:solidFill>
                <a:srgbClr val="000000"/>
              </a:solidFill>
              <a:latin typeface="EB Garamond"/>
              <a:ea typeface="EB Garamond"/>
              <a:cs typeface="EB Garamond"/>
              <a:sym typeface="EB Garamo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8" name="Shape 1978"/>
        <p:cNvGrpSpPr/>
        <p:nvPr/>
      </p:nvGrpSpPr>
      <p:grpSpPr>
        <a:xfrm>
          <a:off x="0" y="0"/>
          <a:ext cx="0" cy="0"/>
          <a:chOff x="0" y="0"/>
          <a:chExt cx="0" cy="0"/>
        </a:xfrm>
      </p:grpSpPr>
      <p:sp>
        <p:nvSpPr>
          <p:cNvPr id="1979" name="Google Shape;1979;p87"/>
          <p:cNvSpPr txBox="1"/>
          <p:nvPr>
            <p:ph idx="4294967295" type="title"/>
          </p:nvPr>
        </p:nvSpPr>
        <p:spPr>
          <a:xfrm>
            <a:off x="713225" y="2926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a:ea typeface="EB Garamond"/>
                <a:cs typeface="EB Garamond"/>
                <a:sym typeface="EB Garamond"/>
              </a:rPr>
              <a:t>The Dashboard</a:t>
            </a:r>
            <a:endParaRPr>
              <a:latin typeface="EB Garamond"/>
              <a:ea typeface="EB Garamond"/>
              <a:cs typeface="EB Garamond"/>
              <a:sym typeface="EB Garamond"/>
            </a:endParaRPr>
          </a:p>
        </p:txBody>
      </p:sp>
      <p:pic>
        <p:nvPicPr>
          <p:cNvPr id="1980" name="Google Shape;1980;p87"/>
          <p:cNvPicPr preferRelativeResize="0"/>
          <p:nvPr/>
        </p:nvPicPr>
        <p:blipFill>
          <a:blip r:embed="rId3">
            <a:alphaModFix/>
          </a:blip>
          <a:stretch>
            <a:fillRect/>
          </a:stretch>
        </p:blipFill>
        <p:spPr>
          <a:xfrm>
            <a:off x="152400" y="1117400"/>
            <a:ext cx="8839202" cy="35421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1" name="Shape 1781"/>
        <p:cNvGrpSpPr/>
        <p:nvPr/>
      </p:nvGrpSpPr>
      <p:grpSpPr>
        <a:xfrm>
          <a:off x="0" y="0"/>
          <a:ext cx="0" cy="0"/>
          <a:chOff x="0" y="0"/>
          <a:chExt cx="0" cy="0"/>
        </a:xfrm>
      </p:grpSpPr>
      <p:sp>
        <p:nvSpPr>
          <p:cNvPr id="1782" name="Google Shape;1782;p70"/>
          <p:cNvSpPr txBox="1"/>
          <p:nvPr>
            <p:ph idx="4294967295" type="title"/>
          </p:nvPr>
        </p:nvSpPr>
        <p:spPr>
          <a:xfrm>
            <a:off x="713225" y="3688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a:ea typeface="EB Garamond"/>
                <a:cs typeface="EB Garamond"/>
                <a:sym typeface="EB Garamond"/>
              </a:rPr>
              <a:t>Research </a:t>
            </a:r>
            <a:r>
              <a:rPr lang="en">
                <a:latin typeface="EB Garamond"/>
                <a:ea typeface="EB Garamond"/>
                <a:cs typeface="EB Garamond"/>
                <a:sym typeface="EB Garamond"/>
              </a:rPr>
              <a:t>Questions</a:t>
            </a:r>
            <a:endParaRPr>
              <a:latin typeface="EB Garamond"/>
              <a:ea typeface="EB Garamond"/>
              <a:cs typeface="EB Garamond"/>
              <a:sym typeface="EB Garamond"/>
            </a:endParaRPr>
          </a:p>
        </p:txBody>
      </p:sp>
      <p:cxnSp>
        <p:nvCxnSpPr>
          <p:cNvPr id="1783" name="Google Shape;1783;p70"/>
          <p:cNvCxnSpPr>
            <a:stCxn id="1784" idx="4"/>
            <a:endCxn id="1785" idx="0"/>
          </p:cNvCxnSpPr>
          <p:nvPr/>
        </p:nvCxnSpPr>
        <p:spPr>
          <a:xfrm flipH="1">
            <a:off x="1601964" y="2017963"/>
            <a:ext cx="300" cy="395700"/>
          </a:xfrm>
          <a:prstGeom prst="straightConnector1">
            <a:avLst/>
          </a:prstGeom>
          <a:noFill/>
          <a:ln cap="flat" cmpd="sng" w="9525">
            <a:solidFill>
              <a:srgbClr val="C99F4A"/>
            </a:solidFill>
            <a:prstDash val="solid"/>
            <a:round/>
            <a:headEnd len="med" w="med" type="none"/>
            <a:tailEnd len="med" w="med" type="none"/>
          </a:ln>
        </p:spPr>
      </p:cxnSp>
      <p:grpSp>
        <p:nvGrpSpPr>
          <p:cNvPr id="1786" name="Google Shape;1786;p70"/>
          <p:cNvGrpSpPr/>
          <p:nvPr/>
        </p:nvGrpSpPr>
        <p:grpSpPr>
          <a:xfrm>
            <a:off x="1123100" y="1120502"/>
            <a:ext cx="931703" cy="1119584"/>
            <a:chOff x="1760817" y="1295752"/>
            <a:chExt cx="1608048" cy="1796220"/>
          </a:xfrm>
        </p:grpSpPr>
        <p:grpSp>
          <p:nvGrpSpPr>
            <p:cNvPr id="1787" name="Google Shape;1787;p70"/>
            <p:cNvGrpSpPr/>
            <p:nvPr/>
          </p:nvGrpSpPr>
          <p:grpSpPr>
            <a:xfrm rot="-5400000">
              <a:off x="1666731" y="1389838"/>
              <a:ext cx="1796220" cy="1608048"/>
              <a:chOff x="2157365" y="1275973"/>
              <a:chExt cx="1621577" cy="1451700"/>
            </a:xfrm>
          </p:grpSpPr>
          <p:sp>
            <p:nvSpPr>
              <p:cNvPr id="1788" name="Google Shape;1788;p70"/>
              <p:cNvSpPr/>
              <p:nvPr/>
            </p:nvSpPr>
            <p:spPr>
              <a:xfrm rot="1506956">
                <a:off x="2302314" y="1512238"/>
                <a:ext cx="1331602" cy="979169"/>
              </a:xfrm>
              <a:prstGeom prst="donut">
                <a:avLst>
                  <a:gd fmla="val 1550" name="adj"/>
                </a:avLst>
              </a:prstGeom>
              <a:gradFill>
                <a:gsLst>
                  <a:gs pos="0">
                    <a:srgbClr val="B88532"/>
                  </a:gs>
                  <a:gs pos="9000">
                    <a:srgbClr val="C99F4A"/>
                  </a:gs>
                  <a:gs pos="25000">
                    <a:srgbClr val="FCEB8F"/>
                  </a:gs>
                  <a:gs pos="49000">
                    <a:srgbClr val="C29934"/>
                  </a:gs>
                  <a:gs pos="72000">
                    <a:srgbClr val="FCEB8F"/>
                  </a:gs>
                  <a:gs pos="86000">
                    <a:srgbClr val="C99F4A"/>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70"/>
              <p:cNvSpPr/>
              <p:nvPr/>
            </p:nvSpPr>
            <p:spPr>
              <a:xfrm flipH="1" rot="-1506956">
                <a:off x="2302390" y="1512238"/>
                <a:ext cx="1331602" cy="979169"/>
              </a:xfrm>
              <a:prstGeom prst="donut">
                <a:avLst>
                  <a:gd fmla="val 1111" name="adj"/>
                </a:avLst>
              </a:prstGeom>
              <a:gradFill>
                <a:gsLst>
                  <a:gs pos="0">
                    <a:srgbClr val="B88532"/>
                  </a:gs>
                  <a:gs pos="9000">
                    <a:srgbClr val="C99F4A"/>
                  </a:gs>
                  <a:gs pos="25000">
                    <a:srgbClr val="FCEB8F"/>
                  </a:gs>
                  <a:gs pos="49000">
                    <a:srgbClr val="C29934"/>
                  </a:gs>
                  <a:gs pos="72000">
                    <a:srgbClr val="FCEB8F"/>
                  </a:gs>
                  <a:gs pos="86000">
                    <a:srgbClr val="C99F4A"/>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70"/>
              <p:cNvSpPr/>
              <p:nvPr/>
            </p:nvSpPr>
            <p:spPr>
              <a:xfrm rot="5255908">
                <a:off x="2302398" y="1512434"/>
                <a:ext cx="1331670" cy="979163"/>
              </a:xfrm>
              <a:prstGeom prst="donut">
                <a:avLst>
                  <a:gd fmla="val 1369" name="adj"/>
                </a:avLst>
              </a:prstGeom>
              <a:gradFill>
                <a:gsLst>
                  <a:gs pos="0">
                    <a:srgbClr val="B88532"/>
                  </a:gs>
                  <a:gs pos="9000">
                    <a:srgbClr val="C99F4A"/>
                  </a:gs>
                  <a:gs pos="25000">
                    <a:srgbClr val="FCEB8F"/>
                  </a:gs>
                  <a:gs pos="49000">
                    <a:srgbClr val="C29934"/>
                  </a:gs>
                  <a:gs pos="72000">
                    <a:srgbClr val="FCEB8F"/>
                  </a:gs>
                  <a:gs pos="86000">
                    <a:srgbClr val="C99F4A"/>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0" name="Google Shape;1790;p70"/>
            <p:cNvSpPr/>
            <p:nvPr/>
          </p:nvSpPr>
          <p:spPr>
            <a:xfrm>
              <a:off x="1862798" y="1697102"/>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1" name="Google Shape;1791;p70"/>
          <p:cNvGrpSpPr/>
          <p:nvPr/>
        </p:nvGrpSpPr>
        <p:grpSpPr>
          <a:xfrm flipH="1">
            <a:off x="1123126" y="2191791"/>
            <a:ext cx="931703" cy="1119584"/>
            <a:chOff x="1760817" y="1295752"/>
            <a:chExt cx="1608048" cy="1796220"/>
          </a:xfrm>
        </p:grpSpPr>
        <p:grpSp>
          <p:nvGrpSpPr>
            <p:cNvPr id="1792" name="Google Shape;1792;p70"/>
            <p:cNvGrpSpPr/>
            <p:nvPr/>
          </p:nvGrpSpPr>
          <p:grpSpPr>
            <a:xfrm rot="-5400000">
              <a:off x="1666731" y="1389838"/>
              <a:ext cx="1796220" cy="1608048"/>
              <a:chOff x="2157365" y="1275973"/>
              <a:chExt cx="1621577" cy="1451700"/>
            </a:xfrm>
          </p:grpSpPr>
          <p:sp>
            <p:nvSpPr>
              <p:cNvPr id="1793" name="Google Shape;1793;p70"/>
              <p:cNvSpPr/>
              <p:nvPr/>
            </p:nvSpPr>
            <p:spPr>
              <a:xfrm rot="1506956">
                <a:off x="2302314" y="1512238"/>
                <a:ext cx="1331602" cy="979169"/>
              </a:xfrm>
              <a:prstGeom prst="donut">
                <a:avLst>
                  <a:gd fmla="val 1550" name="adj"/>
                </a:avLst>
              </a:prstGeom>
              <a:gradFill>
                <a:gsLst>
                  <a:gs pos="0">
                    <a:srgbClr val="B88532"/>
                  </a:gs>
                  <a:gs pos="9000">
                    <a:srgbClr val="C99F4A"/>
                  </a:gs>
                  <a:gs pos="25000">
                    <a:srgbClr val="FCEB8F"/>
                  </a:gs>
                  <a:gs pos="49000">
                    <a:srgbClr val="C29934"/>
                  </a:gs>
                  <a:gs pos="72000">
                    <a:srgbClr val="FCEB8F"/>
                  </a:gs>
                  <a:gs pos="86000">
                    <a:srgbClr val="C99F4A"/>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70"/>
              <p:cNvSpPr/>
              <p:nvPr/>
            </p:nvSpPr>
            <p:spPr>
              <a:xfrm flipH="1" rot="-1506956">
                <a:off x="2302390" y="1512238"/>
                <a:ext cx="1331602" cy="979169"/>
              </a:xfrm>
              <a:prstGeom prst="donut">
                <a:avLst>
                  <a:gd fmla="val 1111" name="adj"/>
                </a:avLst>
              </a:prstGeom>
              <a:gradFill>
                <a:gsLst>
                  <a:gs pos="0">
                    <a:srgbClr val="B88532"/>
                  </a:gs>
                  <a:gs pos="9000">
                    <a:srgbClr val="C99F4A"/>
                  </a:gs>
                  <a:gs pos="25000">
                    <a:srgbClr val="FCEB8F"/>
                  </a:gs>
                  <a:gs pos="49000">
                    <a:srgbClr val="C29934"/>
                  </a:gs>
                  <a:gs pos="72000">
                    <a:srgbClr val="FCEB8F"/>
                  </a:gs>
                  <a:gs pos="86000">
                    <a:srgbClr val="C99F4A"/>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70"/>
              <p:cNvSpPr/>
              <p:nvPr/>
            </p:nvSpPr>
            <p:spPr>
              <a:xfrm rot="5255908">
                <a:off x="2302398" y="1512434"/>
                <a:ext cx="1331670" cy="979163"/>
              </a:xfrm>
              <a:prstGeom prst="donut">
                <a:avLst>
                  <a:gd fmla="val 1369" name="adj"/>
                </a:avLst>
              </a:prstGeom>
              <a:gradFill>
                <a:gsLst>
                  <a:gs pos="0">
                    <a:srgbClr val="B88532"/>
                  </a:gs>
                  <a:gs pos="9000">
                    <a:srgbClr val="C99F4A"/>
                  </a:gs>
                  <a:gs pos="25000">
                    <a:srgbClr val="FCEB8F"/>
                  </a:gs>
                  <a:gs pos="49000">
                    <a:srgbClr val="C29934"/>
                  </a:gs>
                  <a:gs pos="72000">
                    <a:srgbClr val="FCEB8F"/>
                  </a:gs>
                  <a:gs pos="86000">
                    <a:srgbClr val="C99F4A"/>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5" name="Google Shape;1795;p70"/>
            <p:cNvSpPr/>
            <p:nvPr/>
          </p:nvSpPr>
          <p:spPr>
            <a:xfrm>
              <a:off x="1862798" y="1697102"/>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6" name="Google Shape;1796;p70"/>
          <p:cNvGrpSpPr/>
          <p:nvPr/>
        </p:nvGrpSpPr>
        <p:grpSpPr>
          <a:xfrm>
            <a:off x="1123100" y="3263080"/>
            <a:ext cx="931703" cy="1119584"/>
            <a:chOff x="1760817" y="1295752"/>
            <a:chExt cx="1608048" cy="1796220"/>
          </a:xfrm>
        </p:grpSpPr>
        <p:grpSp>
          <p:nvGrpSpPr>
            <p:cNvPr id="1797" name="Google Shape;1797;p70"/>
            <p:cNvGrpSpPr/>
            <p:nvPr/>
          </p:nvGrpSpPr>
          <p:grpSpPr>
            <a:xfrm rot="-5400000">
              <a:off x="1666731" y="1389838"/>
              <a:ext cx="1796220" cy="1608048"/>
              <a:chOff x="2157365" y="1275973"/>
              <a:chExt cx="1621577" cy="1451700"/>
            </a:xfrm>
          </p:grpSpPr>
          <p:sp>
            <p:nvSpPr>
              <p:cNvPr id="1798" name="Google Shape;1798;p70"/>
              <p:cNvSpPr/>
              <p:nvPr/>
            </p:nvSpPr>
            <p:spPr>
              <a:xfrm rot="1506956">
                <a:off x="2302314" y="1512238"/>
                <a:ext cx="1331602" cy="979169"/>
              </a:xfrm>
              <a:prstGeom prst="donut">
                <a:avLst>
                  <a:gd fmla="val 1550" name="adj"/>
                </a:avLst>
              </a:prstGeom>
              <a:gradFill>
                <a:gsLst>
                  <a:gs pos="0">
                    <a:srgbClr val="B88532"/>
                  </a:gs>
                  <a:gs pos="9000">
                    <a:srgbClr val="C99F4A"/>
                  </a:gs>
                  <a:gs pos="25000">
                    <a:srgbClr val="FCEB8F"/>
                  </a:gs>
                  <a:gs pos="49000">
                    <a:srgbClr val="C29934"/>
                  </a:gs>
                  <a:gs pos="72000">
                    <a:srgbClr val="FCEB8F"/>
                  </a:gs>
                  <a:gs pos="86000">
                    <a:srgbClr val="C99F4A"/>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70"/>
              <p:cNvSpPr/>
              <p:nvPr/>
            </p:nvSpPr>
            <p:spPr>
              <a:xfrm flipH="1" rot="-1506956">
                <a:off x="2302390" y="1512238"/>
                <a:ext cx="1331602" cy="979169"/>
              </a:xfrm>
              <a:prstGeom prst="donut">
                <a:avLst>
                  <a:gd fmla="val 1111" name="adj"/>
                </a:avLst>
              </a:prstGeom>
              <a:gradFill>
                <a:gsLst>
                  <a:gs pos="0">
                    <a:srgbClr val="B88532"/>
                  </a:gs>
                  <a:gs pos="9000">
                    <a:srgbClr val="C99F4A"/>
                  </a:gs>
                  <a:gs pos="25000">
                    <a:srgbClr val="FCEB8F"/>
                  </a:gs>
                  <a:gs pos="49000">
                    <a:srgbClr val="C29934"/>
                  </a:gs>
                  <a:gs pos="72000">
                    <a:srgbClr val="FCEB8F"/>
                  </a:gs>
                  <a:gs pos="86000">
                    <a:srgbClr val="C99F4A"/>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70"/>
              <p:cNvSpPr/>
              <p:nvPr/>
            </p:nvSpPr>
            <p:spPr>
              <a:xfrm rot="5255908">
                <a:off x="2302398" y="1512434"/>
                <a:ext cx="1331670" cy="979163"/>
              </a:xfrm>
              <a:prstGeom prst="donut">
                <a:avLst>
                  <a:gd fmla="val 1369" name="adj"/>
                </a:avLst>
              </a:prstGeom>
              <a:gradFill>
                <a:gsLst>
                  <a:gs pos="0">
                    <a:srgbClr val="B88532"/>
                  </a:gs>
                  <a:gs pos="9000">
                    <a:srgbClr val="C99F4A"/>
                  </a:gs>
                  <a:gs pos="25000">
                    <a:srgbClr val="FCEB8F"/>
                  </a:gs>
                  <a:gs pos="49000">
                    <a:srgbClr val="C29934"/>
                  </a:gs>
                  <a:gs pos="72000">
                    <a:srgbClr val="FCEB8F"/>
                  </a:gs>
                  <a:gs pos="86000">
                    <a:srgbClr val="C99F4A"/>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1" name="Google Shape;1801;p70"/>
            <p:cNvSpPr/>
            <p:nvPr/>
          </p:nvSpPr>
          <p:spPr>
            <a:xfrm>
              <a:off x="1862798" y="1697102"/>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2" name="Google Shape;1802;p70"/>
          <p:cNvSpPr txBox="1"/>
          <p:nvPr/>
        </p:nvSpPr>
        <p:spPr>
          <a:xfrm>
            <a:off x="1349036" y="1525045"/>
            <a:ext cx="295800" cy="31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644C21"/>
                </a:solidFill>
                <a:latin typeface="EB Garamond"/>
                <a:ea typeface="EB Garamond"/>
                <a:cs typeface="EB Garamond"/>
                <a:sym typeface="EB Garamond"/>
              </a:rPr>
              <a:t>1</a:t>
            </a:r>
            <a:endParaRPr sz="3000">
              <a:solidFill>
                <a:srgbClr val="644C21"/>
              </a:solidFill>
              <a:latin typeface="EB Garamond"/>
              <a:ea typeface="EB Garamond"/>
              <a:cs typeface="EB Garamond"/>
              <a:sym typeface="EB Garamond"/>
            </a:endParaRPr>
          </a:p>
        </p:txBody>
      </p:sp>
      <p:sp>
        <p:nvSpPr>
          <p:cNvPr id="1803" name="Google Shape;1803;p70"/>
          <p:cNvSpPr txBox="1"/>
          <p:nvPr/>
        </p:nvSpPr>
        <p:spPr>
          <a:xfrm>
            <a:off x="1349036" y="2596346"/>
            <a:ext cx="295800" cy="31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644C21"/>
                </a:solidFill>
                <a:latin typeface="EB Garamond"/>
                <a:ea typeface="EB Garamond"/>
                <a:cs typeface="EB Garamond"/>
                <a:sym typeface="EB Garamond"/>
              </a:rPr>
              <a:t>2</a:t>
            </a:r>
            <a:endParaRPr sz="3000">
              <a:solidFill>
                <a:srgbClr val="644C21"/>
              </a:solidFill>
              <a:latin typeface="EB Garamond"/>
              <a:ea typeface="EB Garamond"/>
              <a:cs typeface="EB Garamond"/>
              <a:sym typeface="EB Garamond"/>
            </a:endParaRPr>
          </a:p>
        </p:txBody>
      </p:sp>
      <p:sp>
        <p:nvSpPr>
          <p:cNvPr id="1804" name="Google Shape;1804;p70"/>
          <p:cNvSpPr txBox="1"/>
          <p:nvPr/>
        </p:nvSpPr>
        <p:spPr>
          <a:xfrm>
            <a:off x="1349036" y="3667646"/>
            <a:ext cx="295800" cy="31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644C21"/>
                </a:solidFill>
                <a:latin typeface="EB Garamond"/>
                <a:ea typeface="EB Garamond"/>
                <a:cs typeface="EB Garamond"/>
                <a:sym typeface="EB Garamond"/>
              </a:rPr>
              <a:t>3</a:t>
            </a:r>
            <a:endParaRPr sz="3000">
              <a:solidFill>
                <a:srgbClr val="644C21"/>
              </a:solidFill>
              <a:latin typeface="EB Garamond"/>
              <a:ea typeface="EB Garamond"/>
              <a:cs typeface="EB Garamond"/>
              <a:sym typeface="EB Garamond"/>
            </a:endParaRPr>
          </a:p>
        </p:txBody>
      </p:sp>
      <p:cxnSp>
        <p:nvCxnSpPr>
          <p:cNvPr id="1805" name="Google Shape;1805;p70"/>
          <p:cNvCxnSpPr>
            <a:stCxn id="1785" idx="4"/>
            <a:endCxn id="1800" idx="0"/>
          </p:cNvCxnSpPr>
          <p:nvPr/>
        </p:nvCxnSpPr>
        <p:spPr>
          <a:xfrm>
            <a:off x="1575665" y="3089252"/>
            <a:ext cx="300" cy="395700"/>
          </a:xfrm>
          <a:prstGeom prst="straightConnector1">
            <a:avLst/>
          </a:prstGeom>
          <a:noFill/>
          <a:ln cap="flat" cmpd="sng" w="9525">
            <a:solidFill>
              <a:srgbClr val="C99F4A"/>
            </a:solidFill>
            <a:prstDash val="solid"/>
            <a:round/>
            <a:headEnd len="med" w="med" type="none"/>
            <a:tailEnd len="med" w="med" type="none"/>
          </a:ln>
        </p:spPr>
      </p:cxnSp>
      <p:sp>
        <p:nvSpPr>
          <p:cNvPr id="1806" name="Google Shape;1806;p70"/>
          <p:cNvSpPr txBox="1"/>
          <p:nvPr>
            <p:ph idx="4294967295" type="title"/>
          </p:nvPr>
        </p:nvSpPr>
        <p:spPr>
          <a:xfrm>
            <a:off x="1974025" y="1249508"/>
            <a:ext cx="5735400" cy="709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0" lang="en" sz="1500">
                <a:solidFill>
                  <a:srgbClr val="000000"/>
                </a:solidFill>
                <a:latin typeface="EB Garamond"/>
                <a:ea typeface="EB Garamond"/>
                <a:cs typeface="EB Garamond"/>
                <a:sym typeface="EB Garamond"/>
              </a:rPr>
              <a:t>Can women’s political empowerment be categorized and reflect the changes in nation-state building, modernization, and gender equality over the 20th Century?</a:t>
            </a:r>
            <a:endParaRPr b="0" sz="1500">
              <a:latin typeface="EB Garamond"/>
              <a:ea typeface="EB Garamond"/>
              <a:cs typeface="EB Garamond"/>
              <a:sym typeface="EB Garamond"/>
            </a:endParaRPr>
          </a:p>
        </p:txBody>
      </p:sp>
      <p:sp>
        <p:nvSpPr>
          <p:cNvPr id="1807" name="Google Shape;1807;p70"/>
          <p:cNvSpPr txBox="1"/>
          <p:nvPr>
            <p:ph idx="4294967295" type="title"/>
          </p:nvPr>
        </p:nvSpPr>
        <p:spPr>
          <a:xfrm>
            <a:off x="1974025" y="2419358"/>
            <a:ext cx="5735400" cy="709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0" lang="en" sz="1500">
                <a:solidFill>
                  <a:srgbClr val="000000"/>
                </a:solidFill>
                <a:latin typeface="EB Garamond"/>
                <a:ea typeface="EB Garamond"/>
                <a:cs typeface="EB Garamond"/>
                <a:sym typeface="EB Garamond"/>
              </a:rPr>
              <a:t>What trends emerge from the mapping of these categories and how do changes in women’s suffrage influence these categorizations?</a:t>
            </a:r>
            <a:endParaRPr b="0" sz="1500">
              <a:latin typeface="EB Garamond"/>
              <a:ea typeface="EB Garamond"/>
              <a:cs typeface="EB Garamond"/>
              <a:sym typeface="EB Garamond"/>
            </a:endParaRPr>
          </a:p>
        </p:txBody>
      </p:sp>
      <p:sp>
        <p:nvSpPr>
          <p:cNvPr id="1808" name="Google Shape;1808;p70"/>
          <p:cNvSpPr txBox="1"/>
          <p:nvPr>
            <p:ph idx="4294967295" type="title"/>
          </p:nvPr>
        </p:nvSpPr>
        <p:spPr>
          <a:xfrm>
            <a:off x="1978625" y="3468308"/>
            <a:ext cx="5735400" cy="709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0" lang="en" sz="1500">
                <a:solidFill>
                  <a:srgbClr val="000000"/>
                </a:solidFill>
                <a:latin typeface="EB Garamond"/>
                <a:ea typeface="EB Garamond"/>
                <a:cs typeface="EB Garamond"/>
                <a:sym typeface="EB Garamond"/>
              </a:rPr>
              <a:t>Does this mapping method showcase any regional patterns in </a:t>
            </a:r>
            <a:r>
              <a:rPr b="0" lang="en" sz="1500">
                <a:solidFill>
                  <a:srgbClr val="000000"/>
                </a:solidFill>
                <a:latin typeface="EB Garamond"/>
                <a:ea typeface="EB Garamond"/>
                <a:cs typeface="EB Garamond"/>
                <a:sym typeface="EB Garamond"/>
              </a:rPr>
              <a:t>women's</a:t>
            </a:r>
            <a:r>
              <a:rPr b="0" lang="en" sz="1500">
                <a:solidFill>
                  <a:srgbClr val="000000"/>
                </a:solidFill>
                <a:latin typeface="EB Garamond"/>
                <a:ea typeface="EB Garamond"/>
                <a:cs typeface="EB Garamond"/>
                <a:sym typeface="EB Garamond"/>
              </a:rPr>
              <a:t> political empowerment or suffrage?</a:t>
            </a:r>
            <a:endParaRPr b="0" sz="1500">
              <a:latin typeface="EB Garamond"/>
              <a:ea typeface="EB Garamond"/>
              <a:cs typeface="EB Garamond"/>
              <a:sym typeface="EB 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4" name="Shape 1984"/>
        <p:cNvGrpSpPr/>
        <p:nvPr/>
      </p:nvGrpSpPr>
      <p:grpSpPr>
        <a:xfrm>
          <a:off x="0" y="0"/>
          <a:ext cx="0" cy="0"/>
          <a:chOff x="0" y="0"/>
          <a:chExt cx="0" cy="0"/>
        </a:xfrm>
      </p:grpSpPr>
      <p:sp>
        <p:nvSpPr>
          <p:cNvPr id="1985" name="Google Shape;1985;p88"/>
          <p:cNvSpPr txBox="1"/>
          <p:nvPr>
            <p:ph idx="4294967295" type="title"/>
          </p:nvPr>
        </p:nvSpPr>
        <p:spPr>
          <a:xfrm>
            <a:off x="713225" y="3688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a:ea typeface="EB Garamond"/>
                <a:cs typeface="EB Garamond"/>
                <a:sym typeface="EB Garamond"/>
              </a:rPr>
              <a:t>References</a:t>
            </a:r>
            <a:endParaRPr>
              <a:latin typeface="EB Garamond"/>
              <a:ea typeface="EB Garamond"/>
              <a:cs typeface="EB Garamond"/>
              <a:sym typeface="EB Garamond"/>
            </a:endParaRPr>
          </a:p>
        </p:txBody>
      </p:sp>
      <p:sp>
        <p:nvSpPr>
          <p:cNvPr id="1986" name="Google Shape;1986;p88"/>
          <p:cNvSpPr txBox="1"/>
          <p:nvPr/>
        </p:nvSpPr>
        <p:spPr>
          <a:xfrm>
            <a:off x="1307375" y="1093925"/>
            <a:ext cx="6529500" cy="36282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sz="1300">
                <a:latin typeface="EB Garamond"/>
                <a:ea typeface="EB Garamond"/>
                <a:cs typeface="EB Garamond"/>
                <a:sym typeface="EB Garamond"/>
              </a:rPr>
              <a:t>Sundström, A., Paxton, P., Wang, Y. T., &amp; Lindberg, S. I. (2017). Women&amp;#39;s political empowerment: A new global index, 1900–2012. </a:t>
            </a:r>
            <a:r>
              <a:rPr i="1" lang="en" sz="1300">
                <a:latin typeface="EB Garamond"/>
                <a:ea typeface="EB Garamond"/>
                <a:cs typeface="EB Garamond"/>
                <a:sym typeface="EB Garamond"/>
              </a:rPr>
              <a:t>World Development</a:t>
            </a:r>
            <a:r>
              <a:rPr lang="en" sz="1300">
                <a:latin typeface="EB Garamond"/>
                <a:ea typeface="EB Garamond"/>
                <a:cs typeface="EB Garamond"/>
                <a:sym typeface="EB Garamond"/>
              </a:rPr>
              <a:t>, </a:t>
            </a:r>
            <a:r>
              <a:rPr i="1" lang="en" sz="1300">
                <a:latin typeface="EB Garamond"/>
                <a:ea typeface="EB Garamond"/>
                <a:cs typeface="EB Garamond"/>
                <a:sym typeface="EB Garamond"/>
              </a:rPr>
              <a:t>94</a:t>
            </a:r>
            <a:r>
              <a:rPr lang="en" sz="1300">
                <a:latin typeface="EB Garamond"/>
                <a:ea typeface="EB Garamond"/>
                <a:cs typeface="EB Garamond"/>
                <a:sym typeface="EB Garamond"/>
              </a:rPr>
              <a:t>, 321-335.</a:t>
            </a:r>
            <a:endParaRPr sz="1300">
              <a:latin typeface="EB Garamond"/>
              <a:ea typeface="EB Garamond"/>
              <a:cs typeface="EB Garamond"/>
              <a:sym typeface="EB Garamond"/>
            </a:endParaRPr>
          </a:p>
          <a:p>
            <a:pPr indent="0" lvl="0" marL="0" rtl="0" algn="l">
              <a:lnSpc>
                <a:spcPct val="115000"/>
              </a:lnSpc>
              <a:spcBef>
                <a:spcPts val="0"/>
              </a:spcBef>
              <a:spcAft>
                <a:spcPts val="0"/>
              </a:spcAft>
              <a:buNone/>
            </a:pPr>
            <a:r>
              <a:rPr lang="en" sz="1300">
                <a:latin typeface="EB Garamond"/>
                <a:ea typeface="EB Garamond"/>
                <a:cs typeface="EB Garamond"/>
                <a:sym typeface="EB Garamond"/>
              </a:rPr>
              <a:t>	Coppedge, Michael, John Gerring, Carl Henrik Knutsen, Staffan I. Lindberg, Jan Teorell, David Altman, Fabio Angiolillo, Michael Bernhard, Cecilia Borella, Agnes Cornell, M. Steven Fish, Linnea Fox, Lisa Gastaldi, Haakon Gjerlow, Adam Glynn, Ana Good God, Sandra Grahn, Allen Hicken, Katrin Kinzelbach, Joshua Krusell, Kyle L. Marquardt, Kelly McMann, Valeriya Mechkova, Juraj Medzihorský, Natalia Natsika, Anja Neundorf, Pamela Paxton, Daniel Pemstein, Josefine Pernes, Oskar Rydén, Johannes von Römer, Brigitte Seim, Rachel Sigman, Svend-Erik Skaaning, Jeffrey Staton, Aksel Sundström, Eitan Tzelgov, Yi-ting Wang, Tore Wig, Steven Wilson and Daniel Ziblatt. 2024. ”V-Dem [Country-Year/Country-Date] Dataset v14” Varieties of Democracy (V-Dem) Project. https://doi.org/10.23696/mcwt-fr58.</a:t>
            </a:r>
            <a:endParaRPr sz="1300">
              <a:latin typeface="EB Garamond"/>
              <a:ea typeface="EB Garamond"/>
              <a:cs typeface="EB Garamond"/>
              <a:sym typeface="EB Garamond"/>
            </a:endParaRPr>
          </a:p>
          <a:p>
            <a:pPr indent="0" lvl="0" marL="0" rtl="0" algn="l">
              <a:lnSpc>
                <a:spcPct val="115000"/>
              </a:lnSpc>
              <a:spcBef>
                <a:spcPts val="0"/>
              </a:spcBef>
              <a:spcAft>
                <a:spcPts val="0"/>
              </a:spcAft>
              <a:buNone/>
            </a:pPr>
            <a:r>
              <a:rPr lang="en" sz="1300">
                <a:latin typeface="EB Garamond"/>
                <a:ea typeface="EB Garamond"/>
                <a:cs typeface="EB Garamond"/>
                <a:sym typeface="EB Garamond"/>
              </a:rPr>
              <a:t>	Pemstein, Daniel, Kyle L. Marquardt, Eitan Tzelgov, Yi-ting Wang, Juraj Medzihorský, Joshua Krusell, Farhad Miri, and Johannes von Römer. 2024. “The V-Dem Measurement Model: Latent Variable Analysis for Cross-National and Cross-Temporal Expert-Coded Data”. V-Dem Working Paper No. 21. 9th edition. University of Gothenburg: Varieties of Democracy Institute.</a:t>
            </a:r>
            <a:endParaRPr sz="1300">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2" name="Shape 1812"/>
        <p:cNvGrpSpPr/>
        <p:nvPr/>
      </p:nvGrpSpPr>
      <p:grpSpPr>
        <a:xfrm>
          <a:off x="0" y="0"/>
          <a:ext cx="0" cy="0"/>
          <a:chOff x="0" y="0"/>
          <a:chExt cx="0" cy="0"/>
        </a:xfrm>
      </p:grpSpPr>
      <p:pic>
        <p:nvPicPr>
          <p:cNvPr id="1813" name="Google Shape;1813;p71"/>
          <p:cNvPicPr preferRelativeResize="0"/>
          <p:nvPr/>
        </p:nvPicPr>
        <p:blipFill>
          <a:blip r:embed="rId3">
            <a:alphaModFix/>
          </a:blip>
          <a:stretch>
            <a:fillRect/>
          </a:stretch>
        </p:blipFill>
        <p:spPr>
          <a:xfrm>
            <a:off x="152400" y="1481788"/>
            <a:ext cx="8839202" cy="2179919"/>
          </a:xfrm>
          <a:prstGeom prst="rect">
            <a:avLst/>
          </a:prstGeom>
          <a:noFill/>
          <a:ln>
            <a:noFill/>
          </a:ln>
        </p:spPr>
      </p:pic>
      <p:sp>
        <p:nvSpPr>
          <p:cNvPr id="1814" name="Google Shape;1814;p71"/>
          <p:cNvSpPr txBox="1"/>
          <p:nvPr/>
        </p:nvSpPr>
        <p:spPr>
          <a:xfrm>
            <a:off x="4792000" y="3661699"/>
            <a:ext cx="4133700" cy="43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44C21"/>
                </a:solidFill>
                <a:latin typeface="EB Garamond"/>
                <a:ea typeface="EB Garamond"/>
                <a:cs typeface="EB Garamond"/>
                <a:sym typeface="EB Garamond"/>
              </a:rPr>
              <a:t>*Summary Table does not take into account the structure and meaning of data</a:t>
            </a:r>
            <a:endParaRPr sz="1200">
              <a:solidFill>
                <a:srgbClr val="644C21"/>
              </a:solidFill>
              <a:latin typeface="EB Garamond"/>
              <a:ea typeface="EB Garamond"/>
              <a:cs typeface="EB Garamond"/>
              <a:sym typeface="EB Garamond"/>
            </a:endParaRPr>
          </a:p>
        </p:txBody>
      </p:sp>
      <p:sp>
        <p:nvSpPr>
          <p:cNvPr id="1815" name="Google Shape;1815;p71"/>
          <p:cNvSpPr txBox="1"/>
          <p:nvPr>
            <p:ph idx="4294967295" type="title"/>
          </p:nvPr>
        </p:nvSpPr>
        <p:spPr>
          <a:xfrm>
            <a:off x="713225" y="3688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a:ea typeface="EB Garamond"/>
                <a:cs typeface="EB Garamond"/>
                <a:sym typeface="EB Garamond"/>
              </a:rPr>
              <a:t>‘Combined’ Data Set</a:t>
            </a:r>
            <a:endParaRPr>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9" name="Shape 1819"/>
        <p:cNvGrpSpPr/>
        <p:nvPr/>
      </p:nvGrpSpPr>
      <p:grpSpPr>
        <a:xfrm>
          <a:off x="0" y="0"/>
          <a:ext cx="0" cy="0"/>
          <a:chOff x="0" y="0"/>
          <a:chExt cx="0" cy="0"/>
        </a:xfrm>
      </p:grpSpPr>
      <p:sp>
        <p:nvSpPr>
          <p:cNvPr id="1820" name="Google Shape;1820;p72"/>
          <p:cNvSpPr txBox="1"/>
          <p:nvPr>
            <p:ph idx="4294967295" type="title"/>
          </p:nvPr>
        </p:nvSpPr>
        <p:spPr>
          <a:xfrm>
            <a:off x="713100" y="135700"/>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a:ea typeface="EB Garamond"/>
                <a:cs typeface="EB Garamond"/>
                <a:sym typeface="EB Garamond"/>
              </a:rPr>
              <a:t>Data Variables</a:t>
            </a:r>
            <a:endParaRPr>
              <a:latin typeface="EB Garamond"/>
              <a:ea typeface="EB Garamond"/>
              <a:cs typeface="EB Garamond"/>
              <a:sym typeface="EB Garamond"/>
            </a:endParaRPr>
          </a:p>
        </p:txBody>
      </p:sp>
      <p:sp>
        <p:nvSpPr>
          <p:cNvPr id="1821" name="Google Shape;1821;p72"/>
          <p:cNvSpPr txBox="1"/>
          <p:nvPr/>
        </p:nvSpPr>
        <p:spPr>
          <a:xfrm>
            <a:off x="969150" y="1206082"/>
            <a:ext cx="20451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29934"/>
                </a:solidFill>
                <a:latin typeface="Playfair Display"/>
                <a:ea typeface="Playfair Display"/>
                <a:cs typeface="Playfair Display"/>
                <a:sym typeface="Playfair Display"/>
              </a:rPr>
              <a:t>Geographic</a:t>
            </a:r>
            <a:endParaRPr b="1" sz="2200">
              <a:solidFill>
                <a:srgbClr val="C29934"/>
              </a:solidFill>
              <a:latin typeface="Playfair Display"/>
              <a:ea typeface="Playfair Display"/>
              <a:cs typeface="Playfair Display"/>
              <a:sym typeface="Playfair Display"/>
            </a:endParaRPr>
          </a:p>
        </p:txBody>
      </p:sp>
      <p:sp>
        <p:nvSpPr>
          <p:cNvPr id="1822" name="Google Shape;1822;p72"/>
          <p:cNvSpPr txBox="1"/>
          <p:nvPr/>
        </p:nvSpPr>
        <p:spPr>
          <a:xfrm>
            <a:off x="969150" y="1579290"/>
            <a:ext cx="2045100" cy="50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44C21"/>
                </a:solidFill>
                <a:latin typeface="EB Garamond"/>
                <a:ea typeface="EB Garamond"/>
                <a:cs typeface="EB Garamond"/>
                <a:sym typeface="EB Garamond"/>
              </a:rPr>
              <a:t>Nation Name, Abbreviation, Unique ID Number, Continent</a:t>
            </a:r>
            <a:endParaRPr sz="1200">
              <a:solidFill>
                <a:srgbClr val="644C21"/>
              </a:solidFill>
              <a:latin typeface="EB Garamond"/>
              <a:ea typeface="EB Garamond"/>
              <a:cs typeface="EB Garamond"/>
              <a:sym typeface="EB Garamond"/>
            </a:endParaRPr>
          </a:p>
        </p:txBody>
      </p:sp>
      <p:sp>
        <p:nvSpPr>
          <p:cNvPr id="1823" name="Google Shape;1823;p72"/>
          <p:cNvSpPr txBox="1"/>
          <p:nvPr/>
        </p:nvSpPr>
        <p:spPr>
          <a:xfrm>
            <a:off x="3677470" y="1206082"/>
            <a:ext cx="20451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29934"/>
                </a:solidFill>
                <a:latin typeface="Playfair Display"/>
                <a:ea typeface="Playfair Display"/>
                <a:cs typeface="Playfair Display"/>
                <a:sym typeface="Playfair Display"/>
              </a:rPr>
              <a:t>WPEI</a:t>
            </a:r>
            <a:endParaRPr b="1" sz="2200">
              <a:solidFill>
                <a:srgbClr val="C29934"/>
              </a:solidFill>
              <a:latin typeface="Playfair Display"/>
              <a:ea typeface="Playfair Display"/>
              <a:cs typeface="Playfair Display"/>
              <a:sym typeface="Playfair Display"/>
            </a:endParaRPr>
          </a:p>
        </p:txBody>
      </p:sp>
      <p:sp>
        <p:nvSpPr>
          <p:cNvPr id="1824" name="Google Shape;1824;p72"/>
          <p:cNvSpPr txBox="1"/>
          <p:nvPr/>
        </p:nvSpPr>
        <p:spPr>
          <a:xfrm>
            <a:off x="3677471" y="1579290"/>
            <a:ext cx="2045100" cy="50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44C21"/>
                </a:solidFill>
                <a:latin typeface="EB Garamond"/>
                <a:ea typeface="EB Garamond"/>
                <a:cs typeface="EB Garamond"/>
                <a:sym typeface="EB Garamond"/>
              </a:rPr>
              <a:t>Index Number </a:t>
            </a:r>
            <a:endParaRPr sz="1200">
              <a:solidFill>
                <a:srgbClr val="644C21"/>
              </a:solidFill>
              <a:latin typeface="EB Garamond"/>
              <a:ea typeface="EB Garamond"/>
              <a:cs typeface="EB Garamond"/>
              <a:sym typeface="EB Garamond"/>
            </a:endParaRPr>
          </a:p>
          <a:p>
            <a:pPr indent="0" lvl="0" marL="0" rtl="0" algn="ctr">
              <a:spcBef>
                <a:spcPts val="0"/>
              </a:spcBef>
              <a:spcAft>
                <a:spcPts val="0"/>
              </a:spcAft>
              <a:buNone/>
            </a:pPr>
            <a:r>
              <a:rPr lang="en" sz="1200">
                <a:solidFill>
                  <a:srgbClr val="644C21"/>
                </a:solidFill>
                <a:latin typeface="EB Garamond"/>
                <a:ea typeface="EB Garamond"/>
                <a:cs typeface="EB Garamond"/>
                <a:sym typeface="EB Garamond"/>
              </a:rPr>
              <a:t>between 0 and 1</a:t>
            </a:r>
            <a:endParaRPr sz="1200">
              <a:solidFill>
                <a:srgbClr val="644C21"/>
              </a:solidFill>
              <a:latin typeface="EB Garamond"/>
              <a:ea typeface="EB Garamond"/>
              <a:cs typeface="EB Garamond"/>
              <a:sym typeface="EB Garamond"/>
            </a:endParaRPr>
          </a:p>
        </p:txBody>
      </p:sp>
      <p:sp>
        <p:nvSpPr>
          <p:cNvPr id="1825" name="Google Shape;1825;p72"/>
          <p:cNvSpPr txBox="1"/>
          <p:nvPr/>
        </p:nvSpPr>
        <p:spPr>
          <a:xfrm>
            <a:off x="6385797" y="1206082"/>
            <a:ext cx="20451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29934"/>
                </a:solidFill>
                <a:latin typeface="Playfair Display"/>
                <a:ea typeface="Playfair Display"/>
                <a:cs typeface="Playfair Display"/>
                <a:sym typeface="Playfair Display"/>
              </a:rPr>
              <a:t>Year</a:t>
            </a:r>
            <a:endParaRPr b="1" sz="2200">
              <a:solidFill>
                <a:srgbClr val="C29934"/>
              </a:solidFill>
              <a:latin typeface="Playfair Display"/>
              <a:ea typeface="Playfair Display"/>
              <a:cs typeface="Playfair Display"/>
              <a:sym typeface="Playfair Display"/>
            </a:endParaRPr>
          </a:p>
        </p:txBody>
      </p:sp>
      <p:sp>
        <p:nvSpPr>
          <p:cNvPr id="1826" name="Google Shape;1826;p72"/>
          <p:cNvSpPr txBox="1"/>
          <p:nvPr/>
        </p:nvSpPr>
        <p:spPr>
          <a:xfrm>
            <a:off x="6385797" y="1579290"/>
            <a:ext cx="2045100" cy="50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44C21"/>
                </a:solidFill>
                <a:latin typeface="EB Garamond"/>
                <a:ea typeface="EB Garamond"/>
                <a:cs typeface="EB Garamond"/>
                <a:sym typeface="EB Garamond"/>
              </a:rPr>
              <a:t>1900 to 2000</a:t>
            </a:r>
            <a:endParaRPr sz="1200">
              <a:solidFill>
                <a:srgbClr val="644C21"/>
              </a:solidFill>
              <a:latin typeface="EB Garamond"/>
              <a:ea typeface="EB Garamond"/>
              <a:cs typeface="EB Garamond"/>
              <a:sym typeface="EB Garamond"/>
            </a:endParaRPr>
          </a:p>
          <a:p>
            <a:pPr indent="0" lvl="0" marL="0" rtl="0" algn="ctr">
              <a:spcBef>
                <a:spcPts val="0"/>
              </a:spcBef>
              <a:spcAft>
                <a:spcPts val="0"/>
              </a:spcAft>
              <a:buNone/>
            </a:pPr>
            <a:r>
              <a:rPr lang="en" sz="1200">
                <a:solidFill>
                  <a:srgbClr val="644C21"/>
                </a:solidFill>
                <a:latin typeface="EB Garamond"/>
                <a:ea typeface="EB Garamond"/>
                <a:cs typeface="EB Garamond"/>
                <a:sym typeface="EB Garamond"/>
              </a:rPr>
              <a:t>Timeframe</a:t>
            </a:r>
            <a:endParaRPr sz="1200">
              <a:solidFill>
                <a:srgbClr val="644C21"/>
              </a:solidFill>
              <a:latin typeface="EB Garamond"/>
              <a:ea typeface="EB Garamond"/>
              <a:cs typeface="EB Garamond"/>
              <a:sym typeface="EB Garamond"/>
            </a:endParaRPr>
          </a:p>
        </p:txBody>
      </p:sp>
      <p:sp>
        <p:nvSpPr>
          <p:cNvPr id="1827" name="Google Shape;1827;p72"/>
          <p:cNvSpPr txBox="1"/>
          <p:nvPr/>
        </p:nvSpPr>
        <p:spPr>
          <a:xfrm>
            <a:off x="969150" y="2468682"/>
            <a:ext cx="20451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29934"/>
                </a:solidFill>
                <a:latin typeface="Playfair Display"/>
                <a:ea typeface="Playfair Display"/>
                <a:cs typeface="Playfair Display"/>
                <a:sym typeface="Playfair Display"/>
              </a:rPr>
              <a:t>Civil </a:t>
            </a:r>
            <a:endParaRPr b="1" sz="2200">
              <a:solidFill>
                <a:srgbClr val="C29934"/>
              </a:solidFill>
              <a:latin typeface="Playfair Display"/>
              <a:ea typeface="Playfair Display"/>
              <a:cs typeface="Playfair Display"/>
              <a:sym typeface="Playfair Display"/>
            </a:endParaRPr>
          </a:p>
          <a:p>
            <a:pPr indent="0" lvl="0" marL="0" rtl="0" algn="ctr">
              <a:spcBef>
                <a:spcPts val="0"/>
              </a:spcBef>
              <a:spcAft>
                <a:spcPts val="0"/>
              </a:spcAft>
              <a:buNone/>
            </a:pPr>
            <a:r>
              <a:rPr b="1" lang="en" sz="2200">
                <a:solidFill>
                  <a:srgbClr val="C29934"/>
                </a:solidFill>
                <a:latin typeface="Playfair Display"/>
                <a:ea typeface="Playfair Display"/>
                <a:cs typeface="Playfair Display"/>
                <a:sym typeface="Playfair Display"/>
              </a:rPr>
              <a:t>Liberties</a:t>
            </a:r>
            <a:endParaRPr b="1" sz="2200">
              <a:solidFill>
                <a:srgbClr val="C29934"/>
              </a:solidFill>
              <a:latin typeface="Playfair Display"/>
              <a:ea typeface="Playfair Display"/>
              <a:cs typeface="Playfair Display"/>
              <a:sym typeface="Playfair Display"/>
            </a:endParaRPr>
          </a:p>
        </p:txBody>
      </p:sp>
      <p:sp>
        <p:nvSpPr>
          <p:cNvPr id="1828" name="Google Shape;1828;p72"/>
          <p:cNvSpPr txBox="1"/>
          <p:nvPr/>
        </p:nvSpPr>
        <p:spPr>
          <a:xfrm>
            <a:off x="3677470" y="2468682"/>
            <a:ext cx="20451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29934"/>
                </a:solidFill>
                <a:latin typeface="Playfair Display"/>
                <a:ea typeface="Playfair Display"/>
                <a:cs typeface="Playfair Display"/>
                <a:sym typeface="Playfair Display"/>
              </a:rPr>
              <a:t>Civil </a:t>
            </a:r>
            <a:endParaRPr b="1" sz="2200">
              <a:solidFill>
                <a:srgbClr val="C29934"/>
              </a:solidFill>
              <a:latin typeface="Playfair Display"/>
              <a:ea typeface="Playfair Display"/>
              <a:cs typeface="Playfair Display"/>
              <a:sym typeface="Playfair Display"/>
            </a:endParaRPr>
          </a:p>
          <a:p>
            <a:pPr indent="0" lvl="0" marL="0" rtl="0" algn="ctr">
              <a:spcBef>
                <a:spcPts val="0"/>
              </a:spcBef>
              <a:spcAft>
                <a:spcPts val="0"/>
              </a:spcAft>
              <a:buNone/>
            </a:pPr>
            <a:r>
              <a:rPr b="1" lang="en" sz="2200">
                <a:solidFill>
                  <a:srgbClr val="C29934"/>
                </a:solidFill>
                <a:latin typeface="Playfair Display"/>
                <a:ea typeface="Playfair Display"/>
                <a:cs typeface="Playfair Display"/>
                <a:sym typeface="Playfair Display"/>
              </a:rPr>
              <a:t>Society</a:t>
            </a:r>
            <a:endParaRPr b="1" sz="2200">
              <a:solidFill>
                <a:srgbClr val="C29934"/>
              </a:solidFill>
              <a:latin typeface="Playfair Display"/>
              <a:ea typeface="Playfair Display"/>
              <a:cs typeface="Playfair Display"/>
              <a:sym typeface="Playfair Display"/>
            </a:endParaRPr>
          </a:p>
        </p:txBody>
      </p:sp>
      <p:sp>
        <p:nvSpPr>
          <p:cNvPr id="1829" name="Google Shape;1829;p72"/>
          <p:cNvSpPr txBox="1"/>
          <p:nvPr/>
        </p:nvSpPr>
        <p:spPr>
          <a:xfrm>
            <a:off x="6385797" y="2468682"/>
            <a:ext cx="20451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29934"/>
                </a:solidFill>
                <a:latin typeface="Playfair Display"/>
                <a:ea typeface="Playfair Display"/>
                <a:cs typeface="Playfair Display"/>
                <a:sym typeface="Playfair Display"/>
              </a:rPr>
              <a:t>Political Participation</a:t>
            </a:r>
            <a:endParaRPr b="1" sz="2200">
              <a:solidFill>
                <a:srgbClr val="C29934"/>
              </a:solidFill>
              <a:latin typeface="Playfair Display"/>
              <a:ea typeface="Playfair Display"/>
              <a:cs typeface="Playfair Display"/>
              <a:sym typeface="Playfair Display"/>
            </a:endParaRPr>
          </a:p>
        </p:txBody>
      </p:sp>
      <p:sp>
        <p:nvSpPr>
          <p:cNvPr id="1830" name="Google Shape;1830;p72"/>
          <p:cNvSpPr txBox="1"/>
          <p:nvPr/>
        </p:nvSpPr>
        <p:spPr>
          <a:xfrm>
            <a:off x="969150" y="3813757"/>
            <a:ext cx="20451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29934"/>
                </a:solidFill>
                <a:latin typeface="Playfair Display"/>
                <a:ea typeface="Playfair Display"/>
                <a:cs typeface="Playfair Display"/>
                <a:sym typeface="Playfair Display"/>
              </a:rPr>
              <a:t>Category</a:t>
            </a:r>
            <a:endParaRPr b="1" sz="2200">
              <a:solidFill>
                <a:srgbClr val="C29934"/>
              </a:solidFill>
              <a:latin typeface="Playfair Display"/>
              <a:ea typeface="Playfair Display"/>
              <a:cs typeface="Playfair Display"/>
              <a:sym typeface="Playfair Display"/>
            </a:endParaRPr>
          </a:p>
        </p:txBody>
      </p:sp>
      <p:sp>
        <p:nvSpPr>
          <p:cNvPr id="1831" name="Google Shape;1831;p72"/>
          <p:cNvSpPr txBox="1"/>
          <p:nvPr/>
        </p:nvSpPr>
        <p:spPr>
          <a:xfrm>
            <a:off x="969150" y="4186965"/>
            <a:ext cx="2045100" cy="50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44C21"/>
                </a:solidFill>
                <a:latin typeface="EB Garamond"/>
                <a:ea typeface="EB Garamond"/>
                <a:cs typeface="EB Garamond"/>
                <a:sym typeface="EB Garamond"/>
              </a:rPr>
              <a:t>Created Empowerment Category and Corresponding Number Value</a:t>
            </a:r>
            <a:endParaRPr sz="1200">
              <a:solidFill>
                <a:srgbClr val="644C21"/>
              </a:solidFill>
              <a:latin typeface="EB Garamond"/>
              <a:ea typeface="EB Garamond"/>
              <a:cs typeface="EB Garamond"/>
              <a:sym typeface="EB Garamond"/>
            </a:endParaRPr>
          </a:p>
        </p:txBody>
      </p:sp>
      <p:sp>
        <p:nvSpPr>
          <p:cNvPr id="1832" name="Google Shape;1832;p72"/>
          <p:cNvSpPr txBox="1"/>
          <p:nvPr/>
        </p:nvSpPr>
        <p:spPr>
          <a:xfrm>
            <a:off x="3677470" y="3813757"/>
            <a:ext cx="20451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29934"/>
                </a:solidFill>
                <a:latin typeface="Playfair Display"/>
                <a:ea typeface="Playfair Display"/>
                <a:cs typeface="Playfair Display"/>
                <a:sym typeface="Playfair Display"/>
              </a:rPr>
              <a:t>Voting</a:t>
            </a:r>
            <a:endParaRPr b="1" sz="2200">
              <a:solidFill>
                <a:srgbClr val="C29934"/>
              </a:solidFill>
              <a:latin typeface="Playfair Display"/>
              <a:ea typeface="Playfair Display"/>
              <a:cs typeface="Playfair Display"/>
              <a:sym typeface="Playfair Display"/>
            </a:endParaRPr>
          </a:p>
        </p:txBody>
      </p:sp>
      <p:sp>
        <p:nvSpPr>
          <p:cNvPr id="1833" name="Google Shape;1833;p72"/>
          <p:cNvSpPr txBox="1"/>
          <p:nvPr/>
        </p:nvSpPr>
        <p:spPr>
          <a:xfrm>
            <a:off x="3677471" y="4186965"/>
            <a:ext cx="2045100" cy="50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44C21"/>
                </a:solidFill>
                <a:latin typeface="EB Garamond"/>
                <a:ea typeface="EB Garamond"/>
                <a:cs typeface="EB Garamond"/>
                <a:sym typeface="EB Garamond"/>
              </a:rPr>
              <a:t>Suffrage Determined through</a:t>
            </a:r>
            <a:endParaRPr sz="1200">
              <a:solidFill>
                <a:srgbClr val="644C21"/>
              </a:solidFill>
              <a:latin typeface="EB Garamond"/>
              <a:ea typeface="EB Garamond"/>
              <a:cs typeface="EB Garamond"/>
              <a:sym typeface="EB Garamond"/>
            </a:endParaRPr>
          </a:p>
          <a:p>
            <a:pPr indent="0" lvl="0" marL="0" rtl="0" algn="ctr">
              <a:spcBef>
                <a:spcPts val="0"/>
              </a:spcBef>
              <a:spcAft>
                <a:spcPts val="0"/>
              </a:spcAft>
              <a:buNone/>
            </a:pPr>
            <a:r>
              <a:rPr lang="en" sz="1200">
                <a:solidFill>
                  <a:srgbClr val="644C21"/>
                </a:solidFill>
                <a:latin typeface="EB Garamond"/>
                <a:ea typeface="EB Garamond"/>
                <a:cs typeface="EB Garamond"/>
                <a:sym typeface="EB Garamond"/>
              </a:rPr>
              <a:t>0 (no suffrage) or 1 (suffrage)</a:t>
            </a:r>
            <a:endParaRPr sz="1200">
              <a:solidFill>
                <a:srgbClr val="644C21"/>
              </a:solidFill>
              <a:latin typeface="EB Garamond"/>
              <a:ea typeface="EB Garamond"/>
              <a:cs typeface="EB Garamond"/>
              <a:sym typeface="EB Garamond"/>
            </a:endParaRPr>
          </a:p>
        </p:txBody>
      </p:sp>
      <p:sp>
        <p:nvSpPr>
          <p:cNvPr id="1834" name="Google Shape;1834;p72"/>
          <p:cNvSpPr txBox="1"/>
          <p:nvPr/>
        </p:nvSpPr>
        <p:spPr>
          <a:xfrm>
            <a:off x="6385797" y="3813757"/>
            <a:ext cx="20451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29934"/>
                </a:solidFill>
                <a:latin typeface="Playfair Display"/>
                <a:ea typeface="Playfair Display"/>
                <a:cs typeface="Playfair Display"/>
                <a:sym typeface="Playfair Display"/>
              </a:rPr>
              <a:t>Change Points</a:t>
            </a:r>
            <a:endParaRPr b="1" sz="2200">
              <a:solidFill>
                <a:srgbClr val="C29934"/>
              </a:solidFill>
              <a:latin typeface="Playfair Display"/>
              <a:ea typeface="Playfair Display"/>
              <a:cs typeface="Playfair Display"/>
              <a:sym typeface="Playfair Display"/>
            </a:endParaRPr>
          </a:p>
        </p:txBody>
      </p:sp>
      <p:sp>
        <p:nvSpPr>
          <p:cNvPr id="1835" name="Google Shape;1835;p72"/>
          <p:cNvSpPr txBox="1"/>
          <p:nvPr/>
        </p:nvSpPr>
        <p:spPr>
          <a:xfrm>
            <a:off x="6385797" y="4186965"/>
            <a:ext cx="2045100" cy="50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44C21"/>
                </a:solidFill>
                <a:latin typeface="EB Garamond"/>
                <a:ea typeface="EB Garamond"/>
                <a:cs typeface="EB Garamond"/>
                <a:sym typeface="EB Garamond"/>
              </a:rPr>
              <a:t>Determines </a:t>
            </a:r>
            <a:r>
              <a:rPr lang="en" sz="1200">
                <a:solidFill>
                  <a:srgbClr val="644C21"/>
                </a:solidFill>
                <a:latin typeface="EB Garamond"/>
                <a:ea typeface="EB Garamond"/>
                <a:cs typeface="EB Garamond"/>
                <a:sym typeface="EB Garamond"/>
              </a:rPr>
              <a:t>whether</a:t>
            </a:r>
            <a:r>
              <a:rPr lang="en" sz="1200">
                <a:solidFill>
                  <a:srgbClr val="644C21"/>
                </a:solidFill>
                <a:latin typeface="EB Garamond"/>
                <a:ea typeface="EB Garamond"/>
                <a:cs typeface="EB Garamond"/>
                <a:sym typeface="EB Garamond"/>
              </a:rPr>
              <a:t> a change in empowerment or in voting has occurred between the previous year</a:t>
            </a:r>
            <a:endParaRPr sz="1200">
              <a:solidFill>
                <a:srgbClr val="644C21"/>
              </a:solidFill>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sp>
        <p:nvSpPr>
          <p:cNvPr id="1840" name="Google Shape;1840;p73"/>
          <p:cNvSpPr txBox="1"/>
          <p:nvPr>
            <p:ph idx="4294967295" type="title"/>
          </p:nvPr>
        </p:nvSpPr>
        <p:spPr>
          <a:xfrm>
            <a:off x="713100" y="440500"/>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a:ea typeface="EB Garamond"/>
                <a:cs typeface="EB Garamond"/>
                <a:sym typeface="EB Garamond"/>
              </a:rPr>
              <a:t>Main R Packages Used</a:t>
            </a:r>
            <a:endParaRPr>
              <a:latin typeface="EB Garamond"/>
              <a:ea typeface="EB Garamond"/>
              <a:cs typeface="EB Garamond"/>
              <a:sym typeface="EB Garamond"/>
            </a:endParaRPr>
          </a:p>
        </p:txBody>
      </p:sp>
      <p:sp>
        <p:nvSpPr>
          <p:cNvPr id="1841" name="Google Shape;1841;p73"/>
          <p:cNvSpPr txBox="1"/>
          <p:nvPr/>
        </p:nvSpPr>
        <p:spPr>
          <a:xfrm>
            <a:off x="969150" y="1912457"/>
            <a:ext cx="20451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29934"/>
                </a:solidFill>
                <a:latin typeface="Playfair Display"/>
                <a:ea typeface="Playfair Display"/>
                <a:cs typeface="Playfair Display"/>
                <a:sym typeface="Playfair Display"/>
              </a:rPr>
              <a:t>ggplot2</a:t>
            </a:r>
            <a:endParaRPr b="1" sz="2200">
              <a:solidFill>
                <a:srgbClr val="C29934"/>
              </a:solidFill>
              <a:latin typeface="Playfair Display"/>
              <a:ea typeface="Playfair Display"/>
              <a:cs typeface="Playfair Display"/>
              <a:sym typeface="Playfair Display"/>
            </a:endParaRPr>
          </a:p>
        </p:txBody>
      </p:sp>
      <p:sp>
        <p:nvSpPr>
          <p:cNvPr id="1842" name="Google Shape;1842;p73"/>
          <p:cNvSpPr txBox="1"/>
          <p:nvPr/>
        </p:nvSpPr>
        <p:spPr>
          <a:xfrm>
            <a:off x="3677470" y="1912457"/>
            <a:ext cx="20451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29934"/>
                </a:solidFill>
                <a:latin typeface="Playfair Display"/>
                <a:ea typeface="Playfair Display"/>
                <a:cs typeface="Playfair Display"/>
                <a:sym typeface="Playfair Display"/>
              </a:rPr>
              <a:t>vdemdata</a:t>
            </a:r>
            <a:endParaRPr b="1" sz="2200">
              <a:solidFill>
                <a:srgbClr val="C29934"/>
              </a:solidFill>
              <a:latin typeface="Playfair Display"/>
              <a:ea typeface="Playfair Display"/>
              <a:cs typeface="Playfair Display"/>
              <a:sym typeface="Playfair Display"/>
            </a:endParaRPr>
          </a:p>
        </p:txBody>
      </p:sp>
      <p:sp>
        <p:nvSpPr>
          <p:cNvPr id="1843" name="Google Shape;1843;p73"/>
          <p:cNvSpPr txBox="1"/>
          <p:nvPr/>
        </p:nvSpPr>
        <p:spPr>
          <a:xfrm>
            <a:off x="6385797" y="1912457"/>
            <a:ext cx="20451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29934"/>
                </a:solidFill>
                <a:latin typeface="Playfair Display"/>
                <a:ea typeface="Playfair Display"/>
                <a:cs typeface="Playfair Display"/>
                <a:sym typeface="Playfair Display"/>
              </a:rPr>
              <a:t>maps</a:t>
            </a:r>
            <a:endParaRPr b="1" sz="2200">
              <a:solidFill>
                <a:srgbClr val="C29934"/>
              </a:solidFill>
              <a:latin typeface="Playfair Display"/>
              <a:ea typeface="Playfair Display"/>
              <a:cs typeface="Playfair Display"/>
              <a:sym typeface="Playfair Display"/>
            </a:endParaRPr>
          </a:p>
        </p:txBody>
      </p:sp>
      <p:sp>
        <p:nvSpPr>
          <p:cNvPr id="1844" name="Google Shape;1844;p73"/>
          <p:cNvSpPr txBox="1"/>
          <p:nvPr/>
        </p:nvSpPr>
        <p:spPr>
          <a:xfrm>
            <a:off x="969150" y="3175057"/>
            <a:ext cx="20451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29934"/>
                </a:solidFill>
                <a:latin typeface="Playfair Display"/>
                <a:ea typeface="Playfair Display"/>
                <a:cs typeface="Playfair Display"/>
                <a:sym typeface="Playfair Display"/>
              </a:rPr>
              <a:t>tidyverse</a:t>
            </a:r>
            <a:endParaRPr b="1" sz="2200">
              <a:solidFill>
                <a:srgbClr val="C29934"/>
              </a:solidFill>
              <a:latin typeface="Playfair Display"/>
              <a:ea typeface="Playfair Display"/>
              <a:cs typeface="Playfair Display"/>
              <a:sym typeface="Playfair Display"/>
            </a:endParaRPr>
          </a:p>
        </p:txBody>
      </p:sp>
      <p:sp>
        <p:nvSpPr>
          <p:cNvPr id="1845" name="Google Shape;1845;p73"/>
          <p:cNvSpPr txBox="1"/>
          <p:nvPr/>
        </p:nvSpPr>
        <p:spPr>
          <a:xfrm>
            <a:off x="3677470" y="3175057"/>
            <a:ext cx="20451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29934"/>
                </a:solidFill>
                <a:latin typeface="Playfair Display"/>
                <a:ea typeface="Playfair Display"/>
                <a:cs typeface="Playfair Display"/>
                <a:sym typeface="Playfair Display"/>
              </a:rPr>
              <a:t>gganimate</a:t>
            </a:r>
            <a:endParaRPr b="1" sz="2200">
              <a:solidFill>
                <a:srgbClr val="C29934"/>
              </a:solidFill>
              <a:latin typeface="Playfair Display"/>
              <a:ea typeface="Playfair Display"/>
              <a:cs typeface="Playfair Display"/>
              <a:sym typeface="Playfair Display"/>
            </a:endParaRPr>
          </a:p>
        </p:txBody>
      </p:sp>
      <p:sp>
        <p:nvSpPr>
          <p:cNvPr id="1846" name="Google Shape;1846;p73"/>
          <p:cNvSpPr txBox="1"/>
          <p:nvPr/>
        </p:nvSpPr>
        <p:spPr>
          <a:xfrm>
            <a:off x="6385797" y="3175057"/>
            <a:ext cx="20451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29934"/>
                </a:solidFill>
                <a:latin typeface="Playfair Display"/>
                <a:ea typeface="Playfair Display"/>
                <a:cs typeface="Playfair Display"/>
                <a:sym typeface="Playfair Display"/>
              </a:rPr>
              <a:t>plotly</a:t>
            </a:r>
            <a:endParaRPr b="1" sz="2200">
              <a:solidFill>
                <a:srgbClr val="C29934"/>
              </a:solidFill>
              <a:latin typeface="Playfair Display"/>
              <a:ea typeface="Playfair Display"/>
              <a:cs typeface="Playfair Display"/>
              <a:sym typeface="Playfair Display"/>
            </a:endParaRPr>
          </a:p>
        </p:txBody>
      </p:sp>
      <p:sp>
        <p:nvSpPr>
          <p:cNvPr id="1847" name="Google Shape;1847;p73"/>
          <p:cNvSpPr txBox="1"/>
          <p:nvPr/>
        </p:nvSpPr>
        <p:spPr>
          <a:xfrm>
            <a:off x="3677471" y="2318540"/>
            <a:ext cx="2045100" cy="50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44C21"/>
                </a:solidFill>
                <a:latin typeface="EB Garamond"/>
                <a:ea typeface="EB Garamond"/>
                <a:cs typeface="EB Garamond"/>
                <a:sym typeface="EB Garamond"/>
              </a:rPr>
              <a:t>WPEI Data, Sub-Indices Data, Voting Data, Country Data</a:t>
            </a:r>
            <a:endParaRPr sz="1200">
              <a:solidFill>
                <a:srgbClr val="644C21"/>
              </a:solidFill>
              <a:latin typeface="EB Garamond"/>
              <a:ea typeface="EB Garamond"/>
              <a:cs typeface="EB Garamond"/>
              <a:sym typeface="EB Garamond"/>
            </a:endParaRPr>
          </a:p>
        </p:txBody>
      </p:sp>
      <p:sp>
        <p:nvSpPr>
          <p:cNvPr id="1848" name="Google Shape;1848;p73"/>
          <p:cNvSpPr txBox="1"/>
          <p:nvPr/>
        </p:nvSpPr>
        <p:spPr>
          <a:xfrm>
            <a:off x="6385796" y="2318540"/>
            <a:ext cx="2045100" cy="50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44C21"/>
                </a:solidFill>
                <a:latin typeface="EB Garamond"/>
                <a:ea typeface="EB Garamond"/>
                <a:cs typeface="EB Garamond"/>
                <a:sym typeface="EB Garamond"/>
              </a:rPr>
              <a:t>Geographic Polygons</a:t>
            </a:r>
            <a:endParaRPr sz="1200">
              <a:solidFill>
                <a:srgbClr val="644C21"/>
              </a:solidFill>
              <a:latin typeface="EB Garamond"/>
              <a:ea typeface="EB Garamond"/>
              <a:cs typeface="EB Garamond"/>
              <a:sym typeface="EB Garamond"/>
            </a:endParaRPr>
          </a:p>
          <a:p>
            <a:pPr indent="0" lvl="0" marL="0" rtl="0" algn="ctr">
              <a:spcBef>
                <a:spcPts val="0"/>
              </a:spcBef>
              <a:spcAft>
                <a:spcPts val="0"/>
              </a:spcAft>
              <a:buNone/>
            </a:pPr>
            <a:r>
              <a:rPr lang="en" sz="1200">
                <a:solidFill>
                  <a:srgbClr val="644C21"/>
                </a:solidFill>
                <a:latin typeface="EB Garamond"/>
                <a:ea typeface="EB Garamond"/>
                <a:cs typeface="EB Garamond"/>
                <a:sym typeface="EB Garamond"/>
              </a:rPr>
              <a:t>Adjustments of Some Names</a:t>
            </a:r>
            <a:endParaRPr sz="1200">
              <a:solidFill>
                <a:srgbClr val="644C21"/>
              </a:solidFill>
              <a:latin typeface="EB Garamond"/>
              <a:ea typeface="EB Garamond"/>
              <a:cs typeface="EB Garamond"/>
              <a:sym typeface="EB Garamond"/>
            </a:endParaRPr>
          </a:p>
        </p:txBody>
      </p:sp>
      <p:sp>
        <p:nvSpPr>
          <p:cNvPr id="1849" name="Google Shape;1849;p73"/>
          <p:cNvSpPr txBox="1"/>
          <p:nvPr/>
        </p:nvSpPr>
        <p:spPr>
          <a:xfrm>
            <a:off x="969146" y="2341140"/>
            <a:ext cx="2045100" cy="50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44C21"/>
                </a:solidFill>
                <a:latin typeface="EB Garamond"/>
                <a:ea typeface="EB Garamond"/>
                <a:cs typeface="EB Garamond"/>
                <a:sym typeface="EB Garamond"/>
              </a:rPr>
              <a:t>Visualizations</a:t>
            </a:r>
            <a:endParaRPr sz="1200">
              <a:solidFill>
                <a:srgbClr val="644C21"/>
              </a:solidFill>
              <a:latin typeface="EB Garamond"/>
              <a:ea typeface="EB Garamond"/>
              <a:cs typeface="EB Garamond"/>
              <a:sym typeface="EB Garamond"/>
            </a:endParaRPr>
          </a:p>
        </p:txBody>
      </p:sp>
      <p:sp>
        <p:nvSpPr>
          <p:cNvPr id="1850" name="Google Shape;1850;p73"/>
          <p:cNvSpPr txBox="1"/>
          <p:nvPr/>
        </p:nvSpPr>
        <p:spPr>
          <a:xfrm>
            <a:off x="969146" y="3659390"/>
            <a:ext cx="2045100" cy="50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44C21"/>
                </a:solidFill>
                <a:latin typeface="EB Garamond"/>
                <a:ea typeface="EB Garamond"/>
                <a:cs typeface="EB Garamond"/>
                <a:sym typeface="EB Garamond"/>
              </a:rPr>
              <a:t>Basic abilities</a:t>
            </a:r>
            <a:endParaRPr sz="1200">
              <a:solidFill>
                <a:srgbClr val="644C21"/>
              </a:solidFill>
              <a:latin typeface="EB Garamond"/>
              <a:ea typeface="EB Garamond"/>
              <a:cs typeface="EB Garamond"/>
              <a:sym typeface="EB Garamond"/>
            </a:endParaRPr>
          </a:p>
        </p:txBody>
      </p:sp>
      <p:sp>
        <p:nvSpPr>
          <p:cNvPr id="1851" name="Google Shape;1851;p73"/>
          <p:cNvSpPr txBox="1"/>
          <p:nvPr/>
        </p:nvSpPr>
        <p:spPr>
          <a:xfrm>
            <a:off x="3677471" y="3603740"/>
            <a:ext cx="2045100" cy="50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44C21"/>
                </a:solidFill>
                <a:latin typeface="EB Garamond"/>
                <a:ea typeface="EB Garamond"/>
                <a:cs typeface="EB Garamond"/>
                <a:sym typeface="EB Garamond"/>
              </a:rPr>
              <a:t>GIF creation</a:t>
            </a:r>
            <a:endParaRPr sz="1200">
              <a:solidFill>
                <a:srgbClr val="644C21"/>
              </a:solidFill>
              <a:latin typeface="EB Garamond"/>
              <a:ea typeface="EB Garamond"/>
              <a:cs typeface="EB Garamond"/>
              <a:sym typeface="EB Garamond"/>
            </a:endParaRPr>
          </a:p>
        </p:txBody>
      </p:sp>
      <p:sp>
        <p:nvSpPr>
          <p:cNvPr id="1852" name="Google Shape;1852;p73"/>
          <p:cNvSpPr txBox="1"/>
          <p:nvPr/>
        </p:nvSpPr>
        <p:spPr>
          <a:xfrm>
            <a:off x="6385796" y="3603740"/>
            <a:ext cx="2045100" cy="50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644C21"/>
                </a:solidFill>
                <a:latin typeface="EB Garamond"/>
                <a:ea typeface="EB Garamond"/>
                <a:cs typeface="EB Garamond"/>
                <a:sym typeface="EB Garamond"/>
              </a:rPr>
              <a:t>Interaction of Visualizations</a:t>
            </a:r>
            <a:endParaRPr sz="1200">
              <a:solidFill>
                <a:srgbClr val="644C21"/>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6" name="Shape 1856"/>
        <p:cNvGrpSpPr/>
        <p:nvPr/>
      </p:nvGrpSpPr>
      <p:grpSpPr>
        <a:xfrm>
          <a:off x="0" y="0"/>
          <a:ext cx="0" cy="0"/>
          <a:chOff x="0" y="0"/>
          <a:chExt cx="0" cy="0"/>
        </a:xfrm>
      </p:grpSpPr>
      <p:sp>
        <p:nvSpPr>
          <p:cNvPr id="1857" name="Google Shape;1857;p74"/>
          <p:cNvSpPr txBox="1"/>
          <p:nvPr>
            <p:ph idx="4294967295" type="title"/>
          </p:nvPr>
        </p:nvSpPr>
        <p:spPr>
          <a:xfrm>
            <a:off x="713225" y="3688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a:ea typeface="EB Garamond"/>
                <a:cs typeface="EB Garamond"/>
                <a:sym typeface="EB Garamond"/>
              </a:rPr>
              <a:t>Women’s Political Empowerment </a:t>
            </a:r>
            <a:endParaRPr>
              <a:latin typeface="EB Garamond"/>
              <a:ea typeface="EB Garamond"/>
              <a:cs typeface="EB Garamond"/>
              <a:sym typeface="EB Garamond"/>
            </a:endParaRPr>
          </a:p>
        </p:txBody>
      </p:sp>
      <p:sp>
        <p:nvSpPr>
          <p:cNvPr id="1858" name="Google Shape;1858;p74"/>
          <p:cNvSpPr txBox="1"/>
          <p:nvPr/>
        </p:nvSpPr>
        <p:spPr>
          <a:xfrm>
            <a:off x="874025" y="1552400"/>
            <a:ext cx="7396200" cy="2698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3000">
              <a:latin typeface="EB Garamond"/>
              <a:ea typeface="EB Garamond"/>
              <a:cs typeface="EB Garamond"/>
              <a:sym typeface="EB Garamond"/>
            </a:endParaRPr>
          </a:p>
          <a:p>
            <a:pPr indent="0" lvl="0" marL="0" rtl="0" algn="ctr">
              <a:lnSpc>
                <a:spcPct val="115000"/>
              </a:lnSpc>
              <a:spcBef>
                <a:spcPts val="0"/>
              </a:spcBef>
              <a:spcAft>
                <a:spcPts val="0"/>
              </a:spcAft>
              <a:buNone/>
            </a:pPr>
            <a:r>
              <a:rPr lang="en" sz="3000">
                <a:latin typeface="EB Garamond"/>
                <a:ea typeface="EB Garamond"/>
                <a:cs typeface="EB Garamond"/>
                <a:sym typeface="EB Garamond"/>
              </a:rPr>
              <a:t>“a process of </a:t>
            </a:r>
            <a:r>
              <a:rPr lang="en" sz="3000">
                <a:highlight>
                  <a:srgbClr val="FFE599"/>
                </a:highlight>
                <a:latin typeface="EB Garamond"/>
                <a:ea typeface="EB Garamond"/>
                <a:cs typeface="EB Garamond"/>
                <a:sym typeface="EB Garamond"/>
              </a:rPr>
              <a:t>increasing capacity</a:t>
            </a:r>
            <a:r>
              <a:rPr lang="en" sz="3000">
                <a:latin typeface="EB Garamond"/>
                <a:ea typeface="EB Garamond"/>
                <a:cs typeface="EB Garamond"/>
                <a:sym typeface="EB Garamond"/>
              </a:rPr>
              <a:t> for women, leading to greater </a:t>
            </a:r>
            <a:r>
              <a:rPr lang="en" sz="3000">
                <a:highlight>
                  <a:srgbClr val="FFE599"/>
                </a:highlight>
                <a:latin typeface="EB Garamond"/>
                <a:ea typeface="EB Garamond"/>
                <a:cs typeface="EB Garamond"/>
                <a:sym typeface="EB Garamond"/>
              </a:rPr>
              <a:t>choice</a:t>
            </a:r>
            <a:r>
              <a:rPr lang="en" sz="3000">
                <a:latin typeface="EB Garamond"/>
                <a:ea typeface="EB Garamond"/>
                <a:cs typeface="EB Garamond"/>
                <a:sym typeface="EB Garamond"/>
              </a:rPr>
              <a:t>, </a:t>
            </a:r>
            <a:r>
              <a:rPr lang="en" sz="3000">
                <a:highlight>
                  <a:srgbClr val="FFE599"/>
                </a:highlight>
                <a:latin typeface="EB Garamond"/>
                <a:ea typeface="EB Garamond"/>
                <a:cs typeface="EB Garamond"/>
                <a:sym typeface="EB Garamond"/>
              </a:rPr>
              <a:t>agency</a:t>
            </a:r>
            <a:r>
              <a:rPr lang="en" sz="3000">
                <a:latin typeface="EB Garamond"/>
                <a:ea typeface="EB Garamond"/>
                <a:cs typeface="EB Garamond"/>
                <a:sym typeface="EB Garamond"/>
              </a:rPr>
              <a:t>, and </a:t>
            </a:r>
            <a:r>
              <a:rPr lang="en" sz="3000">
                <a:highlight>
                  <a:srgbClr val="FFE599"/>
                </a:highlight>
                <a:latin typeface="EB Garamond"/>
                <a:ea typeface="EB Garamond"/>
                <a:cs typeface="EB Garamond"/>
                <a:sym typeface="EB Garamond"/>
              </a:rPr>
              <a:t>participation </a:t>
            </a:r>
            <a:r>
              <a:rPr lang="en" sz="3000">
                <a:latin typeface="EB Garamond"/>
                <a:ea typeface="EB Garamond"/>
                <a:cs typeface="EB Garamond"/>
                <a:sym typeface="EB Garamond"/>
              </a:rPr>
              <a:t>in societal decision-making”</a:t>
            </a:r>
            <a:endParaRPr sz="3000">
              <a:latin typeface="EB Garamond"/>
              <a:ea typeface="EB Garamond"/>
              <a:cs typeface="EB Garamond"/>
              <a:sym typeface="EB Garamond"/>
            </a:endParaRPr>
          </a:p>
          <a:p>
            <a:pPr indent="0" lvl="0" marL="0" rtl="0" algn="ctr">
              <a:lnSpc>
                <a:spcPct val="115000"/>
              </a:lnSpc>
              <a:spcBef>
                <a:spcPts val="0"/>
              </a:spcBef>
              <a:spcAft>
                <a:spcPts val="0"/>
              </a:spcAft>
              <a:buNone/>
            </a:pPr>
            <a:r>
              <a:rPr lang="en" sz="3000">
                <a:latin typeface="EB Garamond"/>
                <a:ea typeface="EB Garamond"/>
                <a:cs typeface="EB Garamond"/>
                <a:sym typeface="EB Garamond"/>
              </a:rPr>
              <a:t>								</a:t>
            </a:r>
            <a:r>
              <a:rPr lang="en" sz="1200">
                <a:latin typeface="EB Garamond"/>
                <a:ea typeface="EB Garamond"/>
                <a:cs typeface="EB Garamond"/>
                <a:sym typeface="EB Garamond"/>
              </a:rPr>
              <a:t>Sundstrom et al.</a:t>
            </a:r>
            <a:endParaRPr sz="1200">
              <a:latin typeface="EB Garamond"/>
              <a:ea typeface="EB Garamond"/>
              <a:cs typeface="EB Garamond"/>
              <a:sym typeface="EB 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sp>
        <p:nvSpPr>
          <p:cNvPr id="1863" name="Google Shape;1863;p75"/>
          <p:cNvSpPr txBox="1"/>
          <p:nvPr>
            <p:ph idx="4294967295" type="title"/>
          </p:nvPr>
        </p:nvSpPr>
        <p:spPr>
          <a:xfrm>
            <a:off x="713225" y="3688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a:ea typeface="EB Garamond"/>
                <a:cs typeface="EB Garamond"/>
                <a:sym typeface="EB Garamond"/>
              </a:rPr>
              <a:t>Women’s Political Empowerment Index</a:t>
            </a:r>
            <a:endParaRPr>
              <a:latin typeface="EB Garamond"/>
              <a:ea typeface="EB Garamond"/>
              <a:cs typeface="EB Garamond"/>
              <a:sym typeface="EB Garamond"/>
            </a:endParaRPr>
          </a:p>
        </p:txBody>
      </p:sp>
      <p:pic>
        <p:nvPicPr>
          <p:cNvPr id="1864" name="Google Shape;1864;p75"/>
          <p:cNvPicPr preferRelativeResize="0"/>
          <p:nvPr/>
        </p:nvPicPr>
        <p:blipFill>
          <a:blip r:embed="rId3">
            <a:alphaModFix/>
          </a:blip>
          <a:stretch>
            <a:fillRect/>
          </a:stretch>
        </p:blipFill>
        <p:spPr>
          <a:xfrm>
            <a:off x="416572" y="1227950"/>
            <a:ext cx="4281300" cy="3210975"/>
          </a:xfrm>
          <a:prstGeom prst="rect">
            <a:avLst/>
          </a:prstGeom>
          <a:noFill/>
          <a:ln>
            <a:noFill/>
          </a:ln>
        </p:spPr>
      </p:pic>
      <p:sp>
        <p:nvSpPr>
          <p:cNvPr id="1865" name="Google Shape;1865;p75"/>
          <p:cNvSpPr txBox="1"/>
          <p:nvPr/>
        </p:nvSpPr>
        <p:spPr>
          <a:xfrm>
            <a:off x="4697875" y="1734238"/>
            <a:ext cx="4326300" cy="2198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EB Garamond"/>
              <a:buChar char="-"/>
            </a:pPr>
            <a:r>
              <a:rPr lang="en">
                <a:latin typeface="EB Garamond"/>
                <a:ea typeface="EB Garamond"/>
                <a:cs typeface="EB Garamond"/>
                <a:sym typeface="EB Garamond"/>
              </a:rPr>
              <a:t>Measures</a:t>
            </a:r>
            <a:r>
              <a:rPr lang="en">
                <a:latin typeface="EB Garamond"/>
                <a:ea typeface="EB Garamond"/>
                <a:cs typeface="EB Garamond"/>
                <a:sym typeface="EB Garamond"/>
              </a:rPr>
              <a:t> overall </a:t>
            </a:r>
            <a:r>
              <a:rPr b="1" lang="en">
                <a:latin typeface="EB Garamond"/>
                <a:ea typeface="EB Garamond"/>
                <a:cs typeface="EB Garamond"/>
                <a:sym typeface="EB Garamond"/>
              </a:rPr>
              <a:t>political empowerment </a:t>
            </a:r>
            <a:r>
              <a:rPr lang="en">
                <a:latin typeface="EB Garamond"/>
                <a:ea typeface="EB Garamond"/>
                <a:cs typeface="EB Garamond"/>
                <a:sym typeface="EB Garamond"/>
              </a:rPr>
              <a:t>over 100 years </a:t>
            </a:r>
            <a:r>
              <a:rPr b="1" lang="en">
                <a:latin typeface="EB Garamond"/>
                <a:ea typeface="EB Garamond"/>
                <a:cs typeface="EB Garamond"/>
                <a:sym typeface="EB Garamond"/>
              </a:rPr>
              <a:t>(1900-2012)</a:t>
            </a:r>
            <a:endParaRPr b="1">
              <a:latin typeface="EB Garamond"/>
              <a:ea typeface="EB Garamond"/>
              <a:cs typeface="EB Garamond"/>
              <a:sym typeface="EB Garamond"/>
            </a:endParaRPr>
          </a:p>
          <a:p>
            <a:pPr indent="-317500" lvl="0" marL="457200" rtl="0" algn="l">
              <a:lnSpc>
                <a:spcPct val="115000"/>
              </a:lnSpc>
              <a:spcBef>
                <a:spcPts val="0"/>
              </a:spcBef>
              <a:spcAft>
                <a:spcPts val="0"/>
              </a:spcAft>
              <a:buSzPts val="1400"/>
              <a:buFont typeface="EB Garamond"/>
              <a:buChar char="-"/>
            </a:pPr>
            <a:r>
              <a:rPr lang="en">
                <a:latin typeface="EB Garamond"/>
                <a:ea typeface="EB Garamond"/>
                <a:cs typeface="EB Garamond"/>
                <a:sym typeface="EB Garamond"/>
              </a:rPr>
              <a:t>Contains </a:t>
            </a:r>
            <a:r>
              <a:rPr b="1" lang="en">
                <a:latin typeface="EB Garamond"/>
                <a:ea typeface="EB Garamond"/>
                <a:cs typeface="EB Garamond"/>
                <a:sym typeface="EB Garamond"/>
              </a:rPr>
              <a:t>three sub-indices</a:t>
            </a:r>
            <a:r>
              <a:rPr lang="en">
                <a:latin typeface="EB Garamond"/>
                <a:ea typeface="EB Garamond"/>
                <a:cs typeface="EB Garamond"/>
                <a:sym typeface="EB Garamond"/>
              </a:rPr>
              <a:t> for over </a:t>
            </a:r>
            <a:r>
              <a:rPr b="1" lang="en">
                <a:latin typeface="EB Garamond"/>
                <a:ea typeface="EB Garamond"/>
                <a:cs typeface="EB Garamond"/>
                <a:sym typeface="EB Garamond"/>
              </a:rPr>
              <a:t>170 </a:t>
            </a:r>
            <a:r>
              <a:rPr lang="en">
                <a:latin typeface="EB Garamond"/>
                <a:ea typeface="EB Garamond"/>
                <a:cs typeface="EB Garamond"/>
                <a:sym typeface="EB Garamond"/>
              </a:rPr>
              <a:t>countries</a:t>
            </a:r>
            <a:endParaRPr>
              <a:latin typeface="EB Garamond"/>
              <a:ea typeface="EB Garamond"/>
              <a:cs typeface="EB Garamond"/>
              <a:sym typeface="EB Garamond"/>
            </a:endParaRPr>
          </a:p>
          <a:p>
            <a:pPr indent="-317500" lvl="0" marL="457200" rtl="0" algn="l">
              <a:lnSpc>
                <a:spcPct val="115000"/>
              </a:lnSpc>
              <a:spcBef>
                <a:spcPts val="0"/>
              </a:spcBef>
              <a:spcAft>
                <a:spcPts val="0"/>
              </a:spcAft>
              <a:buSzPts val="1400"/>
              <a:buFont typeface="EB Garamond"/>
              <a:buChar char="-"/>
            </a:pPr>
            <a:r>
              <a:rPr lang="en">
                <a:latin typeface="EB Garamond"/>
                <a:ea typeface="EB Garamond"/>
                <a:cs typeface="EB Garamond"/>
                <a:sym typeface="EB Garamond"/>
              </a:rPr>
              <a:t>Provides the most </a:t>
            </a:r>
            <a:r>
              <a:rPr b="1" lang="en">
                <a:latin typeface="EB Garamond"/>
                <a:ea typeface="EB Garamond"/>
                <a:cs typeface="EB Garamond"/>
                <a:sym typeface="EB Garamond"/>
              </a:rPr>
              <a:t>comprehensive </a:t>
            </a:r>
            <a:r>
              <a:rPr lang="en">
                <a:latin typeface="EB Garamond"/>
                <a:ea typeface="EB Garamond"/>
                <a:cs typeface="EB Garamond"/>
                <a:sym typeface="EB Garamond"/>
              </a:rPr>
              <a:t>and </a:t>
            </a:r>
            <a:r>
              <a:rPr b="1" lang="en">
                <a:latin typeface="EB Garamond"/>
                <a:ea typeface="EB Garamond"/>
                <a:cs typeface="EB Garamond"/>
                <a:sym typeface="EB Garamond"/>
              </a:rPr>
              <a:t>best-covering </a:t>
            </a:r>
            <a:r>
              <a:rPr lang="en">
                <a:latin typeface="EB Garamond"/>
                <a:ea typeface="EB Garamond"/>
                <a:cs typeface="EB Garamond"/>
                <a:sym typeface="EB Garamond"/>
              </a:rPr>
              <a:t>measure of empowerment </a:t>
            </a:r>
            <a:endParaRPr>
              <a:latin typeface="EB Garamond"/>
              <a:ea typeface="EB Garamond"/>
              <a:cs typeface="EB Garamond"/>
              <a:sym typeface="EB Garamond"/>
            </a:endParaRPr>
          </a:p>
          <a:p>
            <a:pPr indent="-317500" lvl="0" marL="457200" rtl="0" algn="l">
              <a:lnSpc>
                <a:spcPct val="115000"/>
              </a:lnSpc>
              <a:spcBef>
                <a:spcPts val="0"/>
              </a:spcBef>
              <a:spcAft>
                <a:spcPts val="0"/>
              </a:spcAft>
              <a:buSzPts val="1400"/>
              <a:buFont typeface="EB Garamond"/>
              <a:buChar char="-"/>
            </a:pPr>
            <a:r>
              <a:rPr lang="en">
                <a:latin typeface="EB Garamond"/>
                <a:ea typeface="EB Garamond"/>
                <a:cs typeface="EB Garamond"/>
                <a:sym typeface="EB Garamond"/>
              </a:rPr>
              <a:t>Takes into account </a:t>
            </a:r>
            <a:r>
              <a:rPr b="1" lang="en">
                <a:latin typeface="EB Garamond"/>
                <a:ea typeface="EB Garamond"/>
                <a:cs typeface="EB Garamond"/>
                <a:sym typeface="EB Garamond"/>
              </a:rPr>
              <a:t>newly formed </a:t>
            </a:r>
            <a:r>
              <a:rPr lang="en">
                <a:latin typeface="EB Garamond"/>
                <a:ea typeface="EB Garamond"/>
                <a:cs typeface="EB Garamond"/>
                <a:sym typeface="EB Garamond"/>
              </a:rPr>
              <a:t>countries, </a:t>
            </a:r>
            <a:r>
              <a:rPr b="1" lang="en">
                <a:latin typeface="EB Garamond"/>
                <a:ea typeface="EB Garamond"/>
                <a:cs typeface="EB Garamond"/>
                <a:sym typeface="EB Garamond"/>
              </a:rPr>
              <a:t>shifting central concepts</a:t>
            </a:r>
            <a:r>
              <a:rPr lang="en">
                <a:latin typeface="EB Garamond"/>
                <a:ea typeface="EB Garamond"/>
                <a:cs typeface="EB Garamond"/>
                <a:sym typeface="EB Garamond"/>
              </a:rPr>
              <a:t> of women’s rights, and a better </a:t>
            </a:r>
            <a:r>
              <a:rPr b="1" lang="en">
                <a:latin typeface="EB Garamond"/>
                <a:ea typeface="EB Garamond"/>
                <a:cs typeface="EB Garamond"/>
                <a:sym typeface="EB Garamond"/>
              </a:rPr>
              <a:t>representation of the Global South</a:t>
            </a:r>
            <a:endParaRPr b="1">
              <a:solidFill>
                <a:schemeClr val="dk2"/>
              </a:solidFill>
              <a:latin typeface="Manjari"/>
              <a:ea typeface="Manjari"/>
              <a:cs typeface="Manjari"/>
              <a:sym typeface="Manja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76"/>
          <p:cNvSpPr txBox="1"/>
          <p:nvPr>
            <p:ph type="title"/>
          </p:nvPr>
        </p:nvSpPr>
        <p:spPr>
          <a:xfrm>
            <a:off x="713225" y="4161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latin typeface="EB Garamond"/>
                <a:ea typeface="EB Garamond"/>
                <a:cs typeface="EB Garamond"/>
                <a:sym typeface="EB Garamond"/>
              </a:rPr>
              <a:t>Three Sub-Indices</a:t>
            </a:r>
            <a:endParaRPr sz="2800">
              <a:latin typeface="EB Garamond"/>
              <a:ea typeface="EB Garamond"/>
              <a:cs typeface="EB Garamond"/>
              <a:sym typeface="EB Garamond"/>
            </a:endParaRPr>
          </a:p>
        </p:txBody>
      </p:sp>
      <p:sp>
        <p:nvSpPr>
          <p:cNvPr id="1871" name="Google Shape;1871;p76"/>
          <p:cNvSpPr txBox="1"/>
          <p:nvPr>
            <p:ph idx="2" type="subTitle"/>
          </p:nvPr>
        </p:nvSpPr>
        <p:spPr>
          <a:xfrm>
            <a:off x="184162" y="1657351"/>
            <a:ext cx="2114700" cy="52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Civil</a:t>
            </a:r>
            <a:endParaRPr sz="2000"/>
          </a:p>
          <a:p>
            <a:pPr indent="0" lvl="0" marL="0" rtl="0" algn="ctr">
              <a:spcBef>
                <a:spcPts val="0"/>
              </a:spcBef>
              <a:spcAft>
                <a:spcPts val="0"/>
              </a:spcAft>
              <a:buNone/>
            </a:pPr>
            <a:r>
              <a:rPr lang="en" sz="2000"/>
              <a:t>Liberties</a:t>
            </a:r>
            <a:endParaRPr sz="2000"/>
          </a:p>
        </p:txBody>
      </p:sp>
      <p:grpSp>
        <p:nvGrpSpPr>
          <p:cNvPr id="1872" name="Google Shape;1872;p76"/>
          <p:cNvGrpSpPr/>
          <p:nvPr/>
        </p:nvGrpSpPr>
        <p:grpSpPr>
          <a:xfrm>
            <a:off x="-193765" y="416137"/>
            <a:ext cx="2869740" cy="3296745"/>
            <a:chOff x="906507" y="2728958"/>
            <a:chExt cx="2174046" cy="2191111"/>
          </a:xfrm>
        </p:grpSpPr>
        <p:grpSp>
          <p:nvGrpSpPr>
            <p:cNvPr id="1873" name="Google Shape;1873;p76"/>
            <p:cNvGrpSpPr/>
            <p:nvPr/>
          </p:nvGrpSpPr>
          <p:grpSpPr>
            <a:xfrm rot="-2942849">
              <a:off x="1177255" y="3093614"/>
              <a:ext cx="1632550" cy="1461798"/>
              <a:chOff x="2157365" y="1275973"/>
              <a:chExt cx="1621500" cy="1451700"/>
            </a:xfrm>
          </p:grpSpPr>
          <p:sp>
            <p:nvSpPr>
              <p:cNvPr id="1874" name="Google Shape;1874;p76"/>
              <p:cNvSpPr/>
              <p:nvPr/>
            </p:nvSpPr>
            <p:spPr>
              <a:xfrm rot="1506956">
                <a:off x="2302314" y="1512238"/>
                <a:ext cx="1331602" cy="979169"/>
              </a:xfrm>
              <a:prstGeom prst="donut">
                <a:avLst>
                  <a:gd fmla="val 1550"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76"/>
              <p:cNvSpPr/>
              <p:nvPr/>
            </p:nvSpPr>
            <p:spPr>
              <a:xfrm rot="5255908">
                <a:off x="2302398" y="1512434"/>
                <a:ext cx="1331670" cy="979163"/>
              </a:xfrm>
              <a:prstGeom prst="donut">
                <a:avLst>
                  <a:gd fmla="val 1369"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6" name="Google Shape;1876;p76"/>
            <p:cNvSpPr/>
            <p:nvPr/>
          </p:nvSpPr>
          <p:spPr>
            <a:xfrm>
              <a:off x="1904923" y="3152727"/>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76"/>
            <p:cNvSpPr/>
            <p:nvPr/>
          </p:nvSpPr>
          <p:spPr>
            <a:xfrm>
              <a:off x="1780023" y="4197027"/>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8" name="Google Shape;1878;p76"/>
          <p:cNvSpPr txBox="1"/>
          <p:nvPr>
            <p:ph idx="2" type="subTitle"/>
          </p:nvPr>
        </p:nvSpPr>
        <p:spPr>
          <a:xfrm>
            <a:off x="3539972" y="1733551"/>
            <a:ext cx="2114700" cy="52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Civil</a:t>
            </a:r>
            <a:endParaRPr sz="2000"/>
          </a:p>
          <a:p>
            <a:pPr indent="0" lvl="0" marL="0" rtl="0" algn="ctr">
              <a:spcBef>
                <a:spcPts val="0"/>
              </a:spcBef>
              <a:spcAft>
                <a:spcPts val="0"/>
              </a:spcAft>
              <a:buNone/>
            </a:pPr>
            <a:r>
              <a:rPr lang="en" sz="2000"/>
              <a:t>Society</a:t>
            </a:r>
            <a:endParaRPr sz="2000"/>
          </a:p>
        </p:txBody>
      </p:sp>
      <p:grpSp>
        <p:nvGrpSpPr>
          <p:cNvPr id="1879" name="Google Shape;1879;p76"/>
          <p:cNvGrpSpPr/>
          <p:nvPr/>
        </p:nvGrpSpPr>
        <p:grpSpPr>
          <a:xfrm>
            <a:off x="3162469" y="416137"/>
            <a:ext cx="2869740" cy="3296745"/>
            <a:chOff x="906507" y="2728958"/>
            <a:chExt cx="2174046" cy="2191111"/>
          </a:xfrm>
        </p:grpSpPr>
        <p:grpSp>
          <p:nvGrpSpPr>
            <p:cNvPr id="1880" name="Google Shape;1880;p76"/>
            <p:cNvGrpSpPr/>
            <p:nvPr/>
          </p:nvGrpSpPr>
          <p:grpSpPr>
            <a:xfrm rot="-2942849">
              <a:off x="1177255" y="3093614"/>
              <a:ext cx="1632550" cy="1461798"/>
              <a:chOff x="2157365" y="1275973"/>
              <a:chExt cx="1621500" cy="1451700"/>
            </a:xfrm>
          </p:grpSpPr>
          <p:sp>
            <p:nvSpPr>
              <p:cNvPr id="1881" name="Google Shape;1881;p76"/>
              <p:cNvSpPr/>
              <p:nvPr/>
            </p:nvSpPr>
            <p:spPr>
              <a:xfrm rot="1506956">
                <a:off x="2302314" y="1512238"/>
                <a:ext cx="1331602" cy="979169"/>
              </a:xfrm>
              <a:prstGeom prst="donut">
                <a:avLst>
                  <a:gd fmla="val 1550"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76"/>
              <p:cNvSpPr/>
              <p:nvPr/>
            </p:nvSpPr>
            <p:spPr>
              <a:xfrm rot="5255908">
                <a:off x="2302398" y="1512434"/>
                <a:ext cx="1331670" cy="979163"/>
              </a:xfrm>
              <a:prstGeom prst="donut">
                <a:avLst>
                  <a:gd fmla="val 1369"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3" name="Google Shape;1883;p76"/>
            <p:cNvSpPr/>
            <p:nvPr/>
          </p:nvSpPr>
          <p:spPr>
            <a:xfrm>
              <a:off x="1904923" y="3152727"/>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76"/>
            <p:cNvSpPr/>
            <p:nvPr/>
          </p:nvSpPr>
          <p:spPr>
            <a:xfrm>
              <a:off x="1780023" y="4197027"/>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5" name="Google Shape;1885;p76"/>
          <p:cNvSpPr txBox="1"/>
          <p:nvPr>
            <p:ph idx="2" type="subTitle"/>
          </p:nvPr>
        </p:nvSpPr>
        <p:spPr>
          <a:xfrm>
            <a:off x="6820226" y="1686851"/>
            <a:ext cx="2114700" cy="52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Political</a:t>
            </a:r>
            <a:endParaRPr sz="2000"/>
          </a:p>
          <a:p>
            <a:pPr indent="0" lvl="0" marL="0" rtl="0" algn="ctr">
              <a:spcBef>
                <a:spcPts val="0"/>
              </a:spcBef>
              <a:spcAft>
                <a:spcPts val="0"/>
              </a:spcAft>
              <a:buNone/>
            </a:pPr>
            <a:r>
              <a:rPr lang="en" sz="2000"/>
              <a:t>Participation</a:t>
            </a:r>
            <a:endParaRPr sz="2000"/>
          </a:p>
        </p:txBody>
      </p:sp>
      <p:grpSp>
        <p:nvGrpSpPr>
          <p:cNvPr id="1886" name="Google Shape;1886;p76"/>
          <p:cNvGrpSpPr/>
          <p:nvPr/>
        </p:nvGrpSpPr>
        <p:grpSpPr>
          <a:xfrm>
            <a:off x="6442473" y="416137"/>
            <a:ext cx="2869740" cy="3296745"/>
            <a:chOff x="906507" y="2728958"/>
            <a:chExt cx="2174046" cy="2191111"/>
          </a:xfrm>
        </p:grpSpPr>
        <p:grpSp>
          <p:nvGrpSpPr>
            <p:cNvPr id="1887" name="Google Shape;1887;p76"/>
            <p:cNvGrpSpPr/>
            <p:nvPr/>
          </p:nvGrpSpPr>
          <p:grpSpPr>
            <a:xfrm rot="-2942849">
              <a:off x="1177255" y="3093614"/>
              <a:ext cx="1632550" cy="1461798"/>
              <a:chOff x="2157365" y="1275973"/>
              <a:chExt cx="1621500" cy="1451700"/>
            </a:xfrm>
          </p:grpSpPr>
          <p:sp>
            <p:nvSpPr>
              <p:cNvPr id="1888" name="Google Shape;1888;p76"/>
              <p:cNvSpPr/>
              <p:nvPr/>
            </p:nvSpPr>
            <p:spPr>
              <a:xfrm rot="1506956">
                <a:off x="2302314" y="1512238"/>
                <a:ext cx="1331602" cy="979169"/>
              </a:xfrm>
              <a:prstGeom prst="donut">
                <a:avLst>
                  <a:gd fmla="val 1550"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76"/>
              <p:cNvSpPr/>
              <p:nvPr/>
            </p:nvSpPr>
            <p:spPr>
              <a:xfrm rot="5255908">
                <a:off x="2302398" y="1512434"/>
                <a:ext cx="1331670" cy="979163"/>
              </a:xfrm>
              <a:prstGeom prst="donut">
                <a:avLst>
                  <a:gd fmla="val 1369" name="adj"/>
                </a:avLst>
              </a:prstGeom>
              <a:gradFill>
                <a:gsLst>
                  <a:gs pos="0">
                    <a:schemeClr val="accent1"/>
                  </a:gs>
                  <a:gs pos="9000">
                    <a:schemeClr val="accent2"/>
                  </a:gs>
                  <a:gs pos="25000">
                    <a:schemeClr val="lt2"/>
                  </a:gs>
                  <a:gs pos="49000">
                    <a:schemeClr val="accent3"/>
                  </a:gs>
                  <a:gs pos="72000">
                    <a:schemeClr val="lt2"/>
                  </a:gs>
                  <a:gs pos="86000">
                    <a:schemeClr val="accent2"/>
                  </a:gs>
                  <a:gs pos="100000">
                    <a:srgbClr val="B8853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0" name="Google Shape;1890;p76"/>
            <p:cNvSpPr/>
            <p:nvPr/>
          </p:nvSpPr>
          <p:spPr>
            <a:xfrm>
              <a:off x="1904923" y="3152727"/>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76"/>
            <p:cNvSpPr/>
            <p:nvPr/>
          </p:nvSpPr>
          <p:spPr>
            <a:xfrm>
              <a:off x="1780023" y="4197027"/>
              <a:ext cx="234389" cy="303243"/>
            </a:xfrm>
            <a:custGeom>
              <a:rect b="b" l="l" r="r" t="t"/>
              <a:pathLst>
                <a:path extrusionOk="0" h="6756" w="5222">
                  <a:moveTo>
                    <a:pt x="2617" y="1"/>
                  </a:moveTo>
                  <a:lnTo>
                    <a:pt x="2617" y="1"/>
                  </a:lnTo>
                  <a:cubicBezTo>
                    <a:pt x="2617" y="1866"/>
                    <a:pt x="1447" y="3378"/>
                    <a:pt x="1" y="3378"/>
                  </a:cubicBezTo>
                  <a:lnTo>
                    <a:pt x="1" y="3378"/>
                  </a:lnTo>
                  <a:cubicBezTo>
                    <a:pt x="1447" y="3378"/>
                    <a:pt x="2617" y="4891"/>
                    <a:pt x="2617" y="6756"/>
                  </a:cubicBezTo>
                  <a:lnTo>
                    <a:pt x="2617" y="6756"/>
                  </a:lnTo>
                  <a:cubicBezTo>
                    <a:pt x="2617" y="4891"/>
                    <a:pt x="3787" y="3378"/>
                    <a:pt x="5222" y="3378"/>
                  </a:cubicBezTo>
                  <a:lnTo>
                    <a:pt x="5222" y="3378"/>
                  </a:lnTo>
                  <a:cubicBezTo>
                    <a:pt x="3776" y="3378"/>
                    <a:pt x="2617" y="1866"/>
                    <a:pt x="2617" y="1"/>
                  </a:cubicBezTo>
                  <a:close/>
                </a:path>
              </a:pathLst>
            </a:custGeom>
            <a:gradFill>
              <a:gsLst>
                <a:gs pos="0">
                  <a:srgbClr val="B88532"/>
                </a:gs>
                <a:gs pos="9000">
                  <a:srgbClr val="C99F4A"/>
                </a:gs>
                <a:gs pos="25000">
                  <a:srgbClr val="FCEB8F"/>
                </a:gs>
                <a:gs pos="49000">
                  <a:srgbClr val="C29934"/>
                </a:gs>
                <a:gs pos="72000">
                  <a:srgbClr val="FCEB8F"/>
                </a:gs>
                <a:gs pos="86000">
                  <a:srgbClr val="DAB861"/>
                </a:gs>
                <a:gs pos="100000">
                  <a:srgbClr val="B8853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2" name="Google Shape;1892;p76"/>
          <p:cNvSpPr txBox="1"/>
          <p:nvPr/>
        </p:nvSpPr>
        <p:spPr>
          <a:xfrm>
            <a:off x="-193775" y="3431375"/>
            <a:ext cx="3057300" cy="1597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EB Garamond"/>
              <a:buChar char="-"/>
            </a:pPr>
            <a:r>
              <a:rPr lang="en" sz="1500">
                <a:latin typeface="EB Garamond"/>
                <a:ea typeface="EB Garamond"/>
                <a:cs typeface="EB Garamond"/>
                <a:sym typeface="EB Garamond"/>
              </a:rPr>
              <a:t>Freedom of domestic movement </a:t>
            </a:r>
            <a:endParaRPr sz="1500">
              <a:latin typeface="EB Garamond"/>
              <a:ea typeface="EB Garamond"/>
              <a:cs typeface="EB Garamond"/>
              <a:sym typeface="EB Garamond"/>
            </a:endParaRPr>
          </a:p>
          <a:p>
            <a:pPr indent="-323850" lvl="0" marL="457200" rtl="0" algn="l">
              <a:lnSpc>
                <a:spcPct val="115000"/>
              </a:lnSpc>
              <a:spcBef>
                <a:spcPts val="0"/>
              </a:spcBef>
              <a:spcAft>
                <a:spcPts val="0"/>
              </a:spcAft>
              <a:buSzPts val="1500"/>
              <a:buFont typeface="EB Garamond"/>
              <a:buChar char="-"/>
            </a:pPr>
            <a:r>
              <a:rPr lang="en" sz="1500">
                <a:latin typeface="EB Garamond"/>
                <a:ea typeface="EB Garamond"/>
                <a:cs typeface="EB Garamond"/>
                <a:sym typeface="EB Garamond"/>
              </a:rPr>
              <a:t>Freedom from forced labor</a:t>
            </a:r>
            <a:endParaRPr sz="1500">
              <a:latin typeface="EB Garamond"/>
              <a:ea typeface="EB Garamond"/>
              <a:cs typeface="EB Garamond"/>
              <a:sym typeface="EB Garamond"/>
            </a:endParaRPr>
          </a:p>
          <a:p>
            <a:pPr indent="-323850" lvl="0" marL="457200" rtl="0" algn="l">
              <a:lnSpc>
                <a:spcPct val="115000"/>
              </a:lnSpc>
              <a:spcBef>
                <a:spcPts val="0"/>
              </a:spcBef>
              <a:spcAft>
                <a:spcPts val="0"/>
              </a:spcAft>
              <a:buSzPts val="1500"/>
              <a:buFont typeface="EB Garamond"/>
              <a:buChar char="-"/>
            </a:pPr>
            <a:r>
              <a:rPr lang="en" sz="1500">
                <a:latin typeface="EB Garamond"/>
                <a:ea typeface="EB Garamond"/>
                <a:cs typeface="EB Garamond"/>
                <a:sym typeface="EB Garamond"/>
              </a:rPr>
              <a:t>Property rights</a:t>
            </a:r>
            <a:endParaRPr sz="1500">
              <a:latin typeface="EB Garamond"/>
              <a:ea typeface="EB Garamond"/>
              <a:cs typeface="EB Garamond"/>
              <a:sym typeface="EB Garamond"/>
            </a:endParaRPr>
          </a:p>
          <a:p>
            <a:pPr indent="-323850" lvl="0" marL="457200" rtl="0" algn="l">
              <a:lnSpc>
                <a:spcPct val="115000"/>
              </a:lnSpc>
              <a:spcBef>
                <a:spcPts val="0"/>
              </a:spcBef>
              <a:spcAft>
                <a:spcPts val="0"/>
              </a:spcAft>
              <a:buSzPts val="1500"/>
              <a:buFont typeface="EB Garamond"/>
              <a:buChar char="-"/>
            </a:pPr>
            <a:r>
              <a:rPr lang="en" sz="1500">
                <a:latin typeface="EB Garamond"/>
                <a:ea typeface="EB Garamond"/>
                <a:cs typeface="EB Garamond"/>
                <a:sym typeface="EB Garamond"/>
              </a:rPr>
              <a:t>Access to justice</a:t>
            </a:r>
            <a:endParaRPr sz="1500">
              <a:solidFill>
                <a:schemeClr val="dk2"/>
              </a:solidFill>
              <a:latin typeface="Manjari"/>
              <a:ea typeface="Manjari"/>
              <a:cs typeface="Manjari"/>
              <a:sym typeface="Manjari"/>
            </a:endParaRPr>
          </a:p>
        </p:txBody>
      </p:sp>
      <p:sp>
        <p:nvSpPr>
          <p:cNvPr id="1893" name="Google Shape;1893;p76"/>
          <p:cNvSpPr txBox="1"/>
          <p:nvPr/>
        </p:nvSpPr>
        <p:spPr>
          <a:xfrm>
            <a:off x="2967275" y="3431375"/>
            <a:ext cx="3057300" cy="1597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EB Garamond"/>
              <a:buChar char="-"/>
            </a:pPr>
            <a:r>
              <a:rPr lang="en" sz="1500">
                <a:latin typeface="EB Garamond"/>
                <a:ea typeface="EB Garamond"/>
                <a:cs typeface="EB Garamond"/>
                <a:sym typeface="EB Garamond"/>
              </a:rPr>
              <a:t>Freedom of discussion</a:t>
            </a:r>
            <a:endParaRPr sz="1500">
              <a:latin typeface="EB Garamond"/>
              <a:ea typeface="EB Garamond"/>
              <a:cs typeface="EB Garamond"/>
              <a:sym typeface="EB Garamond"/>
            </a:endParaRPr>
          </a:p>
          <a:p>
            <a:pPr indent="-323850" lvl="0" marL="457200" rtl="0" algn="l">
              <a:lnSpc>
                <a:spcPct val="115000"/>
              </a:lnSpc>
              <a:spcBef>
                <a:spcPts val="0"/>
              </a:spcBef>
              <a:spcAft>
                <a:spcPts val="0"/>
              </a:spcAft>
              <a:buSzPts val="1500"/>
              <a:buFont typeface="EB Garamond"/>
              <a:buChar char="-"/>
            </a:pPr>
            <a:r>
              <a:rPr lang="en" sz="1500">
                <a:latin typeface="EB Garamond"/>
                <a:ea typeface="EB Garamond"/>
                <a:cs typeface="EB Garamond"/>
                <a:sym typeface="EB Garamond"/>
              </a:rPr>
              <a:t>Participation in Civil Service Organizations</a:t>
            </a:r>
            <a:endParaRPr sz="1500">
              <a:latin typeface="EB Garamond"/>
              <a:ea typeface="EB Garamond"/>
              <a:cs typeface="EB Garamond"/>
              <a:sym typeface="EB Garamond"/>
            </a:endParaRPr>
          </a:p>
          <a:p>
            <a:pPr indent="-323850" lvl="0" marL="457200" rtl="0" algn="l">
              <a:lnSpc>
                <a:spcPct val="115000"/>
              </a:lnSpc>
              <a:spcBef>
                <a:spcPts val="0"/>
              </a:spcBef>
              <a:spcAft>
                <a:spcPts val="0"/>
              </a:spcAft>
              <a:buSzPts val="1500"/>
              <a:buFont typeface="EB Garamond"/>
              <a:buChar char="-"/>
            </a:pPr>
            <a:r>
              <a:rPr lang="en" sz="1500">
                <a:latin typeface="EB Garamond"/>
                <a:ea typeface="EB Garamond"/>
                <a:cs typeface="EB Garamond"/>
                <a:sym typeface="EB Garamond"/>
              </a:rPr>
              <a:t>Percentage of female journalists</a:t>
            </a:r>
            <a:endParaRPr sz="1500">
              <a:latin typeface="EB Garamond"/>
              <a:ea typeface="EB Garamond"/>
              <a:cs typeface="EB Garamond"/>
              <a:sym typeface="EB Garamond"/>
            </a:endParaRPr>
          </a:p>
        </p:txBody>
      </p:sp>
      <p:sp>
        <p:nvSpPr>
          <p:cNvPr id="1894" name="Google Shape;1894;p76"/>
          <p:cNvSpPr txBox="1"/>
          <p:nvPr/>
        </p:nvSpPr>
        <p:spPr>
          <a:xfrm>
            <a:off x="6128325" y="3431375"/>
            <a:ext cx="3057300" cy="1597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EB Garamond"/>
              <a:buChar char="-"/>
            </a:pPr>
            <a:r>
              <a:rPr lang="en" sz="1500">
                <a:latin typeface="EB Garamond"/>
                <a:ea typeface="EB Garamond"/>
                <a:cs typeface="EB Garamond"/>
                <a:sym typeface="EB Garamond"/>
              </a:rPr>
              <a:t>Power distribution by gender</a:t>
            </a:r>
            <a:endParaRPr sz="1500">
              <a:latin typeface="EB Garamond"/>
              <a:ea typeface="EB Garamond"/>
              <a:cs typeface="EB Garamond"/>
              <a:sym typeface="EB Garamond"/>
            </a:endParaRPr>
          </a:p>
          <a:p>
            <a:pPr indent="-323850" lvl="0" marL="457200" rtl="0" algn="l">
              <a:lnSpc>
                <a:spcPct val="115000"/>
              </a:lnSpc>
              <a:spcBef>
                <a:spcPts val="0"/>
              </a:spcBef>
              <a:spcAft>
                <a:spcPts val="0"/>
              </a:spcAft>
              <a:buSzPts val="1500"/>
              <a:buFont typeface="EB Garamond"/>
              <a:buChar char="-"/>
            </a:pPr>
            <a:r>
              <a:rPr lang="en" sz="1500">
                <a:latin typeface="EB Garamond"/>
                <a:ea typeface="EB Garamond"/>
                <a:cs typeface="EB Garamond"/>
                <a:sym typeface="EB Garamond"/>
              </a:rPr>
              <a:t>Political</a:t>
            </a:r>
            <a:r>
              <a:rPr lang="en" sz="1500">
                <a:latin typeface="EB Garamond"/>
                <a:ea typeface="EB Garamond"/>
                <a:cs typeface="EB Garamond"/>
                <a:sym typeface="EB Garamond"/>
              </a:rPr>
              <a:t> </a:t>
            </a:r>
            <a:r>
              <a:rPr lang="en" sz="1500">
                <a:latin typeface="EB Garamond"/>
                <a:ea typeface="EB Garamond"/>
                <a:cs typeface="EB Garamond"/>
                <a:sym typeface="EB Garamond"/>
              </a:rPr>
              <a:t>position representation </a:t>
            </a:r>
            <a:endParaRPr sz="1500">
              <a:latin typeface="EB Garamond"/>
              <a:ea typeface="EB Garamond"/>
              <a:cs typeface="EB Garamond"/>
              <a:sym typeface="EB Garamond"/>
            </a:endParaRPr>
          </a:p>
          <a:p>
            <a:pPr indent="-323850" lvl="0" marL="457200" rtl="0" algn="l">
              <a:lnSpc>
                <a:spcPct val="115000"/>
              </a:lnSpc>
              <a:spcBef>
                <a:spcPts val="0"/>
              </a:spcBef>
              <a:spcAft>
                <a:spcPts val="0"/>
              </a:spcAft>
              <a:buSzPts val="1500"/>
              <a:buFont typeface="EB Garamond"/>
              <a:buChar char="-"/>
            </a:pPr>
            <a:r>
              <a:rPr lang="en" sz="1500">
                <a:latin typeface="EB Garamond"/>
                <a:ea typeface="EB Garamond"/>
                <a:cs typeface="EB Garamond"/>
                <a:sym typeface="EB Garamond"/>
              </a:rPr>
              <a:t>Presence of women in legislature</a:t>
            </a:r>
            <a:endParaRPr sz="1500">
              <a:latin typeface="EB Garamond"/>
              <a:ea typeface="EB Garamond"/>
              <a:cs typeface="EB Garamond"/>
              <a:sym typeface="EB Garamond"/>
            </a:endParaRPr>
          </a:p>
          <a:p>
            <a:pPr indent="0" lvl="0" marL="0" rtl="0" algn="l">
              <a:lnSpc>
                <a:spcPct val="115000"/>
              </a:lnSpc>
              <a:spcBef>
                <a:spcPts val="0"/>
              </a:spcBef>
              <a:spcAft>
                <a:spcPts val="0"/>
              </a:spcAft>
              <a:buNone/>
            </a:pPr>
            <a:r>
              <a:t/>
            </a:r>
            <a:endParaRPr sz="1500">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8" name="Shape 1898"/>
        <p:cNvGrpSpPr/>
        <p:nvPr/>
      </p:nvGrpSpPr>
      <p:grpSpPr>
        <a:xfrm>
          <a:off x="0" y="0"/>
          <a:ext cx="0" cy="0"/>
          <a:chOff x="0" y="0"/>
          <a:chExt cx="0" cy="0"/>
        </a:xfrm>
      </p:grpSpPr>
      <p:sp>
        <p:nvSpPr>
          <p:cNvPr id="1899" name="Google Shape;1899;p77"/>
          <p:cNvSpPr txBox="1"/>
          <p:nvPr>
            <p:ph idx="4294967295" type="title"/>
          </p:nvPr>
        </p:nvSpPr>
        <p:spPr>
          <a:xfrm>
            <a:off x="713225" y="3688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EB Garamond"/>
                <a:ea typeface="EB Garamond"/>
                <a:cs typeface="EB Garamond"/>
                <a:sym typeface="EB Garamond"/>
              </a:rPr>
              <a:t>Empowerment Categories</a:t>
            </a:r>
            <a:endParaRPr>
              <a:latin typeface="EB Garamond"/>
              <a:ea typeface="EB Garamond"/>
              <a:cs typeface="EB Garamond"/>
              <a:sym typeface="EB Garamond"/>
            </a:endParaRPr>
          </a:p>
        </p:txBody>
      </p:sp>
      <p:graphicFrame>
        <p:nvGraphicFramePr>
          <p:cNvPr id="1900" name="Google Shape;1900;p77"/>
          <p:cNvGraphicFramePr/>
          <p:nvPr/>
        </p:nvGraphicFramePr>
        <p:xfrm>
          <a:off x="778100" y="1172400"/>
          <a:ext cx="3000000" cy="3000000"/>
        </p:xfrm>
        <a:graphic>
          <a:graphicData uri="http://schemas.openxmlformats.org/drawingml/2006/table">
            <a:tbl>
              <a:tblPr>
                <a:noFill/>
                <a:tableStyleId>{43FDDD46-9B35-4EFE-8BA6-2152F3E1BB8D}</a:tableStyleId>
              </a:tblPr>
              <a:tblGrid>
                <a:gridCol w="3794025"/>
                <a:gridCol w="3794025"/>
              </a:tblGrid>
              <a:tr h="458125">
                <a:tc>
                  <a:txBody>
                    <a:bodyPr/>
                    <a:lstStyle/>
                    <a:p>
                      <a:pPr indent="0" lvl="0" marL="0" rtl="0" algn="ctr">
                        <a:lnSpc>
                          <a:spcPct val="115000"/>
                        </a:lnSpc>
                        <a:spcBef>
                          <a:spcPts val="0"/>
                        </a:spcBef>
                        <a:spcAft>
                          <a:spcPts val="0"/>
                        </a:spcAft>
                        <a:buNone/>
                      </a:pPr>
                      <a:r>
                        <a:rPr lang="en" sz="2800">
                          <a:solidFill>
                            <a:srgbClr val="FFFFFF"/>
                          </a:solidFill>
                          <a:latin typeface="EB Garamond"/>
                          <a:ea typeface="EB Garamond"/>
                          <a:cs typeface="EB Garamond"/>
                          <a:sym typeface="EB Garamond"/>
                        </a:rPr>
                        <a:t>Category</a:t>
                      </a:r>
                      <a:endParaRPr sz="2800">
                        <a:solidFill>
                          <a:srgbClr val="FFFFFF"/>
                        </a:solidFill>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F9000"/>
                    </a:solidFill>
                  </a:tcPr>
                </a:tc>
                <a:tc>
                  <a:txBody>
                    <a:bodyPr/>
                    <a:lstStyle/>
                    <a:p>
                      <a:pPr indent="0" lvl="0" marL="0" rtl="0" algn="ctr">
                        <a:lnSpc>
                          <a:spcPct val="115000"/>
                        </a:lnSpc>
                        <a:spcBef>
                          <a:spcPts val="0"/>
                        </a:spcBef>
                        <a:spcAft>
                          <a:spcPts val="0"/>
                        </a:spcAft>
                        <a:buNone/>
                      </a:pPr>
                      <a:r>
                        <a:rPr lang="en" sz="2800">
                          <a:solidFill>
                            <a:srgbClr val="FFFFFF"/>
                          </a:solidFill>
                          <a:latin typeface="EB Garamond"/>
                          <a:ea typeface="EB Garamond"/>
                          <a:cs typeface="EB Garamond"/>
                          <a:sym typeface="EB Garamond"/>
                        </a:rPr>
                        <a:t>Range</a:t>
                      </a:r>
                      <a:endParaRPr sz="2800">
                        <a:solidFill>
                          <a:srgbClr val="FFFFFF"/>
                        </a:solidFill>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F9000"/>
                    </a:solidFill>
                  </a:tcPr>
                </a:tc>
              </a:tr>
              <a:tr h="458125">
                <a:tc>
                  <a:txBody>
                    <a:bodyPr/>
                    <a:lstStyle/>
                    <a:p>
                      <a:pPr indent="0" lvl="0" marL="0" rtl="0" algn="ctr">
                        <a:lnSpc>
                          <a:spcPct val="115000"/>
                        </a:lnSpc>
                        <a:spcBef>
                          <a:spcPts val="0"/>
                        </a:spcBef>
                        <a:spcAft>
                          <a:spcPts val="0"/>
                        </a:spcAft>
                        <a:buNone/>
                      </a:pPr>
                      <a:r>
                        <a:rPr lang="en" sz="2800">
                          <a:latin typeface="EB Garamond"/>
                          <a:ea typeface="EB Garamond"/>
                          <a:cs typeface="EB Garamond"/>
                          <a:sym typeface="EB Garamond"/>
                        </a:rPr>
                        <a:t>Nascent</a:t>
                      </a:r>
                      <a:endParaRPr sz="28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2800">
                          <a:latin typeface="EB Garamond"/>
                          <a:ea typeface="EB Garamond"/>
                          <a:cs typeface="EB Garamond"/>
                          <a:sym typeface="EB Garamond"/>
                        </a:rPr>
                        <a:t>WPEI ≤ 0.188</a:t>
                      </a:r>
                      <a:endParaRPr sz="28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26950">
                <a:tc>
                  <a:txBody>
                    <a:bodyPr/>
                    <a:lstStyle/>
                    <a:p>
                      <a:pPr indent="0" lvl="0" marL="0" rtl="0" algn="ctr">
                        <a:lnSpc>
                          <a:spcPct val="115000"/>
                        </a:lnSpc>
                        <a:spcBef>
                          <a:spcPts val="0"/>
                        </a:spcBef>
                        <a:spcAft>
                          <a:spcPts val="0"/>
                        </a:spcAft>
                        <a:buNone/>
                      </a:pPr>
                      <a:r>
                        <a:rPr lang="en" sz="2800">
                          <a:latin typeface="EB Garamond"/>
                          <a:ea typeface="EB Garamond"/>
                          <a:cs typeface="EB Garamond"/>
                          <a:sym typeface="EB Garamond"/>
                        </a:rPr>
                        <a:t>Emerging</a:t>
                      </a:r>
                      <a:endParaRPr sz="28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2800">
                          <a:latin typeface="EB Garamond"/>
                          <a:ea typeface="EB Garamond"/>
                          <a:cs typeface="EB Garamond"/>
                          <a:sym typeface="EB Garamond"/>
                        </a:rPr>
                        <a:t>0.188 ≤ WPEI ≤ 0.336</a:t>
                      </a:r>
                      <a:endParaRPr sz="28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26950">
                <a:tc>
                  <a:txBody>
                    <a:bodyPr/>
                    <a:lstStyle/>
                    <a:p>
                      <a:pPr indent="0" lvl="0" marL="0" rtl="0" algn="ctr">
                        <a:lnSpc>
                          <a:spcPct val="115000"/>
                        </a:lnSpc>
                        <a:spcBef>
                          <a:spcPts val="0"/>
                        </a:spcBef>
                        <a:spcAft>
                          <a:spcPts val="0"/>
                        </a:spcAft>
                        <a:buNone/>
                      </a:pPr>
                      <a:r>
                        <a:rPr lang="en" sz="2800">
                          <a:latin typeface="EB Garamond"/>
                          <a:ea typeface="EB Garamond"/>
                          <a:cs typeface="EB Garamond"/>
                          <a:sym typeface="EB Garamond"/>
                        </a:rPr>
                        <a:t>Developing</a:t>
                      </a:r>
                      <a:endParaRPr sz="28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2800">
                          <a:latin typeface="EB Garamond"/>
                          <a:ea typeface="EB Garamond"/>
                          <a:cs typeface="EB Garamond"/>
                          <a:sym typeface="EB Garamond"/>
                        </a:rPr>
                        <a:t>0.336 ≤ WPEI ≤ 0.546</a:t>
                      </a:r>
                      <a:endParaRPr sz="28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8125">
                <a:tc>
                  <a:txBody>
                    <a:bodyPr/>
                    <a:lstStyle/>
                    <a:p>
                      <a:pPr indent="0" lvl="0" marL="0" rtl="0" algn="ctr">
                        <a:lnSpc>
                          <a:spcPct val="115000"/>
                        </a:lnSpc>
                        <a:spcBef>
                          <a:spcPts val="0"/>
                        </a:spcBef>
                        <a:spcAft>
                          <a:spcPts val="0"/>
                        </a:spcAft>
                        <a:buNone/>
                      </a:pPr>
                      <a:r>
                        <a:rPr lang="en" sz="2800">
                          <a:latin typeface="EB Garamond"/>
                          <a:ea typeface="EB Garamond"/>
                          <a:cs typeface="EB Garamond"/>
                          <a:sym typeface="EB Garamond"/>
                        </a:rPr>
                        <a:t>Established</a:t>
                      </a:r>
                      <a:endParaRPr sz="28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2800">
                          <a:latin typeface="EB Garamond"/>
                          <a:ea typeface="EB Garamond"/>
                          <a:cs typeface="EB Garamond"/>
                          <a:sym typeface="EB Garamond"/>
                        </a:rPr>
                        <a:t>WPEI ≥ 0.546</a:t>
                      </a:r>
                      <a:endParaRPr sz="2800">
                        <a:latin typeface="EB Garamond"/>
                        <a:ea typeface="EB Garamond"/>
                        <a:cs typeface="EB Garamond"/>
                        <a:sym typeface="EB Garamond"/>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lden Translator Agency XL by Slidesgo">
  <a:themeElements>
    <a:clrScheme name="Simple Light">
      <a:dk1>
        <a:srgbClr val="B6852D"/>
      </a:dk1>
      <a:lt1>
        <a:srgbClr val="F9F5EF"/>
      </a:lt1>
      <a:dk2>
        <a:srgbClr val="644C21"/>
      </a:dk2>
      <a:lt2>
        <a:srgbClr val="FCEB8F"/>
      </a:lt2>
      <a:accent1>
        <a:srgbClr val="B88532"/>
      </a:accent1>
      <a:accent2>
        <a:srgbClr val="C99F4A"/>
      </a:accent2>
      <a:accent3>
        <a:srgbClr val="DAA520"/>
      </a:accent3>
      <a:accent4>
        <a:srgbClr val="FFFFFF"/>
      </a:accent4>
      <a:accent5>
        <a:srgbClr val="FFFFFF"/>
      </a:accent5>
      <a:accent6>
        <a:srgbClr val="FFFFFF"/>
      </a:accent6>
      <a:hlink>
        <a:srgbClr val="644C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