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Anaheim" panose="020B0604020202020204" charset="0"/>
      <p:regular r:id="rId20"/>
    </p:embeddedFont>
    <p:embeddedFont>
      <p:font typeface="EB Garamond" panose="00000500000000000000" pitchFamily="2" charset="0"/>
      <p:regular r:id="rId21"/>
      <p:bold r:id="rId22"/>
      <p:italic r:id="rId23"/>
      <p:boldItalic r:id="rId24"/>
    </p:embeddedFont>
    <p:embeddedFont>
      <p:font typeface="Krona One" panose="020B0604020202020204" charset="0"/>
      <p:regular r:id="rId25"/>
    </p:embeddedFont>
    <p:embeddedFont>
      <p:font typeface="Manjari" panose="020B0604020202020204" charset="0"/>
      <p:regular r:id="rId26"/>
      <p:bold r:id="rId27"/>
    </p:embeddedFont>
    <p:embeddedFont>
      <p:font typeface="Playfair Display" panose="020F0502020204030204" pitchFamily="2" charset="0"/>
      <p:regular r:id="rId28"/>
      <p:bold r:id="rId29"/>
      <p:italic r:id="rId30"/>
      <p:boldItalic r:id="rId31"/>
    </p:embeddedFont>
    <p:embeddedFont>
      <p:font typeface="PT Sans" panose="020B05030202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48FBBE-6514-4F27-A1B1-212F42DE55E2}">
  <a:tblStyle styleId="{FC48FBBE-6514-4F27-A1B1-212F42DE55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2ce014dced7_0_5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2ce014dced7_0_5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g2ce014dced7_0_5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2ce014dced7_0_5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ce014dced7_0_8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ce014dced7_0_8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ce014dced7_0_5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ce014dced7_0_5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ce014dced7_0_5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ce014dced7_0_5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2ce014dced7_0_5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2ce014dced7_0_5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2ce014dced7_0_5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2ce014dced7_0_5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2ce014dced7_0_5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2ce014dced7_0_5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2ce014dced7_0_5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2ce014dced7_0_5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2ce014dced7_0_5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2ce014dced7_0_5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EB Garamond"/>
              <a:ea typeface="EB Garamond"/>
              <a:cs typeface="EB Garamond"/>
              <a:sym typeface="EB Garamo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2ce014dced7_0_9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2ce014dced7_0_9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2ce014dced7_0_5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2ce014dced7_0_5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2ce014dced7_0_5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2ce014dced7_0_5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1"/>
        <p:cNvGrpSpPr/>
        <p:nvPr/>
      </p:nvGrpSpPr>
      <p:grpSpPr>
        <a:xfrm>
          <a:off x="0" y="0"/>
          <a:ext cx="0" cy="0"/>
          <a:chOff x="0" y="0"/>
          <a:chExt cx="0" cy="0"/>
        </a:xfrm>
      </p:grpSpPr>
      <p:sp>
        <p:nvSpPr>
          <p:cNvPr id="1872" name="Google Shape;1872;g2ce014dced7_0_89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3" name="Google Shape;1873;g2ce014dced7_0_8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2ce014dced7_0_8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2ce014dced7_0_8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2ce014dced7_0_5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2ce014dced7_0_5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 name="Google Shape;13;p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 name="Google Shape;14;p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0" name="Google Shape;70;p11"/>
          <p:cNvSpPr txBox="1">
            <a:spLocks noGrp="1"/>
          </p:cNvSpPr>
          <p:nvPr>
            <p:ph type="body" idx="1"/>
          </p:nvPr>
        </p:nvSpPr>
        <p:spPr>
          <a:xfrm rot="5400000">
            <a:off x="1154550" y="-125850"/>
            <a:ext cx="2262900"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71" name="Google Shape;71;p1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2" name="Google Shape;72;p1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3" name="Google Shape;73;p1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366100" y="1085919"/>
            <a:ext cx="2925900"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6" name="Google Shape;76;p12"/>
          <p:cNvSpPr txBox="1">
            <a:spLocks noGrp="1"/>
          </p:cNvSpPr>
          <p:nvPr>
            <p:ph type="body" idx="1"/>
          </p:nvPr>
        </p:nvSpPr>
        <p:spPr>
          <a:xfrm rot="5400000">
            <a:off x="270600" y="95319"/>
            <a:ext cx="2925900"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77" name="Google Shape;77;p1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8" name="Google Shape;78;p1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1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grpSp>
        <p:nvGrpSpPr>
          <p:cNvPr id="85" name="Google Shape;85;p14"/>
          <p:cNvGrpSpPr/>
          <p:nvPr/>
        </p:nvGrpSpPr>
        <p:grpSpPr>
          <a:xfrm>
            <a:off x="69924" y="92331"/>
            <a:ext cx="8992628" cy="5070322"/>
            <a:chOff x="-9231564" y="-809793"/>
            <a:chExt cx="6507438" cy="3669095"/>
          </a:xfrm>
        </p:grpSpPr>
        <p:sp>
          <p:nvSpPr>
            <p:cNvPr id="86" name="Google Shape;86;p14"/>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3935273" y="128070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4"/>
          <p:cNvGrpSpPr/>
          <p:nvPr/>
        </p:nvGrpSpPr>
        <p:grpSpPr>
          <a:xfrm>
            <a:off x="8557308" y="1752141"/>
            <a:ext cx="1092657" cy="1122028"/>
            <a:chOff x="6915152" y="4038195"/>
            <a:chExt cx="958640" cy="984408"/>
          </a:xfrm>
        </p:grpSpPr>
        <p:sp>
          <p:nvSpPr>
            <p:cNvPr id="106" name="Google Shape;106;p14"/>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4"/>
          <p:cNvGrpSpPr/>
          <p:nvPr/>
        </p:nvGrpSpPr>
        <p:grpSpPr>
          <a:xfrm rot="5236163">
            <a:off x="-267945" y="2885599"/>
            <a:ext cx="1092652" cy="1122023"/>
            <a:chOff x="6915152" y="4038195"/>
            <a:chExt cx="958640" cy="984408"/>
          </a:xfrm>
        </p:grpSpPr>
        <p:sp>
          <p:nvSpPr>
            <p:cNvPr id="109" name="Google Shape;109;p14"/>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4"/>
          <p:cNvSpPr txBox="1">
            <a:spLocks noGrp="1"/>
          </p:cNvSpPr>
          <p:nvPr>
            <p:ph type="ctrTitle"/>
          </p:nvPr>
        </p:nvSpPr>
        <p:spPr>
          <a:xfrm>
            <a:off x="1659600" y="742725"/>
            <a:ext cx="5824800" cy="30249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5200"/>
              <a:buNone/>
              <a:defRPr sz="6500">
                <a:latin typeface="Playfair Display"/>
                <a:ea typeface="Playfair Display"/>
                <a:cs typeface="Playfair Display"/>
                <a:sym typeface="Playfair Displa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2" name="Google Shape;112;p14"/>
          <p:cNvSpPr txBox="1">
            <a:spLocks noGrp="1"/>
          </p:cNvSpPr>
          <p:nvPr>
            <p:ph type="subTitle" idx="1"/>
          </p:nvPr>
        </p:nvSpPr>
        <p:spPr>
          <a:xfrm>
            <a:off x="2957075" y="3778300"/>
            <a:ext cx="3243600" cy="63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3"/>
        <p:cNvGrpSpPr/>
        <p:nvPr/>
      </p:nvGrpSpPr>
      <p:grpSpPr>
        <a:xfrm>
          <a:off x="0" y="0"/>
          <a:ext cx="0" cy="0"/>
          <a:chOff x="0" y="0"/>
          <a:chExt cx="0" cy="0"/>
        </a:xfrm>
      </p:grpSpPr>
      <p:grpSp>
        <p:nvGrpSpPr>
          <p:cNvPr id="114" name="Google Shape;114;p15"/>
          <p:cNvGrpSpPr/>
          <p:nvPr/>
        </p:nvGrpSpPr>
        <p:grpSpPr>
          <a:xfrm>
            <a:off x="318535" y="92331"/>
            <a:ext cx="8744017" cy="5070322"/>
            <a:chOff x="-9051659" y="-809793"/>
            <a:chExt cx="6327533" cy="3669095"/>
          </a:xfrm>
        </p:grpSpPr>
        <p:sp>
          <p:nvSpPr>
            <p:cNvPr id="115" name="Google Shape;115;p15"/>
            <p:cNvSpPr/>
            <p:nvPr/>
          </p:nvSpPr>
          <p:spPr>
            <a:xfrm>
              <a:off x="-5151095" y="-317489"/>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8014069" y="-18219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5644659" y="233014"/>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6821657" y="462056"/>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638255" y="250550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610751" y="-201147"/>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5"/>
          <p:cNvSpPr/>
          <p:nvPr/>
        </p:nvSpPr>
        <p:spPr>
          <a:xfrm>
            <a:off x="424523" y="435866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198915" y="4210138"/>
            <a:ext cx="463975" cy="600287"/>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8198927" y="207931"/>
            <a:ext cx="463975" cy="600287"/>
          </a:xfrm>
          <a:custGeom>
            <a:avLst/>
            <a:gdLst/>
            <a:ahLst/>
            <a:cxnLst/>
            <a:rect l="l" t="t" r="r" b="b"/>
            <a:pathLst>
              <a:path w="5222" h="6756" extrusionOk="0">
                <a:moveTo>
                  <a:pt x="2606" y="1"/>
                </a:moveTo>
                <a:lnTo>
                  <a:pt x="2606" y="1"/>
                </a:lnTo>
                <a:cubicBezTo>
                  <a:pt x="2606" y="1866"/>
                  <a:pt x="1436" y="3378"/>
                  <a:pt x="1" y="3378"/>
                </a:cubicBezTo>
                <a:lnTo>
                  <a:pt x="1" y="3378"/>
                </a:lnTo>
                <a:cubicBezTo>
                  <a:pt x="1447" y="3378"/>
                  <a:pt x="2606" y="4890"/>
                  <a:pt x="2606" y="6756"/>
                </a:cubicBezTo>
                <a:lnTo>
                  <a:pt x="2606" y="6756"/>
                </a:lnTo>
                <a:cubicBezTo>
                  <a:pt x="2606" y="4890"/>
                  <a:pt x="3776" y="3378"/>
                  <a:pt x="5222" y="3378"/>
                </a:cubicBezTo>
                <a:lnTo>
                  <a:pt x="5222" y="3378"/>
                </a:lnTo>
                <a:cubicBezTo>
                  <a:pt x="3776" y="3378"/>
                  <a:pt x="2606" y="1866"/>
                  <a:pt x="2606"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txBox="1">
            <a:spLocks noGrp="1"/>
          </p:cNvSpPr>
          <p:nvPr>
            <p:ph type="title"/>
          </p:nvPr>
        </p:nvSpPr>
        <p:spPr>
          <a:xfrm>
            <a:off x="720000" y="2637441"/>
            <a:ext cx="506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5"/>
          <p:cNvSpPr txBox="1">
            <a:spLocks noGrp="1"/>
          </p:cNvSpPr>
          <p:nvPr>
            <p:ph type="title" idx="2" hasCustomPrompt="1"/>
          </p:nvPr>
        </p:nvSpPr>
        <p:spPr>
          <a:xfrm>
            <a:off x="6636875" y="1166375"/>
            <a:ext cx="1261200" cy="10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15"/>
          <p:cNvSpPr txBox="1">
            <a:spLocks noGrp="1"/>
          </p:cNvSpPr>
          <p:nvPr>
            <p:ph type="subTitle" idx="1"/>
          </p:nvPr>
        </p:nvSpPr>
        <p:spPr>
          <a:xfrm>
            <a:off x="720000" y="3542566"/>
            <a:ext cx="5067600" cy="4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grpSp>
        <p:nvGrpSpPr>
          <p:cNvPr id="141" name="Google Shape;141;p16"/>
          <p:cNvGrpSpPr/>
          <p:nvPr/>
        </p:nvGrpSpPr>
        <p:grpSpPr>
          <a:xfrm flipH="1">
            <a:off x="69924" y="92331"/>
            <a:ext cx="8992628" cy="4976582"/>
            <a:chOff x="-9231564" y="-809793"/>
            <a:chExt cx="6507438" cy="3601261"/>
          </a:xfrm>
        </p:grpSpPr>
        <p:sp>
          <p:nvSpPr>
            <p:cNvPr id="142" name="Google Shape;142;p16"/>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817537" y="2714381"/>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9082457" y="2667715"/>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302655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4210910" y="25171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903211" y="2611126"/>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6"/>
          <p:cNvSpPr/>
          <p:nvPr/>
        </p:nvSpPr>
        <p:spPr>
          <a:xfrm>
            <a:off x="414998" y="472061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8034248" y="9231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6"/>
          <p:cNvGrpSpPr/>
          <p:nvPr/>
        </p:nvGrpSpPr>
        <p:grpSpPr>
          <a:xfrm rot="5236163">
            <a:off x="-267945" y="3209449"/>
            <a:ext cx="1092652" cy="1122023"/>
            <a:chOff x="6915152" y="4038195"/>
            <a:chExt cx="958640" cy="984408"/>
          </a:xfrm>
        </p:grpSpPr>
        <p:sp>
          <p:nvSpPr>
            <p:cNvPr id="164" name="Google Shape;164;p16"/>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6"/>
          <p:cNvGrpSpPr/>
          <p:nvPr/>
        </p:nvGrpSpPr>
        <p:grpSpPr>
          <a:xfrm rot="1487330">
            <a:off x="8455324" y="4419418"/>
            <a:ext cx="1092681" cy="1122052"/>
            <a:chOff x="6915152" y="4038195"/>
            <a:chExt cx="958640" cy="984408"/>
          </a:xfrm>
        </p:grpSpPr>
        <p:sp>
          <p:nvSpPr>
            <p:cNvPr id="167" name="Google Shape;167;p16"/>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6"/>
          <p:cNvSpPr txBox="1">
            <a:spLocks noGrp="1"/>
          </p:cNvSpPr>
          <p:nvPr>
            <p:ph type="body" idx="1"/>
          </p:nvPr>
        </p:nvSpPr>
        <p:spPr>
          <a:xfrm>
            <a:off x="713225" y="1076275"/>
            <a:ext cx="7717800" cy="3502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
        <p:nvSpPr>
          <p:cNvPr id="170" name="Google Shape;170;p16"/>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751896" y="3026600"/>
            <a:ext cx="3625800" cy="48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6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7"/>
          <p:cNvSpPr txBox="1">
            <a:spLocks noGrp="1"/>
          </p:cNvSpPr>
          <p:nvPr>
            <p:ph type="title" idx="2"/>
          </p:nvPr>
        </p:nvSpPr>
        <p:spPr>
          <a:xfrm>
            <a:off x="4766004" y="3026600"/>
            <a:ext cx="3626100" cy="48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6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7"/>
          <p:cNvSpPr txBox="1">
            <a:spLocks noGrp="1"/>
          </p:cNvSpPr>
          <p:nvPr>
            <p:ph type="subTitle" idx="1"/>
          </p:nvPr>
        </p:nvSpPr>
        <p:spPr>
          <a:xfrm>
            <a:off x="4766004" y="3447550"/>
            <a:ext cx="3626100" cy="8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5" name="Google Shape;175;p17"/>
          <p:cNvSpPr txBox="1">
            <a:spLocks noGrp="1"/>
          </p:cNvSpPr>
          <p:nvPr>
            <p:ph type="subTitle" idx="3"/>
          </p:nvPr>
        </p:nvSpPr>
        <p:spPr>
          <a:xfrm>
            <a:off x="751896" y="3447550"/>
            <a:ext cx="3625800" cy="8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6" name="Google Shape;176;p17"/>
          <p:cNvSpPr txBox="1">
            <a:spLocks noGrp="1"/>
          </p:cNvSpPr>
          <p:nvPr>
            <p:ph type="title" idx="4"/>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7" name="Google Shape;177;p17"/>
          <p:cNvGrpSpPr/>
          <p:nvPr/>
        </p:nvGrpSpPr>
        <p:grpSpPr>
          <a:xfrm rot="10800000" flipH="1">
            <a:off x="69924" y="90821"/>
            <a:ext cx="8992628" cy="4976582"/>
            <a:chOff x="-9231564" y="-809793"/>
            <a:chExt cx="6507438" cy="3601261"/>
          </a:xfrm>
        </p:grpSpPr>
        <p:sp>
          <p:nvSpPr>
            <p:cNvPr id="178" name="Google Shape;178;p17"/>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4428987" y="2595554"/>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5424093" y="260409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6244010" y="2677159"/>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5780336" y="-774122"/>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2899266" y="314339"/>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4420114" y="-71362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8991133" y="2611126"/>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7"/>
          <p:cNvGrpSpPr/>
          <p:nvPr/>
        </p:nvGrpSpPr>
        <p:grpSpPr>
          <a:xfrm rot="-10543711" flipH="1">
            <a:off x="8437190" y="800155"/>
            <a:ext cx="1092721" cy="1122093"/>
            <a:chOff x="6915152" y="4038195"/>
            <a:chExt cx="958640" cy="984408"/>
          </a:xfrm>
        </p:grpSpPr>
        <p:sp>
          <p:nvSpPr>
            <p:cNvPr id="198" name="Google Shape;198;p1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7"/>
          <p:cNvGrpSpPr/>
          <p:nvPr/>
        </p:nvGrpSpPr>
        <p:grpSpPr>
          <a:xfrm rot="3547036" flipH="1">
            <a:off x="-358116" y="2809670"/>
            <a:ext cx="1092770" cy="1122144"/>
            <a:chOff x="6915152" y="4038195"/>
            <a:chExt cx="958640" cy="984408"/>
          </a:xfrm>
        </p:grpSpPr>
        <p:sp>
          <p:nvSpPr>
            <p:cNvPr id="201" name="Google Shape;201;p1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3"/>
        <p:cNvGrpSpPr/>
        <p:nvPr/>
      </p:nvGrpSpPr>
      <p:grpSpPr>
        <a:xfrm>
          <a:off x="0" y="0"/>
          <a:ext cx="0" cy="0"/>
          <a:chOff x="0" y="0"/>
          <a:chExt cx="0" cy="0"/>
        </a:xfrm>
      </p:grpSpPr>
      <p:grpSp>
        <p:nvGrpSpPr>
          <p:cNvPr id="204" name="Google Shape;204;p18"/>
          <p:cNvGrpSpPr/>
          <p:nvPr/>
        </p:nvGrpSpPr>
        <p:grpSpPr>
          <a:xfrm>
            <a:off x="69924" y="92331"/>
            <a:ext cx="9032673" cy="4976582"/>
            <a:chOff x="-9231564" y="-809793"/>
            <a:chExt cx="6536416" cy="3601261"/>
          </a:xfrm>
        </p:grpSpPr>
        <p:sp>
          <p:nvSpPr>
            <p:cNvPr id="205" name="Google Shape;205;p18"/>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8"/>
          <p:cNvGrpSpPr/>
          <p:nvPr/>
        </p:nvGrpSpPr>
        <p:grpSpPr>
          <a:xfrm>
            <a:off x="8262033" y="-180509"/>
            <a:ext cx="1092657" cy="1122028"/>
            <a:chOff x="6915152" y="4038195"/>
            <a:chExt cx="958640" cy="984408"/>
          </a:xfrm>
        </p:grpSpPr>
        <p:sp>
          <p:nvSpPr>
            <p:cNvPr id="225" name="Google Shape;225;p1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8"/>
          <p:cNvGrpSpPr/>
          <p:nvPr/>
        </p:nvGrpSpPr>
        <p:grpSpPr>
          <a:xfrm rot="5236163">
            <a:off x="-334620" y="4361974"/>
            <a:ext cx="1092652" cy="1122023"/>
            <a:chOff x="6915152" y="4038195"/>
            <a:chExt cx="958640" cy="984408"/>
          </a:xfrm>
        </p:grpSpPr>
        <p:sp>
          <p:nvSpPr>
            <p:cNvPr id="228" name="Google Shape;228;p1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8"/>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1"/>
        <p:cNvGrpSpPr/>
        <p:nvPr/>
      </p:nvGrpSpPr>
      <p:grpSpPr>
        <a:xfrm>
          <a:off x="0" y="0"/>
          <a:ext cx="0" cy="0"/>
          <a:chOff x="0" y="0"/>
          <a:chExt cx="0" cy="0"/>
        </a:xfrm>
      </p:grpSpPr>
      <p:grpSp>
        <p:nvGrpSpPr>
          <p:cNvPr id="232" name="Google Shape;232;p19"/>
          <p:cNvGrpSpPr/>
          <p:nvPr/>
        </p:nvGrpSpPr>
        <p:grpSpPr>
          <a:xfrm>
            <a:off x="69924" y="92331"/>
            <a:ext cx="8992628" cy="5070322"/>
            <a:chOff x="-9231564" y="-809793"/>
            <a:chExt cx="6507438" cy="3669095"/>
          </a:xfrm>
        </p:grpSpPr>
        <p:sp>
          <p:nvSpPr>
            <p:cNvPr id="233" name="Google Shape;233;p19"/>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935273" y="2218107"/>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9027316" y="2667715"/>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228922" y="247922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203456" y="-68102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rot="-3673744">
            <a:off x="3404367" y="-250234"/>
            <a:ext cx="1092665" cy="1122036"/>
            <a:chOff x="6915152" y="4038195"/>
            <a:chExt cx="958640" cy="984408"/>
          </a:xfrm>
        </p:grpSpPr>
        <p:sp>
          <p:nvSpPr>
            <p:cNvPr id="253" name="Google Shape;253;p19"/>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9"/>
          <p:cNvGrpSpPr/>
          <p:nvPr/>
        </p:nvGrpSpPr>
        <p:grpSpPr>
          <a:xfrm rot="5236163">
            <a:off x="3572705" y="4259149"/>
            <a:ext cx="1092652" cy="1122023"/>
            <a:chOff x="6915152" y="4038195"/>
            <a:chExt cx="958640" cy="984408"/>
          </a:xfrm>
        </p:grpSpPr>
        <p:sp>
          <p:nvSpPr>
            <p:cNvPr id="256" name="Google Shape;256;p19"/>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9"/>
          <p:cNvSpPr txBox="1">
            <a:spLocks noGrp="1"/>
          </p:cNvSpPr>
          <p:nvPr>
            <p:ph type="body" idx="1"/>
          </p:nvPr>
        </p:nvSpPr>
        <p:spPr>
          <a:xfrm>
            <a:off x="713225" y="1645236"/>
            <a:ext cx="3851700" cy="26166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3"/>
              </a:buClr>
              <a:buSzPts val="1500"/>
              <a:buChar char="✦"/>
              <a:defRPr sz="15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259" name="Google Shape;259;p19"/>
          <p:cNvSpPr txBox="1">
            <a:spLocks noGrp="1"/>
          </p:cNvSpPr>
          <p:nvPr>
            <p:ph type="title"/>
          </p:nvPr>
        </p:nvSpPr>
        <p:spPr>
          <a:xfrm>
            <a:off x="720388" y="902831"/>
            <a:ext cx="385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grpSp>
        <p:nvGrpSpPr>
          <p:cNvPr id="261" name="Google Shape;261;p20"/>
          <p:cNvGrpSpPr/>
          <p:nvPr/>
        </p:nvGrpSpPr>
        <p:grpSpPr>
          <a:xfrm rot="10800000">
            <a:off x="69924" y="92331"/>
            <a:ext cx="8992628" cy="5060906"/>
            <a:chOff x="-9231564" y="-802979"/>
            <a:chExt cx="6507438" cy="3662281"/>
          </a:xfrm>
        </p:grpSpPr>
        <p:sp>
          <p:nvSpPr>
            <p:cNvPr id="262" name="Google Shape;262;p20"/>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7937915" y="-478944"/>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4151689" y="1485231"/>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4982961" y="238353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3788876" y="241490"/>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3023263" y="60441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0"/>
          <p:cNvSpPr/>
          <p:nvPr/>
        </p:nvSpPr>
        <p:spPr>
          <a:xfrm>
            <a:off x="2345815" y="239351"/>
            <a:ext cx="463975" cy="600287"/>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0"/>
          <p:cNvGrpSpPr/>
          <p:nvPr/>
        </p:nvGrpSpPr>
        <p:grpSpPr>
          <a:xfrm rot="5236163">
            <a:off x="8011280" y="4415699"/>
            <a:ext cx="1092652" cy="1122023"/>
            <a:chOff x="6915152" y="4038195"/>
            <a:chExt cx="958640" cy="984408"/>
          </a:xfrm>
        </p:grpSpPr>
        <p:sp>
          <p:nvSpPr>
            <p:cNvPr id="283" name="Google Shape;283;p20"/>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20"/>
          <p:cNvSpPr txBox="1">
            <a:spLocks noGrp="1"/>
          </p:cNvSpPr>
          <p:nvPr>
            <p:ph type="title"/>
          </p:nvPr>
        </p:nvSpPr>
        <p:spPr>
          <a:xfrm>
            <a:off x="2809800" y="1234650"/>
            <a:ext cx="5619900" cy="2674200"/>
          </a:xfrm>
          <a:prstGeom prst="rect">
            <a:avLst/>
          </a:prstGeom>
        </p:spPr>
        <p:txBody>
          <a:bodyPr spcFirstLastPara="1" wrap="square" lIns="91425" tIns="91425" rIns="91425" bIns="91425" anchor="t" anchorCtr="0">
            <a:noAutofit/>
          </a:bodyPr>
          <a:lstStyle>
            <a:lvl1pPr lvl="0" algn="r" rtl="0">
              <a:lnSpc>
                <a:spcPct val="90000"/>
              </a:lnSpc>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6"/>
        <p:cNvGrpSpPr/>
        <p:nvPr/>
      </p:nvGrpSpPr>
      <p:grpSpPr>
        <a:xfrm>
          <a:off x="0" y="0"/>
          <a:ext cx="0" cy="0"/>
          <a:chOff x="0" y="0"/>
          <a:chExt cx="0" cy="0"/>
        </a:xfrm>
      </p:grpSpPr>
      <p:grpSp>
        <p:nvGrpSpPr>
          <p:cNvPr id="287" name="Google Shape;287;p21"/>
          <p:cNvGrpSpPr/>
          <p:nvPr/>
        </p:nvGrpSpPr>
        <p:grpSpPr>
          <a:xfrm>
            <a:off x="137174" y="152881"/>
            <a:ext cx="8992628" cy="5070322"/>
            <a:chOff x="-9231564" y="-809793"/>
            <a:chExt cx="6507438" cy="3669095"/>
          </a:xfrm>
        </p:grpSpPr>
        <p:sp>
          <p:nvSpPr>
            <p:cNvPr id="288" name="Google Shape;288;p21"/>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4428987" y="2595554"/>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3935273" y="128070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6244010" y="2677159"/>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5780336" y="-774122"/>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9266" y="314339"/>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4420114" y="-71362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1"/>
          <p:cNvGrpSpPr/>
          <p:nvPr/>
        </p:nvGrpSpPr>
        <p:grpSpPr>
          <a:xfrm rot="5236163">
            <a:off x="5179030" y="4362049"/>
            <a:ext cx="1092652" cy="1122023"/>
            <a:chOff x="6915152" y="4038195"/>
            <a:chExt cx="958640" cy="984408"/>
          </a:xfrm>
        </p:grpSpPr>
        <p:sp>
          <p:nvSpPr>
            <p:cNvPr id="308" name="Google Shape;308;p2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1"/>
          <p:cNvGrpSpPr/>
          <p:nvPr/>
        </p:nvGrpSpPr>
        <p:grpSpPr>
          <a:xfrm rot="-5254282">
            <a:off x="7389521" y="-381447"/>
            <a:ext cx="1092680" cy="1122052"/>
            <a:chOff x="6915152" y="4038195"/>
            <a:chExt cx="958640" cy="984408"/>
          </a:xfrm>
        </p:grpSpPr>
        <p:sp>
          <p:nvSpPr>
            <p:cNvPr id="311" name="Google Shape;311;p2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1"/>
          <p:cNvSpPr txBox="1">
            <a:spLocks noGrp="1"/>
          </p:cNvSpPr>
          <p:nvPr>
            <p:ph type="title"/>
          </p:nvPr>
        </p:nvSpPr>
        <p:spPr>
          <a:xfrm>
            <a:off x="5048100" y="1221450"/>
            <a:ext cx="33909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4" name="Google Shape;314;p21"/>
          <p:cNvSpPr txBox="1">
            <a:spLocks noGrp="1"/>
          </p:cNvSpPr>
          <p:nvPr>
            <p:ph type="subTitle" idx="1"/>
          </p:nvPr>
        </p:nvSpPr>
        <p:spPr>
          <a:xfrm>
            <a:off x="5048222" y="2188722"/>
            <a:ext cx="33909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42900" y="1065213"/>
            <a:ext cx="3886200" cy="735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7" name="Google Shape;17;p3"/>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18" name="Google Shape;18;p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 name="Google Shape;19;p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 name="Google Shape;20;p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5"/>
        <p:cNvGrpSpPr/>
        <p:nvPr/>
      </p:nvGrpSpPr>
      <p:grpSpPr>
        <a:xfrm>
          <a:off x="0" y="0"/>
          <a:ext cx="0" cy="0"/>
          <a:chOff x="0" y="0"/>
          <a:chExt cx="0" cy="0"/>
        </a:xfrm>
      </p:grpSpPr>
      <p:grpSp>
        <p:nvGrpSpPr>
          <p:cNvPr id="316" name="Google Shape;316;p22"/>
          <p:cNvGrpSpPr/>
          <p:nvPr/>
        </p:nvGrpSpPr>
        <p:grpSpPr>
          <a:xfrm rot="10800000">
            <a:off x="69924" y="92331"/>
            <a:ext cx="8992628" cy="5060906"/>
            <a:chOff x="-9231564" y="-802979"/>
            <a:chExt cx="6507438" cy="3662281"/>
          </a:xfrm>
        </p:grpSpPr>
        <p:sp>
          <p:nvSpPr>
            <p:cNvPr id="317" name="Google Shape;317;p22"/>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937915" y="-478944"/>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5364802" y="-224154"/>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4982961" y="238353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3788876" y="241490"/>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3023263" y="60441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4541758" y="-6258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2"/>
          <p:cNvSpPr txBox="1">
            <a:spLocks noGrp="1"/>
          </p:cNvSpPr>
          <p:nvPr>
            <p:ph type="title"/>
          </p:nvPr>
        </p:nvSpPr>
        <p:spPr>
          <a:xfrm>
            <a:off x="789425" y="447675"/>
            <a:ext cx="2411100" cy="2334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7"/>
        <p:cNvGrpSpPr/>
        <p:nvPr/>
      </p:nvGrpSpPr>
      <p:grpSpPr>
        <a:xfrm>
          <a:off x="0" y="0"/>
          <a:ext cx="0" cy="0"/>
          <a:chOff x="0" y="0"/>
          <a:chExt cx="0" cy="0"/>
        </a:xfrm>
      </p:grpSpPr>
      <p:grpSp>
        <p:nvGrpSpPr>
          <p:cNvPr id="338" name="Google Shape;338;p23"/>
          <p:cNvGrpSpPr/>
          <p:nvPr/>
        </p:nvGrpSpPr>
        <p:grpSpPr>
          <a:xfrm>
            <a:off x="69924" y="215826"/>
            <a:ext cx="8992628" cy="4946828"/>
            <a:chOff x="-9231564" y="-720427"/>
            <a:chExt cx="6507438" cy="3579729"/>
          </a:xfrm>
        </p:grpSpPr>
        <p:sp>
          <p:nvSpPr>
            <p:cNvPr id="339" name="Google Shape;339;p23"/>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6966381" y="2354310"/>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191756" y="2223318"/>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6221468" y="2038093"/>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8099570" y="167366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3"/>
          <p:cNvGrpSpPr/>
          <p:nvPr/>
        </p:nvGrpSpPr>
        <p:grpSpPr>
          <a:xfrm rot="-933951">
            <a:off x="-849370" y="-3459670"/>
            <a:ext cx="11491187" cy="10289890"/>
            <a:chOff x="3708681" y="1511318"/>
            <a:chExt cx="7077374" cy="6337500"/>
          </a:xfrm>
        </p:grpSpPr>
        <p:sp>
          <p:nvSpPr>
            <p:cNvPr id="359" name="Google Shape;359;p23"/>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3"/>
          <p:cNvSpPr/>
          <p:nvPr/>
        </p:nvSpPr>
        <p:spPr>
          <a:xfrm>
            <a:off x="389379" y="4151958"/>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txBox="1">
            <a:spLocks noGrp="1"/>
          </p:cNvSpPr>
          <p:nvPr>
            <p:ph type="title" hasCustomPrompt="1"/>
          </p:nvPr>
        </p:nvSpPr>
        <p:spPr>
          <a:xfrm>
            <a:off x="2274600" y="610825"/>
            <a:ext cx="5459700" cy="196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4" name="Google Shape;364;p23"/>
          <p:cNvSpPr txBox="1">
            <a:spLocks noGrp="1"/>
          </p:cNvSpPr>
          <p:nvPr>
            <p:ph type="subTitle" idx="1"/>
          </p:nvPr>
        </p:nvSpPr>
        <p:spPr>
          <a:xfrm>
            <a:off x="2274600" y="2643488"/>
            <a:ext cx="54597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366"/>
        <p:cNvGrpSpPr/>
        <p:nvPr/>
      </p:nvGrpSpPr>
      <p:grpSpPr>
        <a:xfrm>
          <a:off x="0" y="0"/>
          <a:ext cx="0" cy="0"/>
          <a:chOff x="0" y="0"/>
          <a:chExt cx="0" cy="0"/>
        </a:xfrm>
      </p:grpSpPr>
      <p:grpSp>
        <p:nvGrpSpPr>
          <p:cNvPr id="367" name="Google Shape;367;p25"/>
          <p:cNvGrpSpPr/>
          <p:nvPr/>
        </p:nvGrpSpPr>
        <p:grpSpPr>
          <a:xfrm rot="10800000" flipH="1">
            <a:off x="69924" y="92331"/>
            <a:ext cx="8992628" cy="4946828"/>
            <a:chOff x="-9231564" y="-720427"/>
            <a:chExt cx="6507438" cy="3579729"/>
          </a:xfrm>
        </p:grpSpPr>
        <p:sp>
          <p:nvSpPr>
            <p:cNvPr id="368" name="Google Shape;368;p25"/>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5677114" y="-534086"/>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8951474" y="268515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2832444" y="2714381"/>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9027316"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8773865"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7214015" y="-553556"/>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805989"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887514" y="4218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25"/>
          <p:cNvGrpSpPr/>
          <p:nvPr/>
        </p:nvGrpSpPr>
        <p:grpSpPr>
          <a:xfrm rot="-1773919">
            <a:off x="8481183" y="-352588"/>
            <a:ext cx="1092667" cy="1122039"/>
            <a:chOff x="6915152" y="4038195"/>
            <a:chExt cx="958640" cy="984408"/>
          </a:xfrm>
        </p:grpSpPr>
        <p:sp>
          <p:nvSpPr>
            <p:cNvPr id="388" name="Google Shape;388;p25"/>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5"/>
          <p:cNvSpPr/>
          <p:nvPr/>
        </p:nvSpPr>
        <p:spPr>
          <a:xfrm>
            <a:off x="570342" y="265758"/>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81989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129553" y="4659022"/>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txBox="1">
            <a:spLocks noGrp="1"/>
          </p:cNvSpPr>
          <p:nvPr>
            <p:ph type="subTitle" idx="1"/>
          </p:nvPr>
        </p:nvSpPr>
        <p:spPr>
          <a:xfrm>
            <a:off x="5932183" y="3590074"/>
            <a:ext cx="24312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394" name="Google Shape;394;p25"/>
          <p:cNvSpPr txBox="1">
            <a:spLocks noGrp="1"/>
          </p:cNvSpPr>
          <p:nvPr>
            <p:ph type="subTitle" idx="2"/>
          </p:nvPr>
        </p:nvSpPr>
        <p:spPr>
          <a:xfrm>
            <a:off x="1903950" y="3590074"/>
            <a:ext cx="24288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395" name="Google Shape;395;p25"/>
          <p:cNvSpPr txBox="1">
            <a:spLocks noGrp="1"/>
          </p:cNvSpPr>
          <p:nvPr>
            <p:ph type="subTitle" idx="3"/>
          </p:nvPr>
        </p:nvSpPr>
        <p:spPr>
          <a:xfrm>
            <a:off x="5931600" y="2024267"/>
            <a:ext cx="2432400" cy="56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396" name="Google Shape;396;p25"/>
          <p:cNvSpPr txBox="1">
            <a:spLocks noGrp="1"/>
          </p:cNvSpPr>
          <p:nvPr>
            <p:ph type="subTitle" idx="4"/>
          </p:nvPr>
        </p:nvSpPr>
        <p:spPr>
          <a:xfrm>
            <a:off x="1903950" y="2019822"/>
            <a:ext cx="2428800" cy="56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397" name="Google Shape;397;p25"/>
          <p:cNvSpPr txBox="1">
            <a:spLocks noGrp="1"/>
          </p:cNvSpPr>
          <p:nvPr>
            <p:ph type="title"/>
          </p:nvPr>
        </p:nvSpPr>
        <p:spPr>
          <a:xfrm>
            <a:off x="1904539" y="1596007"/>
            <a:ext cx="24276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8" name="Google Shape;398;p25"/>
          <p:cNvSpPr txBox="1">
            <a:spLocks noGrp="1"/>
          </p:cNvSpPr>
          <p:nvPr>
            <p:ph type="title" idx="5"/>
          </p:nvPr>
        </p:nvSpPr>
        <p:spPr>
          <a:xfrm>
            <a:off x="5931601" y="1596007"/>
            <a:ext cx="24324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9" name="Google Shape;399;p25"/>
          <p:cNvSpPr txBox="1">
            <a:spLocks noGrp="1"/>
          </p:cNvSpPr>
          <p:nvPr>
            <p:ph type="title" idx="6"/>
          </p:nvPr>
        </p:nvSpPr>
        <p:spPr>
          <a:xfrm>
            <a:off x="1903951" y="3173581"/>
            <a:ext cx="24288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0" name="Google Shape;400;p25"/>
          <p:cNvSpPr txBox="1">
            <a:spLocks noGrp="1"/>
          </p:cNvSpPr>
          <p:nvPr>
            <p:ph type="title" idx="7"/>
          </p:nvPr>
        </p:nvSpPr>
        <p:spPr>
          <a:xfrm>
            <a:off x="5932190" y="3173582"/>
            <a:ext cx="24312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1" name="Google Shape;401;p25"/>
          <p:cNvSpPr txBox="1">
            <a:spLocks noGrp="1"/>
          </p:cNvSpPr>
          <p:nvPr>
            <p:ph type="title" idx="8" hasCustomPrompt="1"/>
          </p:nvPr>
        </p:nvSpPr>
        <p:spPr>
          <a:xfrm>
            <a:off x="884101" y="1884232"/>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2" name="Google Shape;402;p25"/>
          <p:cNvSpPr txBox="1">
            <a:spLocks noGrp="1"/>
          </p:cNvSpPr>
          <p:nvPr>
            <p:ph type="title" idx="9" hasCustomPrompt="1"/>
          </p:nvPr>
        </p:nvSpPr>
        <p:spPr>
          <a:xfrm>
            <a:off x="4911751" y="1884232"/>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3" name="Google Shape;403;p25"/>
          <p:cNvSpPr txBox="1">
            <a:spLocks noGrp="1"/>
          </p:cNvSpPr>
          <p:nvPr>
            <p:ph type="title" idx="13" hasCustomPrompt="1"/>
          </p:nvPr>
        </p:nvSpPr>
        <p:spPr>
          <a:xfrm>
            <a:off x="884101" y="3455857"/>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4" name="Google Shape;404;p25"/>
          <p:cNvSpPr txBox="1">
            <a:spLocks noGrp="1"/>
          </p:cNvSpPr>
          <p:nvPr>
            <p:ph type="title" idx="14" hasCustomPrompt="1"/>
          </p:nvPr>
        </p:nvSpPr>
        <p:spPr>
          <a:xfrm>
            <a:off x="4911751" y="3455857"/>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5" name="Google Shape;405;p25"/>
          <p:cNvSpPr txBox="1">
            <a:spLocks noGrp="1"/>
          </p:cNvSpPr>
          <p:nvPr>
            <p:ph type="title" idx="15"/>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CUSTOM_12">
    <p:spTree>
      <p:nvGrpSpPr>
        <p:cNvPr id="1" name="Shape 406"/>
        <p:cNvGrpSpPr/>
        <p:nvPr/>
      </p:nvGrpSpPr>
      <p:grpSpPr>
        <a:xfrm>
          <a:off x="0" y="0"/>
          <a:ext cx="0" cy="0"/>
          <a:chOff x="0" y="0"/>
          <a:chExt cx="0" cy="0"/>
        </a:xfrm>
      </p:grpSpPr>
      <p:sp>
        <p:nvSpPr>
          <p:cNvPr id="407" name="Google Shape;407;p26"/>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rot="5400000">
            <a:off x="5294063" y="4744468"/>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3720173" y="501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407301" y="16467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3274068" y="49623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rot="5400000">
            <a:off x="9035453" y="4963913"/>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18535" y="4055187"/>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8111226" y="10096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8838648" y="4926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4112367" y="46898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70342" y="265758"/>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84275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txBox="1">
            <a:spLocks noGrp="1"/>
          </p:cNvSpPr>
          <p:nvPr>
            <p:ph type="subTitle" idx="1"/>
          </p:nvPr>
        </p:nvSpPr>
        <p:spPr>
          <a:xfrm>
            <a:off x="712850" y="3944415"/>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24" name="Google Shape;424;p26"/>
          <p:cNvSpPr txBox="1">
            <a:spLocks noGrp="1"/>
          </p:cNvSpPr>
          <p:nvPr>
            <p:ph type="subTitle" idx="2"/>
          </p:nvPr>
        </p:nvSpPr>
        <p:spPr>
          <a:xfrm>
            <a:off x="712850" y="2062035"/>
            <a:ext cx="2428800" cy="568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25" name="Google Shape;425;p26"/>
          <p:cNvSpPr txBox="1">
            <a:spLocks noGrp="1"/>
          </p:cNvSpPr>
          <p:nvPr>
            <p:ph type="title"/>
          </p:nvPr>
        </p:nvSpPr>
        <p:spPr>
          <a:xfrm>
            <a:off x="713453" y="1638205"/>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6" name="Google Shape;426;p26"/>
          <p:cNvSpPr txBox="1">
            <a:spLocks noGrp="1"/>
          </p:cNvSpPr>
          <p:nvPr>
            <p:ph type="title" idx="3"/>
          </p:nvPr>
        </p:nvSpPr>
        <p:spPr>
          <a:xfrm>
            <a:off x="712853" y="3520579"/>
            <a:ext cx="24288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7" name="Google Shape;427;p26"/>
          <p:cNvSpPr txBox="1">
            <a:spLocks noGrp="1"/>
          </p:cNvSpPr>
          <p:nvPr>
            <p:ph type="title" idx="4"/>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8" name="Google Shape;428;p26"/>
          <p:cNvSpPr txBox="1">
            <a:spLocks noGrp="1"/>
          </p:cNvSpPr>
          <p:nvPr>
            <p:ph type="subTitle" idx="5"/>
          </p:nvPr>
        </p:nvSpPr>
        <p:spPr>
          <a:xfrm>
            <a:off x="3371649" y="3946453"/>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29" name="Google Shape;429;p26"/>
          <p:cNvSpPr txBox="1">
            <a:spLocks noGrp="1"/>
          </p:cNvSpPr>
          <p:nvPr>
            <p:ph type="subTitle" idx="6"/>
          </p:nvPr>
        </p:nvSpPr>
        <p:spPr>
          <a:xfrm>
            <a:off x="3371649" y="2064077"/>
            <a:ext cx="2428800" cy="568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30" name="Google Shape;430;p26"/>
          <p:cNvSpPr txBox="1">
            <a:spLocks noGrp="1"/>
          </p:cNvSpPr>
          <p:nvPr>
            <p:ph type="title" idx="7"/>
          </p:nvPr>
        </p:nvSpPr>
        <p:spPr>
          <a:xfrm>
            <a:off x="3372249" y="1640693"/>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1" name="Google Shape;431;p26"/>
          <p:cNvSpPr txBox="1">
            <a:spLocks noGrp="1"/>
          </p:cNvSpPr>
          <p:nvPr>
            <p:ph type="title" idx="8"/>
          </p:nvPr>
        </p:nvSpPr>
        <p:spPr>
          <a:xfrm>
            <a:off x="3371649" y="3523068"/>
            <a:ext cx="24288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2" name="Google Shape;432;p26"/>
          <p:cNvSpPr txBox="1">
            <a:spLocks noGrp="1"/>
          </p:cNvSpPr>
          <p:nvPr>
            <p:ph type="subTitle" idx="9"/>
          </p:nvPr>
        </p:nvSpPr>
        <p:spPr>
          <a:xfrm>
            <a:off x="6030448" y="3944426"/>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33" name="Google Shape;433;p26"/>
          <p:cNvSpPr txBox="1">
            <a:spLocks noGrp="1"/>
          </p:cNvSpPr>
          <p:nvPr>
            <p:ph type="subTitle" idx="13"/>
          </p:nvPr>
        </p:nvSpPr>
        <p:spPr>
          <a:xfrm>
            <a:off x="6030448" y="2062046"/>
            <a:ext cx="2428800" cy="568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434" name="Google Shape;434;p26"/>
          <p:cNvSpPr txBox="1">
            <a:spLocks noGrp="1"/>
          </p:cNvSpPr>
          <p:nvPr>
            <p:ph type="title" idx="14"/>
          </p:nvPr>
        </p:nvSpPr>
        <p:spPr>
          <a:xfrm>
            <a:off x="6031046" y="1638218"/>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5" name="Google Shape;435;p26"/>
          <p:cNvSpPr txBox="1">
            <a:spLocks noGrp="1"/>
          </p:cNvSpPr>
          <p:nvPr>
            <p:ph type="title" idx="15"/>
          </p:nvPr>
        </p:nvSpPr>
        <p:spPr>
          <a:xfrm>
            <a:off x="6030446" y="3520593"/>
            <a:ext cx="24288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6" name="Google Shape;436;p26"/>
          <p:cNvSpPr txBox="1">
            <a:spLocks noGrp="1"/>
          </p:cNvSpPr>
          <p:nvPr>
            <p:ph type="title" idx="16" hasCustomPrompt="1"/>
          </p:nvPr>
        </p:nvSpPr>
        <p:spPr>
          <a:xfrm>
            <a:off x="1502753" y="103639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7" name="Google Shape;437;p26"/>
          <p:cNvSpPr txBox="1">
            <a:spLocks noGrp="1"/>
          </p:cNvSpPr>
          <p:nvPr>
            <p:ph type="title" idx="17" hasCustomPrompt="1"/>
          </p:nvPr>
        </p:nvSpPr>
        <p:spPr>
          <a:xfrm>
            <a:off x="1502753" y="291122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8" name="Google Shape;438;p26"/>
          <p:cNvSpPr txBox="1">
            <a:spLocks noGrp="1"/>
          </p:cNvSpPr>
          <p:nvPr>
            <p:ph type="title" idx="18" hasCustomPrompt="1"/>
          </p:nvPr>
        </p:nvSpPr>
        <p:spPr>
          <a:xfrm>
            <a:off x="4147496" y="103639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9" name="Google Shape;439;p26"/>
          <p:cNvSpPr txBox="1">
            <a:spLocks noGrp="1"/>
          </p:cNvSpPr>
          <p:nvPr>
            <p:ph type="title" idx="19" hasCustomPrompt="1"/>
          </p:nvPr>
        </p:nvSpPr>
        <p:spPr>
          <a:xfrm>
            <a:off x="4147496" y="291122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40" name="Google Shape;440;p26"/>
          <p:cNvSpPr txBox="1">
            <a:spLocks noGrp="1"/>
          </p:cNvSpPr>
          <p:nvPr>
            <p:ph type="title" idx="20" hasCustomPrompt="1"/>
          </p:nvPr>
        </p:nvSpPr>
        <p:spPr>
          <a:xfrm>
            <a:off x="6820346" y="103639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41" name="Google Shape;441;p26"/>
          <p:cNvSpPr txBox="1">
            <a:spLocks noGrp="1"/>
          </p:cNvSpPr>
          <p:nvPr>
            <p:ph type="title" idx="21" hasCustomPrompt="1"/>
          </p:nvPr>
        </p:nvSpPr>
        <p:spPr>
          <a:xfrm>
            <a:off x="6820346" y="2911225"/>
            <a:ext cx="849000" cy="48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CUSTOM_19">
    <p:spTree>
      <p:nvGrpSpPr>
        <p:cNvPr id="1" name="Shape 442"/>
        <p:cNvGrpSpPr/>
        <p:nvPr/>
      </p:nvGrpSpPr>
      <p:grpSpPr>
        <a:xfrm>
          <a:off x="0" y="0"/>
          <a:ext cx="0" cy="0"/>
          <a:chOff x="0" y="0"/>
          <a:chExt cx="0" cy="0"/>
        </a:xfrm>
      </p:grpSpPr>
      <p:grpSp>
        <p:nvGrpSpPr>
          <p:cNvPr id="443" name="Google Shape;443;p27"/>
          <p:cNvGrpSpPr/>
          <p:nvPr/>
        </p:nvGrpSpPr>
        <p:grpSpPr>
          <a:xfrm>
            <a:off x="318535" y="92331"/>
            <a:ext cx="8744017" cy="5070322"/>
            <a:chOff x="-9051659" y="-809793"/>
            <a:chExt cx="6327533" cy="3669095"/>
          </a:xfrm>
        </p:grpSpPr>
        <p:sp>
          <p:nvSpPr>
            <p:cNvPr id="444" name="Google Shape;444;p27"/>
            <p:cNvSpPr/>
            <p:nvPr/>
          </p:nvSpPr>
          <p:spPr>
            <a:xfrm>
              <a:off x="-5151095" y="-317489"/>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14069" y="-18219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644659" y="233014"/>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6821657" y="462056"/>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4638255" y="250550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610751" y="-201147"/>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7"/>
          <p:cNvSpPr txBox="1">
            <a:spLocks noGrp="1"/>
          </p:cNvSpPr>
          <p:nvPr>
            <p:ph type="title"/>
          </p:nvPr>
        </p:nvSpPr>
        <p:spPr>
          <a:xfrm>
            <a:off x="2038200" y="2684250"/>
            <a:ext cx="5067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27"/>
          <p:cNvSpPr txBox="1">
            <a:spLocks noGrp="1"/>
          </p:cNvSpPr>
          <p:nvPr>
            <p:ph type="title" idx="2" hasCustomPrompt="1"/>
          </p:nvPr>
        </p:nvSpPr>
        <p:spPr>
          <a:xfrm>
            <a:off x="3941400" y="1131087"/>
            <a:ext cx="1261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5" name="Google Shape;465;p27"/>
          <p:cNvSpPr txBox="1">
            <a:spLocks noGrp="1"/>
          </p:cNvSpPr>
          <p:nvPr>
            <p:ph type="subTitle" idx="1"/>
          </p:nvPr>
        </p:nvSpPr>
        <p:spPr>
          <a:xfrm>
            <a:off x="2038200" y="3589375"/>
            <a:ext cx="5067600" cy="4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6" name="Google Shape;466;p27"/>
          <p:cNvSpPr/>
          <p:nvPr/>
        </p:nvSpPr>
        <p:spPr>
          <a:xfrm>
            <a:off x="570342" y="265758"/>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84275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7"/>
          <p:cNvGrpSpPr/>
          <p:nvPr/>
        </p:nvGrpSpPr>
        <p:grpSpPr>
          <a:xfrm>
            <a:off x="8423958" y="-180509"/>
            <a:ext cx="1092657" cy="1122028"/>
            <a:chOff x="6915152" y="4038195"/>
            <a:chExt cx="958640" cy="984408"/>
          </a:xfrm>
        </p:grpSpPr>
        <p:sp>
          <p:nvSpPr>
            <p:cNvPr id="469" name="Google Shape;469;p2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7"/>
          <p:cNvGrpSpPr/>
          <p:nvPr/>
        </p:nvGrpSpPr>
        <p:grpSpPr>
          <a:xfrm rot="5236163">
            <a:off x="-172695" y="4361974"/>
            <a:ext cx="1092652" cy="1122023"/>
            <a:chOff x="6915152" y="4038195"/>
            <a:chExt cx="958640" cy="984408"/>
          </a:xfrm>
        </p:grpSpPr>
        <p:sp>
          <p:nvSpPr>
            <p:cNvPr id="472" name="Google Shape;472;p2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p:cSld name="CUSTOM_20">
    <p:spTree>
      <p:nvGrpSpPr>
        <p:cNvPr id="1" name="Shape 474"/>
        <p:cNvGrpSpPr/>
        <p:nvPr/>
      </p:nvGrpSpPr>
      <p:grpSpPr>
        <a:xfrm>
          <a:off x="0" y="0"/>
          <a:ext cx="0" cy="0"/>
          <a:chOff x="0" y="0"/>
          <a:chExt cx="0" cy="0"/>
        </a:xfrm>
      </p:grpSpPr>
      <p:sp>
        <p:nvSpPr>
          <p:cNvPr id="475" name="Google Shape;475;p28"/>
          <p:cNvSpPr txBox="1">
            <a:spLocks noGrp="1"/>
          </p:cNvSpPr>
          <p:nvPr>
            <p:ph type="title"/>
          </p:nvPr>
        </p:nvSpPr>
        <p:spPr>
          <a:xfrm>
            <a:off x="3232039" y="2731059"/>
            <a:ext cx="506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76" name="Google Shape;476;p28"/>
          <p:cNvSpPr txBox="1">
            <a:spLocks noGrp="1"/>
          </p:cNvSpPr>
          <p:nvPr>
            <p:ph type="title" idx="2" hasCustomPrompt="1"/>
          </p:nvPr>
        </p:nvSpPr>
        <p:spPr>
          <a:xfrm>
            <a:off x="1309069" y="2874829"/>
            <a:ext cx="1261200" cy="1015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77" name="Google Shape;477;p28"/>
          <p:cNvSpPr txBox="1">
            <a:spLocks noGrp="1"/>
          </p:cNvSpPr>
          <p:nvPr>
            <p:ph type="subTitle" idx="1"/>
          </p:nvPr>
        </p:nvSpPr>
        <p:spPr>
          <a:xfrm>
            <a:off x="3232050" y="3621498"/>
            <a:ext cx="50676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478" name="Google Shape;478;p28"/>
          <p:cNvGrpSpPr/>
          <p:nvPr/>
        </p:nvGrpSpPr>
        <p:grpSpPr>
          <a:xfrm>
            <a:off x="5389249" y="-3044951"/>
            <a:ext cx="6573176" cy="6177407"/>
            <a:chOff x="-2113384" y="-2498114"/>
            <a:chExt cx="10793393" cy="10141860"/>
          </a:xfrm>
        </p:grpSpPr>
        <p:grpSp>
          <p:nvGrpSpPr>
            <p:cNvPr id="479" name="Google Shape;479;p28"/>
            <p:cNvGrpSpPr/>
            <p:nvPr/>
          </p:nvGrpSpPr>
          <p:grpSpPr>
            <a:xfrm rot="-933916">
              <a:off x="-1200449" y="-1442210"/>
              <a:ext cx="8967523" cy="8030051"/>
              <a:chOff x="3708681" y="1511318"/>
              <a:chExt cx="7077374" cy="6337500"/>
            </a:xfrm>
          </p:grpSpPr>
          <p:sp>
            <p:nvSpPr>
              <p:cNvPr id="480" name="Google Shape;480;p28"/>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8"/>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8"/>
          <p:cNvGrpSpPr/>
          <p:nvPr/>
        </p:nvGrpSpPr>
        <p:grpSpPr>
          <a:xfrm flipH="1">
            <a:off x="39323" y="92331"/>
            <a:ext cx="9032673" cy="4976582"/>
            <a:chOff x="-9231564" y="-809793"/>
            <a:chExt cx="6536416" cy="3601261"/>
          </a:xfrm>
        </p:grpSpPr>
        <p:sp>
          <p:nvSpPr>
            <p:cNvPr id="487" name="Google Shape;487;p28"/>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8"/>
          <p:cNvGrpSpPr/>
          <p:nvPr/>
        </p:nvGrpSpPr>
        <p:grpSpPr>
          <a:xfrm rot="10800000" flipH="1">
            <a:off x="-1346914" y="-3302576"/>
            <a:ext cx="6573176" cy="6177407"/>
            <a:chOff x="-2113384" y="-2498114"/>
            <a:chExt cx="10793393" cy="10141860"/>
          </a:xfrm>
        </p:grpSpPr>
        <p:grpSp>
          <p:nvGrpSpPr>
            <p:cNvPr id="507" name="Google Shape;507;p28"/>
            <p:cNvGrpSpPr/>
            <p:nvPr/>
          </p:nvGrpSpPr>
          <p:grpSpPr>
            <a:xfrm rot="-933916">
              <a:off x="-1200449" y="-1442210"/>
              <a:ext cx="8967523" cy="8030051"/>
              <a:chOff x="3708681" y="1511318"/>
              <a:chExt cx="7077374" cy="6337500"/>
            </a:xfrm>
          </p:grpSpPr>
          <p:sp>
            <p:nvSpPr>
              <p:cNvPr id="508" name="Google Shape;508;p28"/>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8"/>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2">
  <p:cSld name="CUSTOM_36">
    <p:spTree>
      <p:nvGrpSpPr>
        <p:cNvPr id="1" name="Shape 514"/>
        <p:cNvGrpSpPr/>
        <p:nvPr/>
      </p:nvGrpSpPr>
      <p:grpSpPr>
        <a:xfrm>
          <a:off x="0" y="0"/>
          <a:ext cx="0" cy="0"/>
          <a:chOff x="0" y="0"/>
          <a:chExt cx="0" cy="0"/>
        </a:xfrm>
      </p:grpSpPr>
      <p:sp>
        <p:nvSpPr>
          <p:cNvPr id="515" name="Google Shape;515;p29"/>
          <p:cNvSpPr/>
          <p:nvPr/>
        </p:nvSpPr>
        <p:spPr>
          <a:xfrm>
            <a:off x="5708724" y="7726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857618" y="92331"/>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738973" y="501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7699403" y="215826"/>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331101" y="6561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5026668" y="15333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3400175" y="1849900"/>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318535" y="4055187"/>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6417418" y="4673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691626" y="9334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8838648" y="4926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8227167" y="27086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669376" y="5124499"/>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txBox="1">
            <a:spLocks noGrp="1"/>
          </p:cNvSpPr>
          <p:nvPr>
            <p:ph type="title"/>
          </p:nvPr>
        </p:nvSpPr>
        <p:spPr>
          <a:xfrm>
            <a:off x="742800" y="2684250"/>
            <a:ext cx="506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2" name="Google Shape;532;p29"/>
          <p:cNvSpPr txBox="1">
            <a:spLocks noGrp="1"/>
          </p:cNvSpPr>
          <p:nvPr>
            <p:ph type="title" idx="2" hasCustomPrompt="1"/>
          </p:nvPr>
        </p:nvSpPr>
        <p:spPr>
          <a:xfrm>
            <a:off x="742800" y="1131070"/>
            <a:ext cx="1261200" cy="1173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3" name="Google Shape;533;p29"/>
          <p:cNvSpPr txBox="1">
            <a:spLocks noGrp="1"/>
          </p:cNvSpPr>
          <p:nvPr>
            <p:ph type="subTitle" idx="1"/>
          </p:nvPr>
        </p:nvSpPr>
        <p:spPr>
          <a:xfrm>
            <a:off x="742800" y="3589375"/>
            <a:ext cx="5067600" cy="4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34" name="Google Shape;534;p29"/>
          <p:cNvGrpSpPr/>
          <p:nvPr/>
        </p:nvGrpSpPr>
        <p:grpSpPr>
          <a:xfrm rot="-933951">
            <a:off x="5112405" y="-3686145"/>
            <a:ext cx="11491187" cy="10289890"/>
            <a:chOff x="3708681" y="1511318"/>
            <a:chExt cx="7077374" cy="6337500"/>
          </a:xfrm>
        </p:grpSpPr>
        <p:sp>
          <p:nvSpPr>
            <p:cNvPr id="535" name="Google Shape;535;p29"/>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9"/>
          <p:cNvSpPr/>
          <p:nvPr/>
        </p:nvSpPr>
        <p:spPr>
          <a:xfrm>
            <a:off x="6351154" y="3925483"/>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3">
  <p:cSld name="CUSTOM_37">
    <p:spTree>
      <p:nvGrpSpPr>
        <p:cNvPr id="1" name="Shape 539"/>
        <p:cNvGrpSpPr/>
        <p:nvPr/>
      </p:nvGrpSpPr>
      <p:grpSpPr>
        <a:xfrm>
          <a:off x="0" y="0"/>
          <a:ext cx="0" cy="0"/>
          <a:chOff x="0" y="0"/>
          <a:chExt cx="0" cy="0"/>
        </a:xfrm>
      </p:grpSpPr>
      <p:grpSp>
        <p:nvGrpSpPr>
          <p:cNvPr id="540" name="Google Shape;540;p30"/>
          <p:cNvGrpSpPr/>
          <p:nvPr/>
        </p:nvGrpSpPr>
        <p:grpSpPr>
          <a:xfrm>
            <a:off x="318535" y="92331"/>
            <a:ext cx="8744017" cy="5070322"/>
            <a:chOff x="-9051659" y="-809793"/>
            <a:chExt cx="6327533" cy="3669095"/>
          </a:xfrm>
        </p:grpSpPr>
        <p:sp>
          <p:nvSpPr>
            <p:cNvPr id="541" name="Google Shape;541;p30"/>
            <p:cNvSpPr/>
            <p:nvPr/>
          </p:nvSpPr>
          <p:spPr>
            <a:xfrm>
              <a:off x="-5151095" y="-317489"/>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8014069" y="-18219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5644659" y="233014"/>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6821657" y="462056"/>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4638255" y="250550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610751" y="-201147"/>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0"/>
          <p:cNvSpPr txBox="1">
            <a:spLocks noGrp="1"/>
          </p:cNvSpPr>
          <p:nvPr>
            <p:ph type="title"/>
          </p:nvPr>
        </p:nvSpPr>
        <p:spPr>
          <a:xfrm>
            <a:off x="3333600" y="2227050"/>
            <a:ext cx="5067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1" name="Google Shape;561;p30"/>
          <p:cNvSpPr txBox="1">
            <a:spLocks noGrp="1"/>
          </p:cNvSpPr>
          <p:nvPr>
            <p:ph type="title" idx="2" hasCustomPrompt="1"/>
          </p:nvPr>
        </p:nvSpPr>
        <p:spPr>
          <a:xfrm>
            <a:off x="5236800" y="1131072"/>
            <a:ext cx="1261200" cy="109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2" name="Google Shape;562;p30"/>
          <p:cNvSpPr txBox="1">
            <a:spLocks noGrp="1"/>
          </p:cNvSpPr>
          <p:nvPr>
            <p:ph type="subTitle" idx="1"/>
          </p:nvPr>
        </p:nvSpPr>
        <p:spPr>
          <a:xfrm>
            <a:off x="3333600" y="3132175"/>
            <a:ext cx="5067600" cy="4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63" name="Google Shape;563;p30"/>
          <p:cNvGrpSpPr/>
          <p:nvPr/>
        </p:nvGrpSpPr>
        <p:grpSpPr>
          <a:xfrm rot="933951" flipH="1">
            <a:off x="-7727295" y="-3571845"/>
            <a:ext cx="11491187" cy="10289890"/>
            <a:chOff x="3708681" y="1511318"/>
            <a:chExt cx="7077374" cy="6337500"/>
          </a:xfrm>
        </p:grpSpPr>
        <p:sp>
          <p:nvSpPr>
            <p:cNvPr id="564" name="Google Shape;564;p30"/>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0"/>
          <p:cNvSpPr/>
          <p:nvPr/>
        </p:nvSpPr>
        <p:spPr>
          <a:xfrm flipH="1">
            <a:off x="2053714" y="4039783"/>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568"/>
        <p:cNvGrpSpPr/>
        <p:nvPr/>
      </p:nvGrpSpPr>
      <p:grpSpPr>
        <a:xfrm>
          <a:off x="0" y="0"/>
          <a:ext cx="0" cy="0"/>
          <a:chOff x="0" y="0"/>
          <a:chExt cx="0" cy="0"/>
        </a:xfrm>
      </p:grpSpPr>
      <p:sp>
        <p:nvSpPr>
          <p:cNvPr id="569" name="Google Shape;569;p31"/>
          <p:cNvSpPr txBox="1">
            <a:spLocks noGrp="1"/>
          </p:cNvSpPr>
          <p:nvPr>
            <p:ph type="title"/>
          </p:nvPr>
        </p:nvSpPr>
        <p:spPr>
          <a:xfrm>
            <a:off x="2876489" y="1221450"/>
            <a:ext cx="33909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0" name="Google Shape;570;p31"/>
          <p:cNvSpPr txBox="1">
            <a:spLocks noGrp="1"/>
          </p:cNvSpPr>
          <p:nvPr>
            <p:ph type="subTitle" idx="1"/>
          </p:nvPr>
        </p:nvSpPr>
        <p:spPr>
          <a:xfrm>
            <a:off x="2613925" y="2188725"/>
            <a:ext cx="39162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1" name="Google Shape;571;p31"/>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1857618" y="92331"/>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511239" y="1455190"/>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453973" y="1351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038381" y="273805"/>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261003" y="6464226"/>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331101" y="6561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388868" y="29811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rot="5632996">
            <a:off x="2499844" y="280878"/>
            <a:ext cx="49601" cy="38200"/>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604535" y="245187"/>
            <a:ext cx="49556" cy="3770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rot="5632996">
            <a:off x="6882505" y="262847"/>
            <a:ext cx="49601" cy="38200"/>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5596626" y="47434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324048" y="42264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8227167" y="27086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4669376" y="5124499"/>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31"/>
          <p:cNvGrpSpPr/>
          <p:nvPr/>
        </p:nvGrpSpPr>
        <p:grpSpPr>
          <a:xfrm rot="1613731">
            <a:off x="7479241" y="4155326"/>
            <a:ext cx="1092645" cy="1122016"/>
            <a:chOff x="6915152" y="4038195"/>
            <a:chExt cx="958640" cy="984408"/>
          </a:xfrm>
        </p:grpSpPr>
        <p:sp>
          <p:nvSpPr>
            <p:cNvPr id="591" name="Google Shape;591;p3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1"/>
          <p:cNvGrpSpPr/>
          <p:nvPr/>
        </p:nvGrpSpPr>
        <p:grpSpPr>
          <a:xfrm rot="-9771552">
            <a:off x="1199843" y="-361305"/>
            <a:ext cx="1092583" cy="1121952"/>
            <a:chOff x="6915152" y="4038195"/>
            <a:chExt cx="958640" cy="984408"/>
          </a:xfrm>
        </p:grpSpPr>
        <p:sp>
          <p:nvSpPr>
            <p:cNvPr id="594" name="Google Shape;594;p3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23" name="Google Shape;23;p4"/>
          <p:cNvSpPr txBox="1">
            <a:spLocks noGrp="1"/>
          </p:cNvSpPr>
          <p:nvPr>
            <p:ph type="body" idx="1"/>
          </p:nvPr>
        </p:nvSpPr>
        <p:spPr>
          <a:xfrm>
            <a:off x="228600" y="800100"/>
            <a:ext cx="4114800" cy="2262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24" name="Google Shape;24;p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 name="Google Shape;25;p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 name="Google Shape;26;p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96"/>
        <p:cNvGrpSpPr/>
        <p:nvPr/>
      </p:nvGrpSpPr>
      <p:grpSpPr>
        <a:xfrm>
          <a:off x="0" y="0"/>
          <a:ext cx="0" cy="0"/>
          <a:chOff x="0" y="0"/>
          <a:chExt cx="0" cy="0"/>
        </a:xfrm>
      </p:grpSpPr>
      <p:grpSp>
        <p:nvGrpSpPr>
          <p:cNvPr id="597" name="Google Shape;597;p32"/>
          <p:cNvGrpSpPr/>
          <p:nvPr/>
        </p:nvGrpSpPr>
        <p:grpSpPr>
          <a:xfrm>
            <a:off x="69924" y="92331"/>
            <a:ext cx="8992628" cy="5070322"/>
            <a:chOff x="-9231564" y="-809793"/>
            <a:chExt cx="6507438" cy="3669095"/>
          </a:xfrm>
        </p:grpSpPr>
        <p:sp>
          <p:nvSpPr>
            <p:cNvPr id="598" name="Google Shape;598;p32"/>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6369527" y="-6859"/>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6359825" y="-678471"/>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5530226" y="1981505"/>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3935273" y="128070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rot="5633016">
              <a:off x="-7473173" y="-673353"/>
              <a:ext cx="35893" cy="27642"/>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7397415" y="-699180"/>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rot="5633016">
              <a:off x="-6783064" y="85579"/>
              <a:ext cx="35893" cy="27642"/>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5232214" y="2555927"/>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4705821" y="2181843"/>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2"/>
          <p:cNvGrpSpPr/>
          <p:nvPr/>
        </p:nvGrpSpPr>
        <p:grpSpPr>
          <a:xfrm rot="1613731">
            <a:off x="5787691" y="4314251"/>
            <a:ext cx="1092645" cy="1122016"/>
            <a:chOff x="6915152" y="4038195"/>
            <a:chExt cx="958640" cy="984408"/>
          </a:xfrm>
        </p:grpSpPr>
        <p:sp>
          <p:nvSpPr>
            <p:cNvPr id="618" name="Google Shape;618;p32"/>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2"/>
          <p:cNvGrpSpPr/>
          <p:nvPr/>
        </p:nvGrpSpPr>
        <p:grpSpPr>
          <a:xfrm rot="-9771552">
            <a:off x="1199843" y="-361305"/>
            <a:ext cx="1092583" cy="1121952"/>
            <a:chOff x="6915152" y="4038195"/>
            <a:chExt cx="958640" cy="984408"/>
          </a:xfrm>
        </p:grpSpPr>
        <p:sp>
          <p:nvSpPr>
            <p:cNvPr id="621" name="Google Shape;621;p32"/>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txBox="1">
            <a:spLocks noGrp="1"/>
          </p:cNvSpPr>
          <p:nvPr>
            <p:ph type="title" hasCustomPrompt="1"/>
          </p:nvPr>
        </p:nvSpPr>
        <p:spPr>
          <a:xfrm>
            <a:off x="4912813" y="848736"/>
            <a:ext cx="3520500" cy="768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32"/>
          <p:cNvSpPr txBox="1">
            <a:spLocks noGrp="1"/>
          </p:cNvSpPr>
          <p:nvPr>
            <p:ph type="subTitle" idx="1"/>
          </p:nvPr>
        </p:nvSpPr>
        <p:spPr>
          <a:xfrm>
            <a:off x="4912825" y="1684336"/>
            <a:ext cx="3520500" cy="4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25" name="Google Shape;625;p32"/>
          <p:cNvSpPr txBox="1">
            <a:spLocks noGrp="1"/>
          </p:cNvSpPr>
          <p:nvPr>
            <p:ph type="title" idx="2" hasCustomPrompt="1"/>
          </p:nvPr>
        </p:nvSpPr>
        <p:spPr>
          <a:xfrm>
            <a:off x="713222" y="3041786"/>
            <a:ext cx="3516000" cy="768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6" name="Google Shape;626;p32"/>
          <p:cNvSpPr txBox="1">
            <a:spLocks noGrp="1"/>
          </p:cNvSpPr>
          <p:nvPr>
            <p:ph type="subTitle" idx="3"/>
          </p:nvPr>
        </p:nvSpPr>
        <p:spPr>
          <a:xfrm>
            <a:off x="713225" y="3885429"/>
            <a:ext cx="3516000" cy="4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CUSTOM_22">
    <p:spTree>
      <p:nvGrpSpPr>
        <p:cNvPr id="1" name="Shape 627"/>
        <p:cNvGrpSpPr/>
        <p:nvPr/>
      </p:nvGrpSpPr>
      <p:grpSpPr>
        <a:xfrm>
          <a:off x="0" y="0"/>
          <a:ext cx="0" cy="0"/>
          <a:chOff x="0" y="0"/>
          <a:chExt cx="0" cy="0"/>
        </a:xfrm>
      </p:grpSpPr>
      <p:sp>
        <p:nvSpPr>
          <p:cNvPr id="628" name="Google Shape;628;p33"/>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857618" y="92331"/>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511239" y="1455190"/>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38381" y="273805"/>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2803" y="4635426"/>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31101" y="6561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7388868" y="29811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rot="5632996">
            <a:off x="2499844" y="280878"/>
            <a:ext cx="49601" cy="38200"/>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2604535" y="245187"/>
            <a:ext cx="49556" cy="3770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5596626" y="47434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6324048" y="42264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8227167" y="27086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669376" y="5124499"/>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txBox="1">
            <a:spLocks noGrp="1"/>
          </p:cNvSpPr>
          <p:nvPr>
            <p:ph type="title" hasCustomPrompt="1"/>
          </p:nvPr>
        </p:nvSpPr>
        <p:spPr>
          <a:xfrm>
            <a:off x="2476500" y="467925"/>
            <a:ext cx="4191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6" name="Google Shape;646;p33"/>
          <p:cNvSpPr txBox="1">
            <a:spLocks noGrp="1"/>
          </p:cNvSpPr>
          <p:nvPr>
            <p:ph type="subTitle" idx="1"/>
          </p:nvPr>
        </p:nvSpPr>
        <p:spPr>
          <a:xfrm>
            <a:off x="2476500" y="1311574"/>
            <a:ext cx="4191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47" name="Google Shape;647;p33"/>
          <p:cNvSpPr txBox="1">
            <a:spLocks noGrp="1"/>
          </p:cNvSpPr>
          <p:nvPr>
            <p:ph type="title" idx="2" hasCustomPrompt="1"/>
          </p:nvPr>
        </p:nvSpPr>
        <p:spPr>
          <a:xfrm>
            <a:off x="2476500" y="1945071"/>
            <a:ext cx="4191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8" name="Google Shape;648;p33"/>
          <p:cNvSpPr txBox="1">
            <a:spLocks noGrp="1"/>
          </p:cNvSpPr>
          <p:nvPr>
            <p:ph type="subTitle" idx="3"/>
          </p:nvPr>
        </p:nvSpPr>
        <p:spPr>
          <a:xfrm>
            <a:off x="2476500" y="2785849"/>
            <a:ext cx="4191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49" name="Google Shape;649;p33"/>
          <p:cNvSpPr txBox="1">
            <a:spLocks noGrp="1"/>
          </p:cNvSpPr>
          <p:nvPr>
            <p:ph type="title" idx="4" hasCustomPrompt="1"/>
          </p:nvPr>
        </p:nvSpPr>
        <p:spPr>
          <a:xfrm>
            <a:off x="2476500" y="3416475"/>
            <a:ext cx="4191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0" name="Google Shape;650;p33"/>
          <p:cNvSpPr txBox="1">
            <a:spLocks noGrp="1"/>
          </p:cNvSpPr>
          <p:nvPr>
            <p:ph type="subTitle" idx="5"/>
          </p:nvPr>
        </p:nvSpPr>
        <p:spPr>
          <a:xfrm>
            <a:off x="2476500" y="4260124"/>
            <a:ext cx="4191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solidFill>
                  <a:srgbClr val="242424"/>
                </a:solidFill>
                <a:latin typeface="Anaheim"/>
                <a:ea typeface="Anaheim"/>
                <a:cs typeface="Anaheim"/>
                <a:sym typeface="Anahei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grpSp>
        <p:nvGrpSpPr>
          <p:cNvPr id="651" name="Google Shape;651;p33"/>
          <p:cNvGrpSpPr/>
          <p:nvPr/>
        </p:nvGrpSpPr>
        <p:grpSpPr>
          <a:xfrm>
            <a:off x="5903599" y="1507999"/>
            <a:ext cx="6573176" cy="6177407"/>
            <a:chOff x="-2113384" y="-2498114"/>
            <a:chExt cx="10793393" cy="10141860"/>
          </a:xfrm>
        </p:grpSpPr>
        <p:grpSp>
          <p:nvGrpSpPr>
            <p:cNvPr id="652" name="Google Shape;652;p33"/>
            <p:cNvGrpSpPr/>
            <p:nvPr/>
          </p:nvGrpSpPr>
          <p:grpSpPr>
            <a:xfrm rot="-933916">
              <a:off x="-1200449" y="-1442210"/>
              <a:ext cx="8967523" cy="8030051"/>
              <a:chOff x="3708681" y="1511318"/>
              <a:chExt cx="7077374" cy="6337500"/>
            </a:xfrm>
          </p:grpSpPr>
          <p:sp>
            <p:nvSpPr>
              <p:cNvPr id="653" name="Google Shape;653;p33"/>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33"/>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3"/>
          <p:cNvGrpSpPr/>
          <p:nvPr/>
        </p:nvGrpSpPr>
        <p:grpSpPr>
          <a:xfrm rot="10800000" flipH="1">
            <a:off x="-2985214" y="-2860551"/>
            <a:ext cx="6573176" cy="6177407"/>
            <a:chOff x="-2113384" y="-2498114"/>
            <a:chExt cx="10793393" cy="10141860"/>
          </a:xfrm>
        </p:grpSpPr>
        <p:grpSp>
          <p:nvGrpSpPr>
            <p:cNvPr id="660" name="Google Shape;660;p33"/>
            <p:cNvGrpSpPr/>
            <p:nvPr/>
          </p:nvGrpSpPr>
          <p:grpSpPr>
            <a:xfrm rot="-933916">
              <a:off x="-1200449" y="-1442210"/>
              <a:ext cx="8967523" cy="8030051"/>
              <a:chOff x="3708681" y="1511318"/>
              <a:chExt cx="7077374" cy="6337500"/>
            </a:xfrm>
          </p:grpSpPr>
          <p:sp>
            <p:nvSpPr>
              <p:cNvPr id="661" name="Google Shape;661;p33"/>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3"/>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CUSTOM_23">
    <p:spTree>
      <p:nvGrpSpPr>
        <p:cNvPr id="1" name="Shape 667"/>
        <p:cNvGrpSpPr/>
        <p:nvPr/>
      </p:nvGrpSpPr>
      <p:grpSpPr>
        <a:xfrm>
          <a:off x="0" y="0"/>
          <a:ext cx="0" cy="0"/>
          <a:chOff x="0" y="0"/>
          <a:chExt cx="0" cy="0"/>
        </a:xfrm>
      </p:grpSpPr>
      <p:sp>
        <p:nvSpPr>
          <p:cNvPr id="668" name="Google Shape;668;p34"/>
          <p:cNvSpPr/>
          <p:nvPr/>
        </p:nvSpPr>
        <p:spPr>
          <a:xfrm flipH="1">
            <a:off x="8988712"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7200973" y="92331"/>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8547846" y="1455190"/>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5020210" y="273805"/>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96194"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236382"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8751775" y="6561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1694007" y="5427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rot="-5632996" flipH="1">
            <a:off x="6583031" y="280878"/>
            <a:ext cx="49601" cy="38200"/>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6478385" y="245187"/>
            <a:ext cx="49556" cy="3770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flipH="1">
            <a:off x="8380457"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flipH="1">
            <a:off x="3486249" y="47434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flipH="1">
            <a:off x="855709" y="27086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flipH="1">
            <a:off x="69924"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flipH="1">
            <a:off x="4413545" y="5124499"/>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txBox="1">
            <a:spLocks noGrp="1"/>
          </p:cNvSpPr>
          <p:nvPr>
            <p:ph type="title" hasCustomPrompt="1"/>
          </p:nvPr>
        </p:nvSpPr>
        <p:spPr>
          <a:xfrm>
            <a:off x="880425" y="973724"/>
            <a:ext cx="3516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4" name="Google Shape;684;p34"/>
          <p:cNvSpPr txBox="1">
            <a:spLocks noGrp="1"/>
          </p:cNvSpPr>
          <p:nvPr>
            <p:ph type="subTitle" idx="1"/>
          </p:nvPr>
        </p:nvSpPr>
        <p:spPr>
          <a:xfrm>
            <a:off x="880425" y="1817367"/>
            <a:ext cx="3516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85" name="Google Shape;685;p34"/>
          <p:cNvSpPr txBox="1">
            <a:spLocks noGrp="1"/>
          </p:cNvSpPr>
          <p:nvPr>
            <p:ph type="title" idx="2" hasCustomPrompt="1"/>
          </p:nvPr>
        </p:nvSpPr>
        <p:spPr>
          <a:xfrm>
            <a:off x="880425" y="2860044"/>
            <a:ext cx="3516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6" name="Google Shape;686;p34"/>
          <p:cNvSpPr txBox="1">
            <a:spLocks noGrp="1"/>
          </p:cNvSpPr>
          <p:nvPr>
            <p:ph type="subTitle" idx="3"/>
          </p:nvPr>
        </p:nvSpPr>
        <p:spPr>
          <a:xfrm>
            <a:off x="880425" y="3703687"/>
            <a:ext cx="3516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87" name="Google Shape;687;p34"/>
          <p:cNvSpPr txBox="1">
            <a:spLocks noGrp="1"/>
          </p:cNvSpPr>
          <p:nvPr>
            <p:ph type="title" idx="4" hasCustomPrompt="1"/>
          </p:nvPr>
        </p:nvSpPr>
        <p:spPr>
          <a:xfrm>
            <a:off x="4747575" y="974429"/>
            <a:ext cx="3516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8" name="Google Shape;688;p34"/>
          <p:cNvSpPr txBox="1">
            <a:spLocks noGrp="1"/>
          </p:cNvSpPr>
          <p:nvPr>
            <p:ph type="subTitle" idx="5"/>
          </p:nvPr>
        </p:nvSpPr>
        <p:spPr>
          <a:xfrm>
            <a:off x="4747575" y="1818072"/>
            <a:ext cx="3516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89" name="Google Shape;689;p34"/>
          <p:cNvSpPr txBox="1">
            <a:spLocks noGrp="1"/>
          </p:cNvSpPr>
          <p:nvPr>
            <p:ph type="title" idx="6" hasCustomPrompt="1"/>
          </p:nvPr>
        </p:nvSpPr>
        <p:spPr>
          <a:xfrm>
            <a:off x="4747575" y="2867804"/>
            <a:ext cx="35160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90" name="Google Shape;690;p34"/>
          <p:cNvSpPr txBox="1">
            <a:spLocks noGrp="1"/>
          </p:cNvSpPr>
          <p:nvPr>
            <p:ph type="subTitle" idx="7"/>
          </p:nvPr>
        </p:nvSpPr>
        <p:spPr>
          <a:xfrm>
            <a:off x="4747575" y="3711447"/>
            <a:ext cx="35160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grpSp>
        <p:nvGrpSpPr>
          <p:cNvPr id="691" name="Google Shape;691;p34"/>
          <p:cNvGrpSpPr/>
          <p:nvPr/>
        </p:nvGrpSpPr>
        <p:grpSpPr>
          <a:xfrm rot="1613731">
            <a:off x="8050741" y="4021976"/>
            <a:ext cx="1092645" cy="1122016"/>
            <a:chOff x="6915152" y="4038195"/>
            <a:chExt cx="958640" cy="984408"/>
          </a:xfrm>
        </p:grpSpPr>
        <p:sp>
          <p:nvSpPr>
            <p:cNvPr id="692" name="Google Shape;692;p34"/>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34"/>
          <p:cNvGrpSpPr/>
          <p:nvPr/>
        </p:nvGrpSpPr>
        <p:grpSpPr>
          <a:xfrm rot="-9771552">
            <a:off x="56843" y="645"/>
            <a:ext cx="1092583" cy="1121952"/>
            <a:chOff x="6915152" y="4038195"/>
            <a:chExt cx="958640" cy="984408"/>
          </a:xfrm>
        </p:grpSpPr>
        <p:sp>
          <p:nvSpPr>
            <p:cNvPr id="695" name="Google Shape;695;p34"/>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697"/>
        <p:cNvGrpSpPr/>
        <p:nvPr/>
      </p:nvGrpSpPr>
      <p:grpSpPr>
        <a:xfrm>
          <a:off x="0" y="0"/>
          <a:ext cx="0" cy="0"/>
          <a:chOff x="0" y="0"/>
          <a:chExt cx="0" cy="0"/>
        </a:xfrm>
      </p:grpSpPr>
      <p:grpSp>
        <p:nvGrpSpPr>
          <p:cNvPr id="698" name="Google Shape;698;p35"/>
          <p:cNvGrpSpPr/>
          <p:nvPr/>
        </p:nvGrpSpPr>
        <p:grpSpPr>
          <a:xfrm>
            <a:off x="178701" y="101747"/>
            <a:ext cx="8883852" cy="4967166"/>
            <a:chOff x="-9152849" y="-802979"/>
            <a:chExt cx="6428722" cy="3594447"/>
          </a:xfrm>
        </p:grpSpPr>
        <p:sp>
          <p:nvSpPr>
            <p:cNvPr id="699" name="Google Shape;699;p35"/>
            <p:cNvSpPr/>
            <p:nvPr/>
          </p:nvSpPr>
          <p:spPr>
            <a:xfrm>
              <a:off x="-9066140" y="1612462"/>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5070558" y="-42380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9022493" y="-209562"/>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880707"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4485015" y="2519734"/>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9152849" y="-677495"/>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3935273" y="128070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8917033" y="2557432"/>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9106800" y="2278459"/>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3807835" y="626033"/>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35"/>
          <p:cNvSpPr/>
          <p:nvPr/>
        </p:nvSpPr>
        <p:spPr>
          <a:xfrm>
            <a:off x="8198915" y="4210138"/>
            <a:ext cx="463975" cy="600287"/>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8313696" y="589718"/>
            <a:ext cx="290095" cy="375279"/>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txBox="1">
            <a:spLocks noGrp="1"/>
          </p:cNvSpPr>
          <p:nvPr>
            <p:ph type="title"/>
          </p:nvPr>
        </p:nvSpPr>
        <p:spPr>
          <a:xfrm>
            <a:off x="1331796" y="3647919"/>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1" name="Google Shape;721;p35"/>
          <p:cNvSpPr txBox="1">
            <a:spLocks noGrp="1"/>
          </p:cNvSpPr>
          <p:nvPr>
            <p:ph type="subTitle" idx="1"/>
          </p:nvPr>
        </p:nvSpPr>
        <p:spPr>
          <a:xfrm>
            <a:off x="1331800" y="1056494"/>
            <a:ext cx="4360200" cy="24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1">
  <p:cSld name="CUSTOM_15">
    <p:spTree>
      <p:nvGrpSpPr>
        <p:cNvPr id="1" name="Shape 722"/>
        <p:cNvGrpSpPr/>
        <p:nvPr/>
      </p:nvGrpSpPr>
      <p:grpSpPr>
        <a:xfrm>
          <a:off x="0" y="0"/>
          <a:ext cx="0" cy="0"/>
          <a:chOff x="0" y="0"/>
          <a:chExt cx="0" cy="0"/>
        </a:xfrm>
      </p:grpSpPr>
      <p:sp>
        <p:nvSpPr>
          <p:cNvPr id="723" name="Google Shape;723;p36"/>
          <p:cNvSpPr txBox="1">
            <a:spLocks noGrp="1"/>
          </p:cNvSpPr>
          <p:nvPr>
            <p:ph type="title"/>
          </p:nvPr>
        </p:nvSpPr>
        <p:spPr>
          <a:xfrm>
            <a:off x="2391898" y="3647919"/>
            <a:ext cx="43602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2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4" name="Google Shape;724;p36"/>
          <p:cNvSpPr txBox="1">
            <a:spLocks noGrp="1"/>
          </p:cNvSpPr>
          <p:nvPr>
            <p:ph type="subTitle" idx="1"/>
          </p:nvPr>
        </p:nvSpPr>
        <p:spPr>
          <a:xfrm>
            <a:off x="2391902" y="1056494"/>
            <a:ext cx="4360200" cy="24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725" name="Google Shape;725;p36"/>
          <p:cNvGrpSpPr/>
          <p:nvPr/>
        </p:nvGrpSpPr>
        <p:grpSpPr>
          <a:xfrm flipH="1">
            <a:off x="39323" y="92331"/>
            <a:ext cx="9032673" cy="4976582"/>
            <a:chOff x="-9231564" y="-809793"/>
            <a:chExt cx="6536416" cy="3601261"/>
          </a:xfrm>
        </p:grpSpPr>
        <p:sp>
          <p:nvSpPr>
            <p:cNvPr id="726" name="Google Shape;726;p36"/>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2">
  <p:cSld name="CUSTOM_35">
    <p:spTree>
      <p:nvGrpSpPr>
        <p:cNvPr id="1" name="Shape 745"/>
        <p:cNvGrpSpPr/>
        <p:nvPr/>
      </p:nvGrpSpPr>
      <p:grpSpPr>
        <a:xfrm>
          <a:off x="0" y="0"/>
          <a:ext cx="0" cy="0"/>
          <a:chOff x="0" y="0"/>
          <a:chExt cx="0" cy="0"/>
        </a:xfrm>
      </p:grpSpPr>
      <p:sp>
        <p:nvSpPr>
          <p:cNvPr id="746" name="Google Shape;746;p37"/>
          <p:cNvSpPr txBox="1">
            <a:spLocks noGrp="1"/>
          </p:cNvSpPr>
          <p:nvPr>
            <p:ph type="title"/>
          </p:nvPr>
        </p:nvSpPr>
        <p:spPr>
          <a:xfrm>
            <a:off x="3017523" y="3601506"/>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7" name="Google Shape;747;p37"/>
          <p:cNvSpPr txBox="1">
            <a:spLocks noGrp="1"/>
          </p:cNvSpPr>
          <p:nvPr>
            <p:ph type="subTitle" idx="1"/>
          </p:nvPr>
        </p:nvSpPr>
        <p:spPr>
          <a:xfrm>
            <a:off x="3017527" y="1010082"/>
            <a:ext cx="4360200" cy="24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grpSp>
        <p:nvGrpSpPr>
          <p:cNvPr id="748" name="Google Shape;748;p37"/>
          <p:cNvGrpSpPr/>
          <p:nvPr/>
        </p:nvGrpSpPr>
        <p:grpSpPr>
          <a:xfrm flipH="1">
            <a:off x="39323" y="92331"/>
            <a:ext cx="9032673" cy="4976582"/>
            <a:chOff x="-9231564" y="-809793"/>
            <a:chExt cx="6536416" cy="3601261"/>
          </a:xfrm>
        </p:grpSpPr>
        <p:sp>
          <p:nvSpPr>
            <p:cNvPr id="749" name="Google Shape;749;p37"/>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37"/>
          <p:cNvGrpSpPr/>
          <p:nvPr/>
        </p:nvGrpSpPr>
        <p:grpSpPr>
          <a:xfrm rot="10800000" flipH="1">
            <a:off x="-1314898" y="-1112792"/>
            <a:ext cx="4115521" cy="3868105"/>
            <a:chOff x="-2113384" y="-2498114"/>
            <a:chExt cx="10793393" cy="10141860"/>
          </a:xfrm>
        </p:grpSpPr>
        <p:grpSp>
          <p:nvGrpSpPr>
            <p:cNvPr id="769" name="Google Shape;769;p37"/>
            <p:cNvGrpSpPr/>
            <p:nvPr/>
          </p:nvGrpSpPr>
          <p:grpSpPr>
            <a:xfrm rot="-933916">
              <a:off x="-1200449" y="-1442210"/>
              <a:ext cx="8967523" cy="8030051"/>
              <a:chOff x="3708681" y="1511318"/>
              <a:chExt cx="7077374" cy="6337500"/>
            </a:xfrm>
          </p:grpSpPr>
          <p:sp>
            <p:nvSpPr>
              <p:cNvPr id="770" name="Google Shape;770;p37"/>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7"/>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7"/>
          <p:cNvGrpSpPr/>
          <p:nvPr/>
        </p:nvGrpSpPr>
        <p:grpSpPr>
          <a:xfrm rot="-1732202">
            <a:off x="8261168" y="4240224"/>
            <a:ext cx="1092611" cy="1121981"/>
            <a:chOff x="6915152" y="4038195"/>
            <a:chExt cx="958640" cy="984408"/>
          </a:xfrm>
        </p:grpSpPr>
        <p:sp>
          <p:nvSpPr>
            <p:cNvPr id="777" name="Google Shape;777;p3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7"/>
          <p:cNvGrpSpPr/>
          <p:nvPr/>
        </p:nvGrpSpPr>
        <p:grpSpPr>
          <a:xfrm rot="-1732221">
            <a:off x="-146026" y="3888425"/>
            <a:ext cx="1777783" cy="1825571"/>
            <a:chOff x="6915152" y="4038195"/>
            <a:chExt cx="958640" cy="984408"/>
          </a:xfrm>
        </p:grpSpPr>
        <p:sp>
          <p:nvSpPr>
            <p:cNvPr id="780" name="Google Shape;780;p3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7"/>
          <p:cNvSpPr/>
          <p:nvPr/>
        </p:nvSpPr>
        <p:spPr>
          <a:xfrm rot="10800000" flipH="1">
            <a:off x="1191454" y="4046171"/>
            <a:ext cx="290497" cy="374567"/>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
  <p:cSld name="CUSTOM_16">
    <p:spTree>
      <p:nvGrpSpPr>
        <p:cNvPr id="1" name="Shape 783"/>
        <p:cNvGrpSpPr/>
        <p:nvPr/>
      </p:nvGrpSpPr>
      <p:grpSpPr>
        <a:xfrm>
          <a:off x="0" y="0"/>
          <a:ext cx="0" cy="0"/>
          <a:chOff x="0" y="0"/>
          <a:chExt cx="0" cy="0"/>
        </a:xfrm>
      </p:grpSpPr>
      <p:sp>
        <p:nvSpPr>
          <p:cNvPr id="784" name="Google Shape;784;p38"/>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rot="5400000">
            <a:off x="5294063" y="4744468"/>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3720173" y="501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407301" y="16467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3274068" y="49623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rot="5400000">
            <a:off x="9035453" y="4963913"/>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318535" y="4055187"/>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838648" y="4926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4112367" y="46898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570342" y="265758"/>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84275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txBox="1">
            <a:spLocks noGrp="1"/>
          </p:cNvSpPr>
          <p:nvPr>
            <p:ph type="subTitle" idx="1"/>
          </p:nvPr>
        </p:nvSpPr>
        <p:spPr>
          <a:xfrm>
            <a:off x="712850" y="3576821"/>
            <a:ext cx="2121000" cy="696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800" name="Google Shape;800;p38"/>
          <p:cNvSpPr txBox="1">
            <a:spLocks noGrp="1"/>
          </p:cNvSpPr>
          <p:nvPr>
            <p:ph type="subTitle" idx="2"/>
          </p:nvPr>
        </p:nvSpPr>
        <p:spPr>
          <a:xfrm>
            <a:off x="712850" y="2222389"/>
            <a:ext cx="2121000" cy="69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801" name="Google Shape;801;p38"/>
          <p:cNvSpPr txBox="1">
            <a:spLocks noGrp="1"/>
          </p:cNvSpPr>
          <p:nvPr>
            <p:ph type="title"/>
          </p:nvPr>
        </p:nvSpPr>
        <p:spPr>
          <a:xfrm>
            <a:off x="713374" y="1798569"/>
            <a:ext cx="21201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2" name="Google Shape;802;p38"/>
          <p:cNvSpPr txBox="1">
            <a:spLocks noGrp="1"/>
          </p:cNvSpPr>
          <p:nvPr>
            <p:ph type="title" idx="3"/>
          </p:nvPr>
        </p:nvSpPr>
        <p:spPr>
          <a:xfrm>
            <a:off x="712850" y="3150263"/>
            <a:ext cx="21210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3" name="Google Shape;803;p38"/>
          <p:cNvSpPr txBox="1">
            <a:spLocks noGrp="1"/>
          </p:cNvSpPr>
          <p:nvPr>
            <p:ph type="title" idx="4"/>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4" name="Google Shape;804;p38"/>
          <p:cNvSpPr txBox="1">
            <a:spLocks noGrp="1"/>
          </p:cNvSpPr>
          <p:nvPr>
            <p:ph type="subTitle" idx="5"/>
          </p:nvPr>
        </p:nvSpPr>
        <p:spPr>
          <a:xfrm>
            <a:off x="2870110" y="3579309"/>
            <a:ext cx="2121000" cy="696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805" name="Google Shape;805;p38"/>
          <p:cNvSpPr txBox="1">
            <a:spLocks noGrp="1"/>
          </p:cNvSpPr>
          <p:nvPr>
            <p:ph type="subTitle" idx="6"/>
          </p:nvPr>
        </p:nvSpPr>
        <p:spPr>
          <a:xfrm>
            <a:off x="2870110" y="2224878"/>
            <a:ext cx="2121000" cy="69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806" name="Google Shape;806;p38"/>
          <p:cNvSpPr txBox="1">
            <a:spLocks noGrp="1"/>
          </p:cNvSpPr>
          <p:nvPr>
            <p:ph type="title" idx="7"/>
          </p:nvPr>
        </p:nvSpPr>
        <p:spPr>
          <a:xfrm>
            <a:off x="2870634" y="1801057"/>
            <a:ext cx="21201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7" name="Google Shape;807;p38"/>
          <p:cNvSpPr txBox="1">
            <a:spLocks noGrp="1"/>
          </p:cNvSpPr>
          <p:nvPr>
            <p:ph type="title" idx="8"/>
          </p:nvPr>
        </p:nvSpPr>
        <p:spPr>
          <a:xfrm>
            <a:off x="2870110" y="3152751"/>
            <a:ext cx="2121000" cy="48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CUSTOM_18">
    <p:spTree>
      <p:nvGrpSpPr>
        <p:cNvPr id="1" name="Shape 808"/>
        <p:cNvGrpSpPr/>
        <p:nvPr/>
      </p:nvGrpSpPr>
      <p:grpSpPr>
        <a:xfrm>
          <a:off x="0" y="0"/>
          <a:ext cx="0" cy="0"/>
          <a:chOff x="0" y="0"/>
          <a:chExt cx="0" cy="0"/>
        </a:xfrm>
      </p:grpSpPr>
      <p:sp>
        <p:nvSpPr>
          <p:cNvPr id="809" name="Google Shape;809;p39"/>
          <p:cNvSpPr txBox="1">
            <a:spLocks noGrp="1"/>
          </p:cNvSpPr>
          <p:nvPr>
            <p:ph type="title" hasCustomPrompt="1"/>
          </p:nvPr>
        </p:nvSpPr>
        <p:spPr>
          <a:xfrm>
            <a:off x="1842150" y="1471248"/>
            <a:ext cx="5459700" cy="167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10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0" name="Google Shape;810;p39"/>
          <p:cNvSpPr txBox="1">
            <a:spLocks noGrp="1"/>
          </p:cNvSpPr>
          <p:nvPr>
            <p:ph type="subTitle" idx="1"/>
          </p:nvPr>
        </p:nvSpPr>
        <p:spPr>
          <a:xfrm>
            <a:off x="1842150" y="3143044"/>
            <a:ext cx="5459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11" name="Google Shape;811;p39"/>
          <p:cNvGrpSpPr/>
          <p:nvPr/>
        </p:nvGrpSpPr>
        <p:grpSpPr>
          <a:xfrm>
            <a:off x="-2748276" y="2184274"/>
            <a:ext cx="6573176" cy="6177407"/>
            <a:chOff x="-2113384" y="-2498114"/>
            <a:chExt cx="10793393" cy="10141860"/>
          </a:xfrm>
        </p:grpSpPr>
        <p:grpSp>
          <p:nvGrpSpPr>
            <p:cNvPr id="812" name="Google Shape;812;p39"/>
            <p:cNvGrpSpPr/>
            <p:nvPr/>
          </p:nvGrpSpPr>
          <p:grpSpPr>
            <a:xfrm rot="-933916">
              <a:off x="-1200449" y="-1442210"/>
              <a:ext cx="8967523" cy="8030051"/>
              <a:chOff x="3708681" y="1511318"/>
              <a:chExt cx="7077374" cy="6337500"/>
            </a:xfrm>
          </p:grpSpPr>
          <p:sp>
            <p:nvSpPr>
              <p:cNvPr id="813" name="Google Shape;813;p39"/>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39"/>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9"/>
          <p:cNvGrpSpPr/>
          <p:nvPr/>
        </p:nvGrpSpPr>
        <p:grpSpPr>
          <a:xfrm rot="-1732202">
            <a:off x="-167982" y="-249901"/>
            <a:ext cx="1092611" cy="1121981"/>
            <a:chOff x="6915152" y="4038195"/>
            <a:chExt cx="958640" cy="984408"/>
          </a:xfrm>
        </p:grpSpPr>
        <p:sp>
          <p:nvSpPr>
            <p:cNvPr id="820" name="Google Shape;820;p39"/>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9"/>
          <p:cNvGrpSpPr/>
          <p:nvPr/>
        </p:nvGrpSpPr>
        <p:grpSpPr>
          <a:xfrm>
            <a:off x="5389249" y="-3044951"/>
            <a:ext cx="6573176" cy="6177407"/>
            <a:chOff x="-2113384" y="-2498114"/>
            <a:chExt cx="10793393" cy="10141860"/>
          </a:xfrm>
        </p:grpSpPr>
        <p:grpSp>
          <p:nvGrpSpPr>
            <p:cNvPr id="823" name="Google Shape;823;p39"/>
            <p:cNvGrpSpPr/>
            <p:nvPr/>
          </p:nvGrpSpPr>
          <p:grpSpPr>
            <a:xfrm rot="-933916">
              <a:off x="-1200449" y="-1442210"/>
              <a:ext cx="8967523" cy="8030051"/>
              <a:chOff x="3708681" y="1511318"/>
              <a:chExt cx="7077374" cy="6337500"/>
            </a:xfrm>
          </p:grpSpPr>
          <p:sp>
            <p:nvSpPr>
              <p:cNvPr id="824" name="Google Shape;824;p39"/>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39"/>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9"/>
          <p:cNvGrpSpPr/>
          <p:nvPr/>
        </p:nvGrpSpPr>
        <p:grpSpPr>
          <a:xfrm flipH="1">
            <a:off x="39323" y="92331"/>
            <a:ext cx="9032673" cy="4976582"/>
            <a:chOff x="-9231564" y="-809793"/>
            <a:chExt cx="6536416" cy="3601261"/>
          </a:xfrm>
        </p:grpSpPr>
        <p:sp>
          <p:nvSpPr>
            <p:cNvPr id="831" name="Google Shape;831;p39"/>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9"/>
          <p:cNvGrpSpPr/>
          <p:nvPr/>
        </p:nvGrpSpPr>
        <p:grpSpPr>
          <a:xfrm rot="-1732202">
            <a:off x="8261168" y="4240224"/>
            <a:ext cx="1092611" cy="1121981"/>
            <a:chOff x="6915152" y="4038195"/>
            <a:chExt cx="958640" cy="984408"/>
          </a:xfrm>
        </p:grpSpPr>
        <p:sp>
          <p:nvSpPr>
            <p:cNvPr id="851" name="Google Shape;851;p39"/>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1">
  <p:cSld name="CUSTOM_27">
    <p:spTree>
      <p:nvGrpSpPr>
        <p:cNvPr id="1" name="Shape 853"/>
        <p:cNvGrpSpPr/>
        <p:nvPr/>
      </p:nvGrpSpPr>
      <p:grpSpPr>
        <a:xfrm>
          <a:off x="0" y="0"/>
          <a:ext cx="0" cy="0"/>
          <a:chOff x="0" y="0"/>
          <a:chExt cx="0" cy="0"/>
        </a:xfrm>
      </p:grpSpPr>
      <p:sp>
        <p:nvSpPr>
          <p:cNvPr id="854" name="Google Shape;854;p40"/>
          <p:cNvSpPr txBox="1">
            <a:spLocks noGrp="1"/>
          </p:cNvSpPr>
          <p:nvPr>
            <p:ph type="title" hasCustomPrompt="1"/>
          </p:nvPr>
        </p:nvSpPr>
        <p:spPr>
          <a:xfrm>
            <a:off x="1018425" y="2538050"/>
            <a:ext cx="7107300" cy="167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10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5" name="Google Shape;855;p40"/>
          <p:cNvSpPr txBox="1">
            <a:spLocks noGrp="1"/>
          </p:cNvSpPr>
          <p:nvPr>
            <p:ph type="subTitle" idx="1"/>
          </p:nvPr>
        </p:nvSpPr>
        <p:spPr>
          <a:xfrm>
            <a:off x="1842150" y="4209844"/>
            <a:ext cx="5459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56" name="Google Shape;856;p40"/>
          <p:cNvGrpSpPr/>
          <p:nvPr/>
        </p:nvGrpSpPr>
        <p:grpSpPr>
          <a:xfrm flipH="1">
            <a:off x="39323" y="92331"/>
            <a:ext cx="9032673" cy="4976582"/>
            <a:chOff x="-9231564" y="-809793"/>
            <a:chExt cx="6536416" cy="3601261"/>
          </a:xfrm>
        </p:grpSpPr>
        <p:sp>
          <p:nvSpPr>
            <p:cNvPr id="857" name="Google Shape;857;p40"/>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0"/>
          <p:cNvGrpSpPr/>
          <p:nvPr/>
        </p:nvGrpSpPr>
        <p:grpSpPr>
          <a:xfrm rot="10800000" flipH="1">
            <a:off x="50499" y="-3087505"/>
            <a:ext cx="8992628" cy="4946828"/>
            <a:chOff x="-9231564" y="-720427"/>
            <a:chExt cx="6507438" cy="3579729"/>
          </a:xfrm>
        </p:grpSpPr>
        <p:sp>
          <p:nvSpPr>
            <p:cNvPr id="877" name="Google Shape;877;p40"/>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6966381"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191756" y="2774732"/>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221468" y="258950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8816409" y="277649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0"/>
          <p:cNvGrpSpPr/>
          <p:nvPr/>
        </p:nvGrpSpPr>
        <p:grpSpPr>
          <a:xfrm rot="-9866049" flipH="1">
            <a:off x="-1173595" y="-7041070"/>
            <a:ext cx="11491187" cy="10289890"/>
            <a:chOff x="3708681" y="1511318"/>
            <a:chExt cx="7077374" cy="6337500"/>
          </a:xfrm>
        </p:grpSpPr>
        <p:sp>
          <p:nvSpPr>
            <p:cNvPr id="897" name="Google Shape;897;p40"/>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 name="Google Shape;900;p40"/>
          <p:cNvSpPr/>
          <p:nvPr/>
        </p:nvSpPr>
        <p:spPr>
          <a:xfrm rot="10800000" flipH="1">
            <a:off x="50500" y="931222"/>
            <a:ext cx="566695" cy="730551"/>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rot="10800000" flipH="1">
            <a:off x="8008638" y="1210816"/>
            <a:ext cx="385724" cy="497258"/>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902"/>
        <p:cNvGrpSpPr/>
        <p:nvPr/>
      </p:nvGrpSpPr>
      <p:grpSpPr>
        <a:xfrm>
          <a:off x="0" y="0"/>
          <a:ext cx="0" cy="0"/>
          <a:chOff x="0" y="0"/>
          <a:chExt cx="0" cy="0"/>
        </a:xfrm>
      </p:grpSpPr>
      <p:sp>
        <p:nvSpPr>
          <p:cNvPr id="903" name="Google Shape;903;p41"/>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04" name="Google Shape;904;p41"/>
          <p:cNvGrpSpPr/>
          <p:nvPr/>
        </p:nvGrpSpPr>
        <p:grpSpPr>
          <a:xfrm flipH="1">
            <a:off x="39323" y="92331"/>
            <a:ext cx="9032673" cy="4976582"/>
            <a:chOff x="-9231564" y="-809793"/>
            <a:chExt cx="6536416" cy="3601261"/>
          </a:xfrm>
        </p:grpSpPr>
        <p:sp>
          <p:nvSpPr>
            <p:cNvPr id="905" name="Google Shape;905;p41"/>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1"/>
          <p:cNvGrpSpPr/>
          <p:nvPr/>
        </p:nvGrpSpPr>
        <p:grpSpPr>
          <a:xfrm flipH="1">
            <a:off x="-212770" y="-180509"/>
            <a:ext cx="1092657" cy="1122028"/>
            <a:chOff x="6915152" y="4038195"/>
            <a:chExt cx="958640" cy="984408"/>
          </a:xfrm>
        </p:grpSpPr>
        <p:sp>
          <p:nvSpPr>
            <p:cNvPr id="925" name="Google Shape;925;p4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41"/>
          <p:cNvGrpSpPr/>
          <p:nvPr/>
        </p:nvGrpSpPr>
        <p:grpSpPr>
          <a:xfrm rot="-5236163" flipH="1">
            <a:off x="8383888" y="4361974"/>
            <a:ext cx="1092652" cy="1122023"/>
            <a:chOff x="6915152" y="4038195"/>
            <a:chExt cx="958640" cy="984408"/>
          </a:xfrm>
        </p:grpSpPr>
        <p:sp>
          <p:nvSpPr>
            <p:cNvPr id="928" name="Google Shape;928;p4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61156" y="2203450"/>
            <a:ext cx="3886200" cy="681000"/>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29" name="Google Shape;29;p5"/>
          <p:cNvSpPr txBox="1">
            <a:spLocks noGrp="1"/>
          </p:cNvSpPr>
          <p:nvPr>
            <p:ph type="body" idx="1"/>
          </p:nvPr>
        </p:nvSpPr>
        <p:spPr>
          <a:xfrm>
            <a:off x="361156" y="1453357"/>
            <a:ext cx="3886200" cy="7500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30" name="Google Shape;30;p5"/>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 name="Google Shape;31;p5"/>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 name="Google Shape;32;p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930"/>
        <p:cNvGrpSpPr/>
        <p:nvPr/>
      </p:nvGrpSpPr>
      <p:grpSpPr>
        <a:xfrm>
          <a:off x="0" y="0"/>
          <a:ext cx="0" cy="0"/>
          <a:chOff x="0" y="0"/>
          <a:chExt cx="0" cy="0"/>
        </a:xfrm>
      </p:grpSpPr>
      <p:sp>
        <p:nvSpPr>
          <p:cNvPr id="931" name="Google Shape;931;p42"/>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2" name="Google Shape;932;p42"/>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rot="5400000">
            <a:off x="5294063" y="4744468"/>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3720173" y="501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407301" y="16467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274068" y="49623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rot="5400000">
            <a:off x="9035453" y="4963913"/>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318535" y="4055187"/>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8111226" y="10096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8838648" y="4926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4112367" y="46898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84275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345872" y="25928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948"/>
        <p:cNvGrpSpPr/>
        <p:nvPr/>
      </p:nvGrpSpPr>
      <p:grpSpPr>
        <a:xfrm>
          <a:off x="0" y="0"/>
          <a:ext cx="0" cy="0"/>
          <a:chOff x="0" y="0"/>
          <a:chExt cx="0" cy="0"/>
        </a:xfrm>
      </p:grpSpPr>
      <p:grpSp>
        <p:nvGrpSpPr>
          <p:cNvPr id="949" name="Google Shape;949;p43"/>
          <p:cNvGrpSpPr/>
          <p:nvPr/>
        </p:nvGrpSpPr>
        <p:grpSpPr>
          <a:xfrm>
            <a:off x="69924" y="101747"/>
            <a:ext cx="9009429" cy="4967166"/>
            <a:chOff x="-9231564" y="-802979"/>
            <a:chExt cx="6519595" cy="3594447"/>
          </a:xfrm>
        </p:grpSpPr>
        <p:sp>
          <p:nvSpPr>
            <p:cNvPr id="950" name="Google Shape;950;p43"/>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5291124" y="-754652"/>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rot="5400000">
              <a:off x="-5451161" y="2556686"/>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6590093"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rot="5400000">
              <a:off x="-5897340" y="-464626"/>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987424" y="315051"/>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6912913" y="2714381"/>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rot="5400000">
              <a:off x="-2743737" y="2715485"/>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rot="5400000">
              <a:off x="-4517844" y="-49367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6306285" y="25171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6785474" y="-642221"/>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43"/>
          <p:cNvGrpSpPr/>
          <p:nvPr/>
        </p:nvGrpSpPr>
        <p:grpSpPr>
          <a:xfrm rot="-3673744">
            <a:off x="6160817" y="-217659"/>
            <a:ext cx="1092665" cy="1122036"/>
            <a:chOff x="6915152" y="4038195"/>
            <a:chExt cx="958640" cy="984408"/>
          </a:xfrm>
        </p:grpSpPr>
        <p:sp>
          <p:nvSpPr>
            <p:cNvPr id="970" name="Google Shape;970;p43"/>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3"/>
          <p:cNvGrpSpPr/>
          <p:nvPr/>
        </p:nvGrpSpPr>
        <p:grpSpPr>
          <a:xfrm rot="4000164">
            <a:off x="5970472" y="4357556"/>
            <a:ext cx="1092653" cy="1122024"/>
            <a:chOff x="6915152" y="4038195"/>
            <a:chExt cx="958640" cy="984408"/>
          </a:xfrm>
        </p:grpSpPr>
        <p:sp>
          <p:nvSpPr>
            <p:cNvPr id="973" name="Google Shape;973;p43"/>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43"/>
          <p:cNvSpPr txBox="1">
            <a:spLocks noGrp="1"/>
          </p:cNvSpPr>
          <p:nvPr>
            <p:ph type="title"/>
          </p:nvPr>
        </p:nvSpPr>
        <p:spPr>
          <a:xfrm>
            <a:off x="5589142" y="1641888"/>
            <a:ext cx="286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6" name="Google Shape;976;p43"/>
          <p:cNvSpPr txBox="1">
            <a:spLocks noGrp="1"/>
          </p:cNvSpPr>
          <p:nvPr>
            <p:ph type="subTitle" idx="1"/>
          </p:nvPr>
        </p:nvSpPr>
        <p:spPr>
          <a:xfrm>
            <a:off x="5589142" y="2378979"/>
            <a:ext cx="2861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977"/>
        <p:cNvGrpSpPr/>
        <p:nvPr/>
      </p:nvGrpSpPr>
      <p:grpSpPr>
        <a:xfrm>
          <a:off x="0" y="0"/>
          <a:ext cx="0" cy="0"/>
          <a:chOff x="0" y="0"/>
          <a:chExt cx="0" cy="0"/>
        </a:xfrm>
      </p:grpSpPr>
      <p:grpSp>
        <p:nvGrpSpPr>
          <p:cNvPr id="978" name="Google Shape;978;p44"/>
          <p:cNvGrpSpPr/>
          <p:nvPr/>
        </p:nvGrpSpPr>
        <p:grpSpPr>
          <a:xfrm flipH="1">
            <a:off x="69924" y="101747"/>
            <a:ext cx="9009429" cy="4967166"/>
            <a:chOff x="-9231564" y="-802979"/>
            <a:chExt cx="6519595" cy="3594447"/>
          </a:xfrm>
        </p:grpSpPr>
        <p:sp>
          <p:nvSpPr>
            <p:cNvPr id="979" name="Google Shape;979;p44"/>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5291124" y="-754652"/>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rot="5400000">
              <a:off x="-5451161" y="2556686"/>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590093"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rot="5400000">
              <a:off x="-5897340" y="-464626"/>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8987424" y="315051"/>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6912913" y="2714381"/>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rot="5400000">
              <a:off x="-2743737" y="2715485"/>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rot="5400000">
              <a:off x="-4517844" y="-49367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306285" y="25171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6785474" y="-642221"/>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4"/>
          <p:cNvSpPr txBox="1">
            <a:spLocks noGrp="1"/>
          </p:cNvSpPr>
          <p:nvPr>
            <p:ph type="title"/>
          </p:nvPr>
        </p:nvSpPr>
        <p:spPr>
          <a:xfrm>
            <a:off x="712342" y="1641888"/>
            <a:ext cx="2861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9" name="Google Shape;999;p44"/>
          <p:cNvSpPr txBox="1">
            <a:spLocks noGrp="1"/>
          </p:cNvSpPr>
          <p:nvPr>
            <p:ph type="subTitle" idx="1"/>
          </p:nvPr>
        </p:nvSpPr>
        <p:spPr>
          <a:xfrm>
            <a:off x="712342" y="2378979"/>
            <a:ext cx="2861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00" name="Google Shape;1000;p44"/>
          <p:cNvGrpSpPr/>
          <p:nvPr/>
        </p:nvGrpSpPr>
        <p:grpSpPr>
          <a:xfrm>
            <a:off x="-884811" y="-1497239"/>
            <a:ext cx="3847845" cy="3616587"/>
            <a:chOff x="-2113384" y="-2498114"/>
            <a:chExt cx="10793393" cy="10141860"/>
          </a:xfrm>
        </p:grpSpPr>
        <p:grpSp>
          <p:nvGrpSpPr>
            <p:cNvPr id="1001" name="Google Shape;1001;p44"/>
            <p:cNvGrpSpPr/>
            <p:nvPr/>
          </p:nvGrpSpPr>
          <p:grpSpPr>
            <a:xfrm rot="-933916">
              <a:off x="-1200449" y="-1442210"/>
              <a:ext cx="8967523" cy="8030051"/>
              <a:chOff x="3708681" y="1511318"/>
              <a:chExt cx="7077374" cy="6337500"/>
            </a:xfrm>
          </p:grpSpPr>
          <p:sp>
            <p:nvSpPr>
              <p:cNvPr id="1002" name="Google Shape;1002;p44"/>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44"/>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4"/>
          <p:cNvGrpSpPr/>
          <p:nvPr/>
        </p:nvGrpSpPr>
        <p:grpSpPr>
          <a:xfrm rot="-1591928" flipH="1">
            <a:off x="4684752" y="-980310"/>
            <a:ext cx="7560456" cy="7104531"/>
            <a:chOff x="-2113384" y="-2498114"/>
            <a:chExt cx="10793393" cy="10141860"/>
          </a:xfrm>
        </p:grpSpPr>
        <p:grpSp>
          <p:nvGrpSpPr>
            <p:cNvPr id="1009" name="Google Shape;1009;p44"/>
            <p:cNvGrpSpPr/>
            <p:nvPr/>
          </p:nvGrpSpPr>
          <p:grpSpPr>
            <a:xfrm rot="-933916">
              <a:off x="-1200449" y="-1442210"/>
              <a:ext cx="8967523" cy="8030051"/>
              <a:chOff x="3708681" y="1511318"/>
              <a:chExt cx="7077374" cy="6337500"/>
            </a:xfrm>
          </p:grpSpPr>
          <p:sp>
            <p:nvSpPr>
              <p:cNvPr id="1010" name="Google Shape;1010;p44"/>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44"/>
            <p:cNvSpPr/>
            <p:nvPr/>
          </p:nvSpPr>
          <p:spPr>
            <a:xfrm>
              <a:off x="2090723" y="5258769"/>
              <a:ext cx="719370" cy="930622"/>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012469" y="-643609"/>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3756943" y="-480056"/>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016"/>
        <p:cNvGrpSpPr/>
        <p:nvPr/>
      </p:nvGrpSpPr>
      <p:grpSpPr>
        <a:xfrm>
          <a:off x="0" y="0"/>
          <a:ext cx="0" cy="0"/>
          <a:chOff x="0" y="0"/>
          <a:chExt cx="0" cy="0"/>
        </a:xfrm>
      </p:grpSpPr>
      <p:sp>
        <p:nvSpPr>
          <p:cNvPr id="1017" name="Google Shape;1017;p45"/>
          <p:cNvSpPr txBox="1">
            <a:spLocks noGrp="1"/>
          </p:cNvSpPr>
          <p:nvPr>
            <p:ph type="body" idx="1"/>
          </p:nvPr>
        </p:nvSpPr>
        <p:spPr>
          <a:xfrm>
            <a:off x="722500" y="1895475"/>
            <a:ext cx="3847800" cy="2417400"/>
          </a:xfrm>
          <a:prstGeom prst="rect">
            <a:avLst/>
          </a:prstGeom>
        </p:spPr>
        <p:txBody>
          <a:bodyPr spcFirstLastPara="1" wrap="square" lIns="91425" tIns="91425" rIns="91425" bIns="91425" anchor="t" anchorCtr="0">
            <a:noAutofit/>
          </a:bodyPr>
          <a:lstStyle>
            <a:lvl1pPr marL="457200" lvl="0" indent="-381000" rtl="0">
              <a:lnSpc>
                <a:spcPct val="100000"/>
              </a:lnSpc>
              <a:spcBef>
                <a:spcPts val="0"/>
              </a:spcBef>
              <a:spcAft>
                <a:spcPts val="0"/>
              </a:spcAft>
              <a:buClr>
                <a:schemeClr val="dk1"/>
              </a:buClr>
              <a:buSzPts val="2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18" name="Google Shape;1018;p45"/>
          <p:cNvSpPr txBox="1">
            <a:spLocks noGrp="1"/>
          </p:cNvSpPr>
          <p:nvPr>
            <p:ph type="body" idx="2"/>
          </p:nvPr>
        </p:nvSpPr>
        <p:spPr>
          <a:xfrm>
            <a:off x="4674500" y="1895475"/>
            <a:ext cx="3747000" cy="2417400"/>
          </a:xfrm>
          <a:prstGeom prst="rect">
            <a:avLst/>
          </a:prstGeom>
        </p:spPr>
        <p:txBody>
          <a:bodyPr spcFirstLastPara="1" wrap="square" lIns="91425" tIns="91425" rIns="91425" bIns="91425" anchor="t" anchorCtr="0">
            <a:noAutofit/>
          </a:bodyPr>
          <a:lstStyle>
            <a:lvl1pPr marL="457200" lvl="0" indent="-381000" rtl="0">
              <a:lnSpc>
                <a:spcPct val="100000"/>
              </a:lnSpc>
              <a:spcBef>
                <a:spcPts val="0"/>
              </a:spcBef>
              <a:spcAft>
                <a:spcPts val="0"/>
              </a:spcAft>
              <a:buClr>
                <a:schemeClr val="dk1"/>
              </a:buClr>
              <a:buSzPts val="2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19" name="Google Shape;1019;p45"/>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20" name="Google Shape;1020;p45"/>
          <p:cNvGrpSpPr/>
          <p:nvPr/>
        </p:nvGrpSpPr>
        <p:grpSpPr>
          <a:xfrm>
            <a:off x="190866" y="92331"/>
            <a:ext cx="8992628" cy="4976582"/>
            <a:chOff x="-9231564" y="-809793"/>
            <a:chExt cx="6507438" cy="3601261"/>
          </a:xfrm>
        </p:grpSpPr>
        <p:sp>
          <p:nvSpPr>
            <p:cNvPr id="1021" name="Google Shape;1021;p45"/>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4817537" y="2714381"/>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9082457" y="2667715"/>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8041137" y="71469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302655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4210910" y="25171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5903211" y="2611126"/>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45"/>
          <p:cNvSpPr/>
          <p:nvPr/>
        </p:nvSpPr>
        <p:spPr>
          <a:xfrm flipH="1">
            <a:off x="8604031" y="472061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flipH="1">
            <a:off x="984781" y="9231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rot="-1243000" flipH="1">
            <a:off x="8461494" y="1171069"/>
            <a:ext cx="1092655" cy="1122026"/>
            <a:chOff x="6915152" y="4038195"/>
            <a:chExt cx="958640" cy="984408"/>
          </a:xfrm>
        </p:grpSpPr>
        <p:sp>
          <p:nvSpPr>
            <p:cNvPr id="1043" name="Google Shape;1043;p45"/>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5"/>
          <p:cNvGrpSpPr/>
          <p:nvPr/>
        </p:nvGrpSpPr>
        <p:grpSpPr>
          <a:xfrm rot="-1487330" flipH="1">
            <a:off x="-294586" y="4419418"/>
            <a:ext cx="1092681" cy="1122052"/>
            <a:chOff x="6915152" y="4038195"/>
            <a:chExt cx="958640" cy="984408"/>
          </a:xfrm>
        </p:grpSpPr>
        <p:sp>
          <p:nvSpPr>
            <p:cNvPr id="1046" name="Google Shape;1046;p45"/>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48"/>
        <p:cNvGrpSpPr/>
        <p:nvPr/>
      </p:nvGrpSpPr>
      <p:grpSpPr>
        <a:xfrm>
          <a:off x="0" y="0"/>
          <a:ext cx="0" cy="0"/>
          <a:chOff x="0" y="0"/>
          <a:chExt cx="0" cy="0"/>
        </a:xfrm>
      </p:grpSpPr>
      <p:grpSp>
        <p:nvGrpSpPr>
          <p:cNvPr id="1049" name="Google Shape;1049;p46"/>
          <p:cNvGrpSpPr/>
          <p:nvPr/>
        </p:nvGrpSpPr>
        <p:grpSpPr>
          <a:xfrm>
            <a:off x="69924" y="92331"/>
            <a:ext cx="8992628" cy="5070322"/>
            <a:chOff x="-9231564" y="-809793"/>
            <a:chExt cx="6507438" cy="3669095"/>
          </a:xfrm>
        </p:grpSpPr>
        <p:sp>
          <p:nvSpPr>
            <p:cNvPr id="1050" name="Google Shape;1050;p46"/>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4428987" y="2595554"/>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9118572" y="1335844"/>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6244010" y="2677159"/>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5780336" y="-774122"/>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899266" y="314339"/>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420114" y="-71362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6"/>
          <p:cNvGrpSpPr/>
          <p:nvPr/>
        </p:nvGrpSpPr>
        <p:grpSpPr>
          <a:xfrm rot="-1732202">
            <a:off x="8405268" y="130911"/>
            <a:ext cx="1092611" cy="1121981"/>
            <a:chOff x="6915152" y="4038195"/>
            <a:chExt cx="958640" cy="984408"/>
          </a:xfrm>
        </p:grpSpPr>
        <p:sp>
          <p:nvSpPr>
            <p:cNvPr id="1070" name="Google Shape;1070;p46"/>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6"/>
          <p:cNvGrpSpPr/>
          <p:nvPr/>
        </p:nvGrpSpPr>
        <p:grpSpPr>
          <a:xfrm rot="1732202" flipH="1">
            <a:off x="66468" y="-431651"/>
            <a:ext cx="1092611" cy="1121981"/>
            <a:chOff x="6915152" y="4038195"/>
            <a:chExt cx="958640" cy="984408"/>
          </a:xfrm>
        </p:grpSpPr>
        <p:sp>
          <p:nvSpPr>
            <p:cNvPr id="1073" name="Google Shape;1073;p46"/>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6"/>
          <p:cNvSpPr txBox="1">
            <a:spLocks noGrp="1"/>
          </p:cNvSpPr>
          <p:nvPr>
            <p:ph type="subTitle" idx="1"/>
          </p:nvPr>
        </p:nvSpPr>
        <p:spPr>
          <a:xfrm>
            <a:off x="782553" y="1941854"/>
            <a:ext cx="24135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076" name="Google Shape;1076;p46"/>
          <p:cNvSpPr txBox="1">
            <a:spLocks noGrp="1"/>
          </p:cNvSpPr>
          <p:nvPr>
            <p:ph type="subTitle" idx="2"/>
          </p:nvPr>
        </p:nvSpPr>
        <p:spPr>
          <a:xfrm>
            <a:off x="782550" y="1520850"/>
            <a:ext cx="24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2600" b="1">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077" name="Google Shape;1077;p46"/>
          <p:cNvSpPr txBox="1">
            <a:spLocks noGrp="1"/>
          </p:cNvSpPr>
          <p:nvPr>
            <p:ph type="subTitle" idx="3"/>
          </p:nvPr>
        </p:nvSpPr>
        <p:spPr>
          <a:xfrm>
            <a:off x="3364650" y="3492781"/>
            <a:ext cx="24141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078" name="Google Shape;1078;p46"/>
          <p:cNvSpPr txBox="1">
            <a:spLocks noGrp="1"/>
          </p:cNvSpPr>
          <p:nvPr>
            <p:ph type="subTitle" idx="4"/>
          </p:nvPr>
        </p:nvSpPr>
        <p:spPr>
          <a:xfrm>
            <a:off x="3364650" y="3070450"/>
            <a:ext cx="24141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2600" b="1">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079" name="Google Shape;1079;p46"/>
          <p:cNvSpPr txBox="1">
            <a:spLocks noGrp="1"/>
          </p:cNvSpPr>
          <p:nvPr>
            <p:ph type="subTitle" idx="5"/>
          </p:nvPr>
        </p:nvSpPr>
        <p:spPr>
          <a:xfrm>
            <a:off x="5947347" y="1941867"/>
            <a:ext cx="24141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080" name="Google Shape;1080;p46"/>
          <p:cNvSpPr txBox="1">
            <a:spLocks noGrp="1"/>
          </p:cNvSpPr>
          <p:nvPr>
            <p:ph type="subTitle" idx="6"/>
          </p:nvPr>
        </p:nvSpPr>
        <p:spPr>
          <a:xfrm>
            <a:off x="5947348" y="1520850"/>
            <a:ext cx="241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3000"/>
              <a:buNone/>
              <a:defRPr sz="2600" b="1">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081" name="Google Shape;1081;p46"/>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ive columns">
  <p:cSld name="CUSTOM_17">
    <p:spTree>
      <p:nvGrpSpPr>
        <p:cNvPr id="1" name="Shape 1082"/>
        <p:cNvGrpSpPr/>
        <p:nvPr/>
      </p:nvGrpSpPr>
      <p:grpSpPr>
        <a:xfrm>
          <a:off x="0" y="0"/>
          <a:ext cx="0" cy="0"/>
          <a:chOff x="0" y="0"/>
          <a:chExt cx="0" cy="0"/>
        </a:xfrm>
      </p:grpSpPr>
      <p:sp>
        <p:nvSpPr>
          <p:cNvPr id="1083" name="Google Shape;1083;p47"/>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rot="5400000">
            <a:off x="5294063" y="4744468"/>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3720173" y="501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07301" y="16467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274068" y="4962387"/>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rot="5400000">
            <a:off x="9035453" y="4963913"/>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8535" y="4055187"/>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8111226" y="10096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8838648" y="49267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112367" y="468987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570342" y="265758"/>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8427522" y="435543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txBox="1">
            <a:spLocks noGrp="1"/>
          </p:cNvSpPr>
          <p:nvPr>
            <p:ph type="subTitle" idx="1"/>
          </p:nvPr>
        </p:nvSpPr>
        <p:spPr>
          <a:xfrm>
            <a:off x="2035227" y="3861471"/>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100" name="Google Shape;1100;p47"/>
          <p:cNvSpPr txBox="1">
            <a:spLocks noGrp="1"/>
          </p:cNvSpPr>
          <p:nvPr>
            <p:ph type="subTitle" idx="2"/>
          </p:nvPr>
        </p:nvSpPr>
        <p:spPr>
          <a:xfrm>
            <a:off x="712850" y="1981813"/>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101" name="Google Shape;1101;p47"/>
          <p:cNvSpPr txBox="1">
            <a:spLocks noGrp="1"/>
          </p:cNvSpPr>
          <p:nvPr>
            <p:ph type="title"/>
          </p:nvPr>
        </p:nvSpPr>
        <p:spPr>
          <a:xfrm>
            <a:off x="713450" y="1562609"/>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2" name="Google Shape;1102;p47"/>
          <p:cNvSpPr txBox="1">
            <a:spLocks noGrp="1"/>
          </p:cNvSpPr>
          <p:nvPr>
            <p:ph type="title" idx="3"/>
          </p:nvPr>
        </p:nvSpPr>
        <p:spPr>
          <a:xfrm>
            <a:off x="2035227" y="3444983"/>
            <a:ext cx="24288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3" name="Google Shape;1103;p47"/>
          <p:cNvSpPr txBox="1">
            <a:spLocks noGrp="1"/>
          </p:cNvSpPr>
          <p:nvPr>
            <p:ph type="title" idx="4"/>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4" name="Google Shape;1104;p47"/>
          <p:cNvSpPr txBox="1">
            <a:spLocks noGrp="1"/>
          </p:cNvSpPr>
          <p:nvPr>
            <p:ph type="subTitle" idx="5"/>
          </p:nvPr>
        </p:nvSpPr>
        <p:spPr>
          <a:xfrm>
            <a:off x="4679972" y="3863509"/>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105" name="Google Shape;1105;p47"/>
          <p:cNvSpPr txBox="1">
            <a:spLocks noGrp="1"/>
          </p:cNvSpPr>
          <p:nvPr>
            <p:ph type="subTitle" idx="6"/>
          </p:nvPr>
        </p:nvSpPr>
        <p:spPr>
          <a:xfrm>
            <a:off x="3357596" y="1983863"/>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106" name="Google Shape;1106;p47"/>
          <p:cNvSpPr txBox="1">
            <a:spLocks noGrp="1"/>
          </p:cNvSpPr>
          <p:nvPr>
            <p:ph type="title" idx="7"/>
          </p:nvPr>
        </p:nvSpPr>
        <p:spPr>
          <a:xfrm>
            <a:off x="3358196" y="1565097"/>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7" name="Google Shape;1107;p47"/>
          <p:cNvSpPr txBox="1">
            <a:spLocks noGrp="1"/>
          </p:cNvSpPr>
          <p:nvPr>
            <p:ph type="title" idx="8"/>
          </p:nvPr>
        </p:nvSpPr>
        <p:spPr>
          <a:xfrm>
            <a:off x="4679972" y="3447472"/>
            <a:ext cx="24288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8" name="Google Shape;1108;p47"/>
          <p:cNvSpPr txBox="1">
            <a:spLocks noGrp="1"/>
          </p:cNvSpPr>
          <p:nvPr>
            <p:ph type="subTitle" idx="9"/>
          </p:nvPr>
        </p:nvSpPr>
        <p:spPr>
          <a:xfrm>
            <a:off x="6030448" y="1981824"/>
            <a:ext cx="2428800" cy="57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109" name="Google Shape;1109;p47"/>
          <p:cNvSpPr txBox="1">
            <a:spLocks noGrp="1"/>
          </p:cNvSpPr>
          <p:nvPr>
            <p:ph type="title" idx="13"/>
          </p:nvPr>
        </p:nvSpPr>
        <p:spPr>
          <a:xfrm>
            <a:off x="6031048" y="1562622"/>
            <a:ext cx="2427600" cy="48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6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110"/>
        <p:cNvGrpSpPr/>
        <p:nvPr/>
      </p:nvGrpSpPr>
      <p:grpSpPr>
        <a:xfrm>
          <a:off x="0" y="0"/>
          <a:ext cx="0" cy="0"/>
          <a:chOff x="0" y="0"/>
          <a:chExt cx="0" cy="0"/>
        </a:xfrm>
      </p:grpSpPr>
      <p:sp>
        <p:nvSpPr>
          <p:cNvPr id="1111" name="Google Shape;1111;p48"/>
          <p:cNvSpPr/>
          <p:nvPr/>
        </p:nvSpPr>
        <p:spPr>
          <a:xfrm rot="10800000" flipH="1">
            <a:off x="69924" y="2634632"/>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rot="10800000" flipH="1">
            <a:off x="1857618" y="4991346"/>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rot="10800000" flipH="1">
            <a:off x="511239" y="3628487"/>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rot="10800000" flipH="1">
            <a:off x="380781" y="161673"/>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rot="10800000" flipH="1">
            <a:off x="8794544" y="1349709"/>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rot="10800000" flipH="1">
            <a:off x="7699403" y="4867852"/>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rot="10800000" flipH="1">
            <a:off x="5665101" y="4903532"/>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rot="10800000" flipH="1">
            <a:off x="7388868" y="2121299"/>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rot="10800000" flipH="1">
            <a:off x="318535" y="1047792"/>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rot="10800000" flipH="1">
            <a:off x="702418" y="5000738"/>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rot="10800000" flipH="1">
            <a:off x="343376" y="2065260"/>
            <a:ext cx="49601" cy="38199"/>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rot="10800000" flipH="1">
            <a:off x="4377426" y="477916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rot="10800000" flipH="1">
            <a:off x="8838648" y="460981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rot="10800000" flipH="1">
            <a:off x="8684367" y="384160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rot="10800000" flipH="1">
            <a:off x="9012951" y="2279205"/>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48"/>
          <p:cNvGrpSpPr/>
          <p:nvPr/>
        </p:nvGrpSpPr>
        <p:grpSpPr>
          <a:xfrm rot="-8391893">
            <a:off x="-338514" y="2831626"/>
            <a:ext cx="1092648" cy="1122019"/>
            <a:chOff x="6915152" y="4038195"/>
            <a:chExt cx="958640" cy="984408"/>
          </a:xfrm>
        </p:grpSpPr>
        <p:sp>
          <p:nvSpPr>
            <p:cNvPr id="1127" name="Google Shape;1127;p4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8"/>
          <p:cNvGrpSpPr/>
          <p:nvPr/>
        </p:nvGrpSpPr>
        <p:grpSpPr>
          <a:xfrm rot="-3673744">
            <a:off x="8463892" y="675741"/>
            <a:ext cx="1092665" cy="1122036"/>
            <a:chOff x="6915152" y="4038195"/>
            <a:chExt cx="958640" cy="984408"/>
          </a:xfrm>
        </p:grpSpPr>
        <p:sp>
          <p:nvSpPr>
            <p:cNvPr id="1130" name="Google Shape;1130;p4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48"/>
          <p:cNvSpPr txBox="1">
            <a:spLocks noGrp="1"/>
          </p:cNvSpPr>
          <p:nvPr>
            <p:ph type="title"/>
          </p:nvPr>
        </p:nvSpPr>
        <p:spPr>
          <a:xfrm>
            <a:off x="861425" y="3221583"/>
            <a:ext cx="2175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solidFill>
                  <a:schemeClr val="accent3"/>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3" name="Google Shape;1133;p48"/>
          <p:cNvSpPr txBox="1">
            <a:spLocks noGrp="1"/>
          </p:cNvSpPr>
          <p:nvPr>
            <p:ph type="subTitle" idx="1"/>
          </p:nvPr>
        </p:nvSpPr>
        <p:spPr>
          <a:xfrm>
            <a:off x="861425" y="3633611"/>
            <a:ext cx="2175300" cy="6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34" name="Google Shape;1134;p48"/>
          <p:cNvSpPr txBox="1">
            <a:spLocks noGrp="1"/>
          </p:cNvSpPr>
          <p:nvPr>
            <p:ph type="title" idx="2"/>
          </p:nvPr>
        </p:nvSpPr>
        <p:spPr>
          <a:xfrm>
            <a:off x="3484346" y="3221583"/>
            <a:ext cx="2175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solidFill>
                  <a:schemeClr val="accent3"/>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5" name="Google Shape;1135;p48"/>
          <p:cNvSpPr txBox="1">
            <a:spLocks noGrp="1"/>
          </p:cNvSpPr>
          <p:nvPr>
            <p:ph type="subTitle" idx="3"/>
          </p:nvPr>
        </p:nvSpPr>
        <p:spPr>
          <a:xfrm>
            <a:off x="3484346" y="3633611"/>
            <a:ext cx="2175300" cy="6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36" name="Google Shape;1136;p48"/>
          <p:cNvSpPr txBox="1">
            <a:spLocks noGrp="1"/>
          </p:cNvSpPr>
          <p:nvPr>
            <p:ph type="title" idx="4"/>
          </p:nvPr>
        </p:nvSpPr>
        <p:spPr>
          <a:xfrm>
            <a:off x="6107273" y="3221583"/>
            <a:ext cx="2175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solidFill>
                  <a:schemeClr val="accent3"/>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7" name="Google Shape;1137;p48"/>
          <p:cNvSpPr txBox="1">
            <a:spLocks noGrp="1"/>
          </p:cNvSpPr>
          <p:nvPr>
            <p:ph type="subTitle" idx="5"/>
          </p:nvPr>
        </p:nvSpPr>
        <p:spPr>
          <a:xfrm>
            <a:off x="6107273" y="3633611"/>
            <a:ext cx="2175300" cy="6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38" name="Google Shape;1138;p48"/>
          <p:cNvSpPr txBox="1">
            <a:spLocks noGrp="1"/>
          </p:cNvSpPr>
          <p:nvPr>
            <p:ph type="title" idx="6"/>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1139"/>
        <p:cNvGrpSpPr/>
        <p:nvPr/>
      </p:nvGrpSpPr>
      <p:grpSpPr>
        <a:xfrm>
          <a:off x="0" y="0"/>
          <a:ext cx="0" cy="0"/>
          <a:chOff x="0" y="0"/>
          <a:chExt cx="0" cy="0"/>
        </a:xfrm>
      </p:grpSpPr>
      <p:grpSp>
        <p:nvGrpSpPr>
          <p:cNvPr id="1140" name="Google Shape;1140;p49"/>
          <p:cNvGrpSpPr/>
          <p:nvPr/>
        </p:nvGrpSpPr>
        <p:grpSpPr>
          <a:xfrm>
            <a:off x="75686" y="36594"/>
            <a:ext cx="8992628" cy="5070322"/>
            <a:chOff x="-9231564" y="-809793"/>
            <a:chExt cx="6507438" cy="3669095"/>
          </a:xfrm>
        </p:grpSpPr>
        <p:sp>
          <p:nvSpPr>
            <p:cNvPr id="1141" name="Google Shape;1141;p49"/>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4982961" y="265923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6386893" y="-718980"/>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3026555" y="295126"/>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4872607" y="-6258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9"/>
          <p:cNvGrpSpPr/>
          <p:nvPr/>
        </p:nvGrpSpPr>
        <p:grpSpPr>
          <a:xfrm rot="2182154">
            <a:off x="8271915" y="4322262"/>
            <a:ext cx="1092680" cy="1122051"/>
            <a:chOff x="6915152" y="4038195"/>
            <a:chExt cx="958640" cy="984408"/>
          </a:xfrm>
        </p:grpSpPr>
        <p:sp>
          <p:nvSpPr>
            <p:cNvPr id="1161" name="Google Shape;1161;p49"/>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49"/>
          <p:cNvSpPr/>
          <p:nvPr/>
        </p:nvSpPr>
        <p:spPr>
          <a:xfrm>
            <a:off x="129542" y="25478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8634635" y="835188"/>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129553" y="4659022"/>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txBox="1">
            <a:spLocks noGrp="1"/>
          </p:cNvSpPr>
          <p:nvPr>
            <p:ph type="title"/>
          </p:nvPr>
        </p:nvSpPr>
        <p:spPr>
          <a:xfrm>
            <a:off x="5734600" y="2190800"/>
            <a:ext cx="2686200" cy="667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7" name="Google Shape;1167;p49"/>
          <p:cNvSpPr txBox="1">
            <a:spLocks noGrp="1"/>
          </p:cNvSpPr>
          <p:nvPr>
            <p:ph type="subTitle" idx="1"/>
          </p:nvPr>
        </p:nvSpPr>
        <p:spPr>
          <a:xfrm>
            <a:off x="723200" y="1344125"/>
            <a:ext cx="35541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49"/>
          <p:cNvSpPr txBox="1">
            <a:spLocks noGrp="1"/>
          </p:cNvSpPr>
          <p:nvPr>
            <p:ph type="title" idx="2"/>
          </p:nvPr>
        </p:nvSpPr>
        <p:spPr>
          <a:xfrm>
            <a:off x="5734600" y="1343075"/>
            <a:ext cx="2686200" cy="667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9" name="Google Shape;1169;p49"/>
          <p:cNvSpPr txBox="1">
            <a:spLocks noGrp="1"/>
          </p:cNvSpPr>
          <p:nvPr>
            <p:ph type="subTitle" idx="3"/>
          </p:nvPr>
        </p:nvSpPr>
        <p:spPr>
          <a:xfrm>
            <a:off x="723207" y="2191850"/>
            <a:ext cx="35541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49"/>
          <p:cNvSpPr txBox="1">
            <a:spLocks noGrp="1"/>
          </p:cNvSpPr>
          <p:nvPr>
            <p:ph type="title" idx="4"/>
          </p:nvPr>
        </p:nvSpPr>
        <p:spPr>
          <a:xfrm>
            <a:off x="5734600" y="3886250"/>
            <a:ext cx="2686200" cy="667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1" name="Google Shape;1171;p49"/>
          <p:cNvSpPr txBox="1">
            <a:spLocks noGrp="1"/>
          </p:cNvSpPr>
          <p:nvPr>
            <p:ph type="subTitle" idx="5"/>
          </p:nvPr>
        </p:nvSpPr>
        <p:spPr>
          <a:xfrm>
            <a:off x="723200" y="3039575"/>
            <a:ext cx="35541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2" name="Google Shape;1172;p49"/>
          <p:cNvSpPr txBox="1">
            <a:spLocks noGrp="1"/>
          </p:cNvSpPr>
          <p:nvPr>
            <p:ph type="title" idx="6"/>
          </p:nvPr>
        </p:nvSpPr>
        <p:spPr>
          <a:xfrm>
            <a:off x="5734600" y="3038525"/>
            <a:ext cx="2686200" cy="667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3" name="Google Shape;1173;p49"/>
          <p:cNvSpPr txBox="1">
            <a:spLocks noGrp="1"/>
          </p:cNvSpPr>
          <p:nvPr>
            <p:ph type="subTitle" idx="7"/>
          </p:nvPr>
        </p:nvSpPr>
        <p:spPr>
          <a:xfrm>
            <a:off x="723207" y="3887300"/>
            <a:ext cx="35541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4" name="Google Shape;1174;p49"/>
          <p:cNvSpPr txBox="1">
            <a:spLocks noGrp="1"/>
          </p:cNvSpPr>
          <p:nvPr>
            <p:ph type="title" idx="8"/>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ive columns 1">
  <p:cSld name="CUSTOM_24">
    <p:spTree>
      <p:nvGrpSpPr>
        <p:cNvPr id="1" name="Shape 1175"/>
        <p:cNvGrpSpPr/>
        <p:nvPr/>
      </p:nvGrpSpPr>
      <p:grpSpPr>
        <a:xfrm>
          <a:off x="0" y="0"/>
          <a:ext cx="0" cy="0"/>
          <a:chOff x="0" y="0"/>
          <a:chExt cx="0" cy="0"/>
        </a:xfrm>
      </p:grpSpPr>
      <p:sp>
        <p:nvSpPr>
          <p:cNvPr id="1176" name="Google Shape;1176;p50"/>
          <p:cNvSpPr/>
          <p:nvPr/>
        </p:nvSpPr>
        <p:spPr>
          <a:xfrm rot="10800000" flipH="1">
            <a:off x="69924" y="2710985"/>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10800000" flipH="1">
            <a:off x="1857618" y="5067700"/>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10800000" flipH="1">
            <a:off x="511239" y="3704841"/>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10800000" flipH="1">
            <a:off x="1738973" y="148125"/>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10800000" flipH="1">
            <a:off x="3276381" y="314226"/>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10800000" flipH="1">
            <a:off x="7962397" y="258487"/>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10800000" flipH="1">
            <a:off x="8794544" y="1426063"/>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10800000" flipH="1">
            <a:off x="7699403" y="4944206"/>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10800000" flipH="1">
            <a:off x="331101" y="4522685"/>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10800000" flipH="1">
            <a:off x="6550668" y="4864652"/>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10800000" flipH="1">
            <a:off x="580775" y="204739"/>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rot="10800000" flipH="1">
            <a:off x="318535" y="1124146"/>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rot="10800000" flipH="1">
            <a:off x="702418" y="5077092"/>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rot="10800000" flipH="1">
            <a:off x="419576" y="1989214"/>
            <a:ext cx="49601" cy="38199"/>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rot="10800000" flipH="1">
            <a:off x="8873226" y="4169713"/>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rot="10800000" flipH="1">
            <a:off x="8838648" y="4686166"/>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rot="10800000" flipH="1">
            <a:off x="8836767" y="260361"/>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rot="10800000" flipH="1">
            <a:off x="9012951" y="2355558"/>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rot="10800000" flipH="1">
            <a:off x="4669376" y="54385"/>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50"/>
          <p:cNvGrpSpPr/>
          <p:nvPr/>
        </p:nvGrpSpPr>
        <p:grpSpPr>
          <a:xfrm rot="-9026081" flipH="1">
            <a:off x="8236258" y="-200613"/>
            <a:ext cx="1092667" cy="1122039"/>
            <a:chOff x="6915152" y="4038195"/>
            <a:chExt cx="958640" cy="984408"/>
          </a:xfrm>
        </p:grpSpPr>
        <p:sp>
          <p:nvSpPr>
            <p:cNvPr id="1196" name="Google Shape;1196;p50"/>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50"/>
          <p:cNvSpPr/>
          <p:nvPr/>
        </p:nvSpPr>
        <p:spPr>
          <a:xfrm rot="10800000" flipH="1">
            <a:off x="69917" y="720326"/>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rot="10800000" flipH="1">
            <a:off x="8598972" y="4873231"/>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rot="10800000" flipH="1">
            <a:off x="339003" y="302629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rot="10800000" flipH="1">
            <a:off x="8598965" y="212804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50"/>
          <p:cNvGrpSpPr/>
          <p:nvPr/>
        </p:nvGrpSpPr>
        <p:grpSpPr>
          <a:xfrm rot="-9026081" flipH="1">
            <a:off x="-158342" y="4676612"/>
            <a:ext cx="1092667" cy="1122039"/>
            <a:chOff x="6915152" y="4038195"/>
            <a:chExt cx="958640" cy="984408"/>
          </a:xfrm>
        </p:grpSpPr>
        <p:sp>
          <p:nvSpPr>
            <p:cNvPr id="1203" name="Google Shape;1203;p50"/>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50"/>
          <p:cNvSpPr txBox="1">
            <a:spLocks noGrp="1"/>
          </p:cNvSpPr>
          <p:nvPr>
            <p:ph type="title"/>
          </p:nvPr>
        </p:nvSpPr>
        <p:spPr>
          <a:xfrm>
            <a:off x="2035066" y="1876475"/>
            <a:ext cx="2498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6" name="Google Shape;1206;p50"/>
          <p:cNvSpPr txBox="1">
            <a:spLocks noGrp="1"/>
          </p:cNvSpPr>
          <p:nvPr>
            <p:ph type="subTitle" idx="1"/>
          </p:nvPr>
        </p:nvSpPr>
        <p:spPr>
          <a:xfrm>
            <a:off x="2035066" y="2298773"/>
            <a:ext cx="249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7" name="Google Shape;1207;p50"/>
          <p:cNvSpPr txBox="1">
            <a:spLocks noGrp="1"/>
          </p:cNvSpPr>
          <p:nvPr>
            <p:ph type="title" idx="2"/>
          </p:nvPr>
        </p:nvSpPr>
        <p:spPr>
          <a:xfrm>
            <a:off x="4644348" y="1876475"/>
            <a:ext cx="2498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8" name="Google Shape;1208;p50"/>
          <p:cNvSpPr txBox="1">
            <a:spLocks noGrp="1"/>
          </p:cNvSpPr>
          <p:nvPr>
            <p:ph type="subTitle" idx="3"/>
          </p:nvPr>
        </p:nvSpPr>
        <p:spPr>
          <a:xfrm>
            <a:off x="4634148" y="2298773"/>
            <a:ext cx="249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9" name="Google Shape;1209;p50"/>
          <p:cNvSpPr txBox="1">
            <a:spLocks noGrp="1"/>
          </p:cNvSpPr>
          <p:nvPr>
            <p:ph type="title" idx="4"/>
          </p:nvPr>
        </p:nvSpPr>
        <p:spPr>
          <a:xfrm>
            <a:off x="730425" y="3689063"/>
            <a:ext cx="2498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0" name="Google Shape;1210;p50"/>
          <p:cNvSpPr txBox="1">
            <a:spLocks noGrp="1"/>
          </p:cNvSpPr>
          <p:nvPr>
            <p:ph type="subTitle" idx="5"/>
          </p:nvPr>
        </p:nvSpPr>
        <p:spPr>
          <a:xfrm>
            <a:off x="730425" y="4114086"/>
            <a:ext cx="249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1" name="Google Shape;1211;p50"/>
          <p:cNvSpPr txBox="1">
            <a:spLocks noGrp="1"/>
          </p:cNvSpPr>
          <p:nvPr>
            <p:ph type="title" idx="6"/>
          </p:nvPr>
        </p:nvSpPr>
        <p:spPr>
          <a:xfrm>
            <a:off x="3339707" y="3689063"/>
            <a:ext cx="2498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2" name="Google Shape;1212;p50"/>
          <p:cNvSpPr txBox="1">
            <a:spLocks noGrp="1"/>
          </p:cNvSpPr>
          <p:nvPr>
            <p:ph type="subTitle" idx="7"/>
          </p:nvPr>
        </p:nvSpPr>
        <p:spPr>
          <a:xfrm>
            <a:off x="3339707" y="4114086"/>
            <a:ext cx="249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3" name="Google Shape;1213;p50"/>
          <p:cNvSpPr txBox="1">
            <a:spLocks noGrp="1"/>
          </p:cNvSpPr>
          <p:nvPr>
            <p:ph type="title" idx="8"/>
          </p:nvPr>
        </p:nvSpPr>
        <p:spPr>
          <a:xfrm>
            <a:off x="5948988" y="3689063"/>
            <a:ext cx="2498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4" name="Google Shape;1214;p50"/>
          <p:cNvSpPr txBox="1">
            <a:spLocks noGrp="1"/>
          </p:cNvSpPr>
          <p:nvPr>
            <p:ph type="subTitle" idx="9"/>
          </p:nvPr>
        </p:nvSpPr>
        <p:spPr>
          <a:xfrm>
            <a:off x="5948988" y="4114086"/>
            <a:ext cx="249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5" name="Google Shape;1215;p50"/>
          <p:cNvSpPr txBox="1">
            <a:spLocks noGrp="1"/>
          </p:cNvSpPr>
          <p:nvPr>
            <p:ph type="title" idx="13"/>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3">
  <p:cSld name="CUSTOM_25">
    <p:spTree>
      <p:nvGrpSpPr>
        <p:cNvPr id="1" name="Shape 1216"/>
        <p:cNvGrpSpPr/>
        <p:nvPr/>
      </p:nvGrpSpPr>
      <p:grpSpPr>
        <a:xfrm>
          <a:off x="0" y="0"/>
          <a:ext cx="0" cy="0"/>
          <a:chOff x="0" y="0"/>
          <a:chExt cx="0" cy="0"/>
        </a:xfrm>
      </p:grpSpPr>
      <p:grpSp>
        <p:nvGrpSpPr>
          <p:cNvPr id="1217" name="Google Shape;1217;p51"/>
          <p:cNvGrpSpPr/>
          <p:nvPr/>
        </p:nvGrpSpPr>
        <p:grpSpPr>
          <a:xfrm flipH="1">
            <a:off x="272695" y="215826"/>
            <a:ext cx="8992628" cy="4946828"/>
            <a:chOff x="-9231564" y="-720427"/>
            <a:chExt cx="6507438" cy="3579729"/>
          </a:xfrm>
        </p:grpSpPr>
        <p:sp>
          <p:nvSpPr>
            <p:cNvPr id="1218" name="Google Shape;1218;p51"/>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6966381" y="2354310"/>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1"/>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1"/>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5191756" y="2223318"/>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1"/>
            <p:cNvSpPr/>
            <p:nvPr/>
          </p:nvSpPr>
          <p:spPr>
            <a:xfrm>
              <a:off x="-6221468" y="2038093"/>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1"/>
            <p:cNvSpPr/>
            <p:nvPr/>
          </p:nvSpPr>
          <p:spPr>
            <a:xfrm>
              <a:off x="-8099570" y="167366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51"/>
          <p:cNvGrpSpPr/>
          <p:nvPr/>
        </p:nvGrpSpPr>
        <p:grpSpPr>
          <a:xfrm rot="933951" flipH="1">
            <a:off x="-1306570" y="-3459670"/>
            <a:ext cx="11491187" cy="10289890"/>
            <a:chOff x="3708681" y="1511318"/>
            <a:chExt cx="7077374" cy="6337500"/>
          </a:xfrm>
        </p:grpSpPr>
        <p:sp>
          <p:nvSpPr>
            <p:cNvPr id="1238" name="Google Shape;1238;p51"/>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51"/>
          <p:cNvSpPr/>
          <p:nvPr/>
        </p:nvSpPr>
        <p:spPr>
          <a:xfrm flipH="1">
            <a:off x="8474439" y="4151958"/>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txBox="1">
            <a:spLocks noGrp="1"/>
          </p:cNvSpPr>
          <p:nvPr>
            <p:ph type="title"/>
          </p:nvPr>
        </p:nvSpPr>
        <p:spPr>
          <a:xfrm>
            <a:off x="1762050" y="1234650"/>
            <a:ext cx="5619900" cy="26742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35" name="Google Shape;35;p6"/>
          <p:cNvSpPr txBox="1">
            <a:spLocks noGrp="1"/>
          </p:cNvSpPr>
          <p:nvPr>
            <p:ph type="body" idx="1"/>
          </p:nvPr>
        </p:nvSpPr>
        <p:spPr>
          <a:xfrm>
            <a:off x="228600" y="800100"/>
            <a:ext cx="2019300" cy="2262900"/>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36" name="Google Shape;36;p6"/>
          <p:cNvSpPr txBox="1">
            <a:spLocks noGrp="1"/>
          </p:cNvSpPr>
          <p:nvPr>
            <p:ph type="body" idx="2"/>
          </p:nvPr>
        </p:nvSpPr>
        <p:spPr>
          <a:xfrm>
            <a:off x="2324100" y="800100"/>
            <a:ext cx="2019300" cy="2262900"/>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37" name="Google Shape;37;p6"/>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 name="Google Shape;38;p6"/>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 name="Google Shape;39;p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4">
  <p:cSld name="CUSTOM_26">
    <p:spTree>
      <p:nvGrpSpPr>
        <p:cNvPr id="1" name="Shape 1243"/>
        <p:cNvGrpSpPr/>
        <p:nvPr/>
      </p:nvGrpSpPr>
      <p:grpSpPr>
        <a:xfrm>
          <a:off x="0" y="0"/>
          <a:ext cx="0" cy="0"/>
          <a:chOff x="0" y="0"/>
          <a:chExt cx="0" cy="0"/>
        </a:xfrm>
      </p:grpSpPr>
      <p:sp>
        <p:nvSpPr>
          <p:cNvPr id="1244" name="Google Shape;1244;p52"/>
          <p:cNvSpPr txBox="1">
            <a:spLocks noGrp="1"/>
          </p:cNvSpPr>
          <p:nvPr>
            <p:ph type="title"/>
          </p:nvPr>
        </p:nvSpPr>
        <p:spPr>
          <a:xfrm>
            <a:off x="713225" y="1234650"/>
            <a:ext cx="4981500" cy="2674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4800"/>
              <a:buNone/>
              <a:defRPr sz="8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45" name="Google Shape;1245;p52"/>
          <p:cNvSpPr/>
          <p:nvPr/>
        </p:nvSpPr>
        <p:spPr>
          <a:xfrm>
            <a:off x="69924" y="2330409"/>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1857618" y="659495"/>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511239" y="1336554"/>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962397" y="4782907"/>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8794544" y="4583808"/>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7699403" y="97189"/>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864501" y="461317"/>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6840043" y="767050"/>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5652535" y="4165150"/>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2759818" y="211711"/>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8838648" y="374037"/>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8608167" y="2056642"/>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9012951" y="2705183"/>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4669376" y="5005863"/>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 name="Google Shape;1259;p52"/>
          <p:cNvGrpSpPr/>
          <p:nvPr/>
        </p:nvGrpSpPr>
        <p:grpSpPr>
          <a:xfrm rot="-933951">
            <a:off x="4941830" y="-3459670"/>
            <a:ext cx="11491187" cy="10289890"/>
            <a:chOff x="3708681" y="1511318"/>
            <a:chExt cx="7077374" cy="6337500"/>
          </a:xfrm>
        </p:grpSpPr>
        <p:sp>
          <p:nvSpPr>
            <p:cNvPr id="1260" name="Google Shape;1260;p52"/>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52"/>
          <p:cNvSpPr/>
          <p:nvPr/>
        </p:nvSpPr>
        <p:spPr>
          <a:xfrm>
            <a:off x="6180579" y="4151958"/>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1346368" y="4409445"/>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11" y="5086504"/>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3251" y="4211267"/>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2248568" y="3961661"/>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5">
  <p:cSld name="CUSTOM_28">
    <p:spTree>
      <p:nvGrpSpPr>
        <p:cNvPr id="1" name="Shape 1268"/>
        <p:cNvGrpSpPr/>
        <p:nvPr/>
      </p:nvGrpSpPr>
      <p:grpSpPr>
        <a:xfrm>
          <a:off x="0" y="0"/>
          <a:ext cx="0" cy="0"/>
          <a:chOff x="0" y="0"/>
          <a:chExt cx="0" cy="0"/>
        </a:xfrm>
      </p:grpSpPr>
      <p:sp>
        <p:nvSpPr>
          <p:cNvPr id="1269" name="Google Shape;1269;p53"/>
          <p:cNvSpPr/>
          <p:nvPr/>
        </p:nvSpPr>
        <p:spPr>
          <a:xfrm rot="10800000">
            <a:off x="8988712" y="2748932"/>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3"/>
          <p:cNvSpPr/>
          <p:nvPr/>
        </p:nvSpPr>
        <p:spPr>
          <a:xfrm rot="10800000">
            <a:off x="7200973" y="4648446"/>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3"/>
          <p:cNvSpPr/>
          <p:nvPr/>
        </p:nvSpPr>
        <p:spPr>
          <a:xfrm rot="10800000">
            <a:off x="8547846" y="3742787"/>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3"/>
          <p:cNvSpPr/>
          <p:nvPr/>
        </p:nvSpPr>
        <p:spPr>
          <a:xfrm rot="10800000">
            <a:off x="7320157" y="186072"/>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3"/>
          <p:cNvSpPr/>
          <p:nvPr/>
        </p:nvSpPr>
        <p:spPr>
          <a:xfrm rot="10800000">
            <a:off x="1096194" y="29643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3"/>
          <p:cNvSpPr/>
          <p:nvPr/>
        </p:nvSpPr>
        <p:spPr>
          <a:xfrm rot="10800000">
            <a:off x="236382" y="1464009"/>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3"/>
          <p:cNvSpPr/>
          <p:nvPr/>
        </p:nvSpPr>
        <p:spPr>
          <a:xfrm rot="10800000">
            <a:off x="8751775" y="4560632"/>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3"/>
          <p:cNvSpPr/>
          <p:nvPr/>
        </p:nvSpPr>
        <p:spPr>
          <a:xfrm rot="10800000">
            <a:off x="8764385" y="1162092"/>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3"/>
          <p:cNvSpPr/>
          <p:nvPr/>
        </p:nvSpPr>
        <p:spPr>
          <a:xfrm rot="10800000">
            <a:off x="8380457" y="5115038"/>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3"/>
          <p:cNvSpPr/>
          <p:nvPr/>
        </p:nvSpPr>
        <p:spPr>
          <a:xfrm rot="10800000">
            <a:off x="433700" y="3170160"/>
            <a:ext cx="49601" cy="38199"/>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3"/>
          <p:cNvSpPr/>
          <p:nvPr/>
        </p:nvSpPr>
        <p:spPr>
          <a:xfrm rot="10800000">
            <a:off x="244227" y="472411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3"/>
          <p:cNvSpPr/>
          <p:nvPr/>
        </p:nvSpPr>
        <p:spPr>
          <a:xfrm rot="10800000">
            <a:off x="2532109" y="487030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3"/>
          <p:cNvSpPr/>
          <p:nvPr/>
        </p:nvSpPr>
        <p:spPr>
          <a:xfrm rot="10800000">
            <a:off x="69924" y="2393505"/>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3"/>
          <p:cNvSpPr/>
          <p:nvPr/>
        </p:nvSpPr>
        <p:spPr>
          <a:xfrm rot="10800000">
            <a:off x="4413545" y="92331"/>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3"/>
          <p:cNvSpPr txBox="1">
            <a:spLocks noGrp="1"/>
          </p:cNvSpPr>
          <p:nvPr>
            <p:ph type="title"/>
          </p:nvPr>
        </p:nvSpPr>
        <p:spPr>
          <a:xfrm>
            <a:off x="5492100" y="2368600"/>
            <a:ext cx="2955300" cy="21654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284" name="Google Shape;1284;p53"/>
          <p:cNvGrpSpPr/>
          <p:nvPr/>
        </p:nvGrpSpPr>
        <p:grpSpPr>
          <a:xfrm rot="2182154">
            <a:off x="8271915" y="4322262"/>
            <a:ext cx="1092680" cy="1122051"/>
            <a:chOff x="6915152" y="4038195"/>
            <a:chExt cx="958640" cy="984408"/>
          </a:xfrm>
        </p:grpSpPr>
        <p:sp>
          <p:nvSpPr>
            <p:cNvPr id="1285" name="Google Shape;1285;p53"/>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3"/>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53"/>
          <p:cNvSpPr/>
          <p:nvPr/>
        </p:nvSpPr>
        <p:spPr>
          <a:xfrm>
            <a:off x="129542" y="25478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3">
  <p:cSld name="CUSTOM_33">
    <p:spTree>
      <p:nvGrpSpPr>
        <p:cNvPr id="1" name="Shape 1288"/>
        <p:cNvGrpSpPr/>
        <p:nvPr/>
      </p:nvGrpSpPr>
      <p:grpSpPr>
        <a:xfrm>
          <a:off x="0" y="0"/>
          <a:ext cx="0" cy="0"/>
          <a:chOff x="0" y="0"/>
          <a:chExt cx="0" cy="0"/>
        </a:xfrm>
      </p:grpSpPr>
      <p:grpSp>
        <p:nvGrpSpPr>
          <p:cNvPr id="1289" name="Google Shape;1289;p54"/>
          <p:cNvGrpSpPr/>
          <p:nvPr/>
        </p:nvGrpSpPr>
        <p:grpSpPr>
          <a:xfrm rot="10800000">
            <a:off x="69924" y="92331"/>
            <a:ext cx="8992628" cy="5060906"/>
            <a:chOff x="-9231564" y="-802979"/>
            <a:chExt cx="6507438" cy="3662281"/>
          </a:xfrm>
        </p:grpSpPr>
        <p:sp>
          <p:nvSpPr>
            <p:cNvPr id="1290" name="Google Shape;1290;p54"/>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4"/>
            <p:cNvSpPr/>
            <p:nvPr/>
          </p:nvSpPr>
          <p:spPr>
            <a:xfrm>
              <a:off x="-7937915" y="-478944"/>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4"/>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4"/>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4"/>
            <p:cNvSpPr/>
            <p:nvPr/>
          </p:nvSpPr>
          <p:spPr>
            <a:xfrm>
              <a:off x="-8014069" y="2078602"/>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4"/>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4"/>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4"/>
            <p:cNvSpPr/>
            <p:nvPr/>
          </p:nvSpPr>
          <p:spPr>
            <a:xfrm>
              <a:off x="-5364802" y="-224154"/>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4"/>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4"/>
            <p:cNvSpPr/>
            <p:nvPr/>
          </p:nvSpPr>
          <p:spPr>
            <a:xfrm>
              <a:off x="-4982961" y="238353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4"/>
            <p:cNvSpPr/>
            <p:nvPr/>
          </p:nvSpPr>
          <p:spPr>
            <a:xfrm>
              <a:off x="-3788876" y="241490"/>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4"/>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4"/>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4"/>
            <p:cNvSpPr/>
            <p:nvPr/>
          </p:nvSpPr>
          <p:spPr>
            <a:xfrm>
              <a:off x="-3023263" y="604415"/>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4"/>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4"/>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4"/>
            <p:cNvSpPr/>
            <p:nvPr/>
          </p:nvSpPr>
          <p:spPr>
            <a:xfrm>
              <a:off x="-4541758" y="-625882"/>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4"/>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4"/>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4"/>
          <p:cNvSpPr txBox="1">
            <a:spLocks noGrp="1"/>
          </p:cNvSpPr>
          <p:nvPr>
            <p:ph type="title"/>
          </p:nvPr>
        </p:nvSpPr>
        <p:spPr>
          <a:xfrm>
            <a:off x="5492100" y="941806"/>
            <a:ext cx="2955300" cy="23343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310" name="Google Shape;1310;p54"/>
          <p:cNvGrpSpPr/>
          <p:nvPr/>
        </p:nvGrpSpPr>
        <p:grpSpPr>
          <a:xfrm rot="8617846" flipH="1">
            <a:off x="8271915" y="-216326"/>
            <a:ext cx="1092680" cy="1122051"/>
            <a:chOff x="6915152" y="4038195"/>
            <a:chExt cx="958640" cy="984408"/>
          </a:xfrm>
        </p:grpSpPr>
        <p:sp>
          <p:nvSpPr>
            <p:cNvPr id="1311" name="Google Shape;1311;p54"/>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4"/>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54"/>
          <p:cNvSpPr/>
          <p:nvPr/>
        </p:nvSpPr>
        <p:spPr>
          <a:xfrm rot="10800000" flipH="1">
            <a:off x="129542" y="4403775"/>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4"/>
          <p:cNvSpPr txBox="1">
            <a:spLocks noGrp="1"/>
          </p:cNvSpPr>
          <p:nvPr>
            <p:ph type="subTitle" idx="1"/>
          </p:nvPr>
        </p:nvSpPr>
        <p:spPr>
          <a:xfrm>
            <a:off x="5492100" y="3330794"/>
            <a:ext cx="2955300" cy="87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4">
  <p:cSld name="CUSTOM_34">
    <p:spTree>
      <p:nvGrpSpPr>
        <p:cNvPr id="1" name="Shape 1315"/>
        <p:cNvGrpSpPr/>
        <p:nvPr/>
      </p:nvGrpSpPr>
      <p:grpSpPr>
        <a:xfrm>
          <a:off x="0" y="0"/>
          <a:ext cx="0" cy="0"/>
          <a:chOff x="0" y="0"/>
          <a:chExt cx="0" cy="0"/>
        </a:xfrm>
      </p:grpSpPr>
      <p:sp>
        <p:nvSpPr>
          <p:cNvPr id="1316" name="Google Shape;1316;p55"/>
          <p:cNvSpPr/>
          <p:nvPr/>
        </p:nvSpPr>
        <p:spPr>
          <a:xfrm rot="10800000" flipH="1">
            <a:off x="598227" y="2748932"/>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5"/>
          <p:cNvSpPr/>
          <p:nvPr/>
        </p:nvSpPr>
        <p:spPr>
          <a:xfrm rot="10800000" flipH="1">
            <a:off x="2385921" y="4648446"/>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5"/>
          <p:cNvSpPr/>
          <p:nvPr/>
        </p:nvSpPr>
        <p:spPr>
          <a:xfrm rot="10800000" flipH="1">
            <a:off x="277542" y="4199987"/>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5"/>
          <p:cNvSpPr/>
          <p:nvPr/>
        </p:nvSpPr>
        <p:spPr>
          <a:xfrm rot="10800000" flipH="1">
            <a:off x="2267276" y="186072"/>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5"/>
          <p:cNvSpPr/>
          <p:nvPr/>
        </p:nvSpPr>
        <p:spPr>
          <a:xfrm rot="10800000" flipH="1">
            <a:off x="3652283" y="428373"/>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5"/>
          <p:cNvSpPr/>
          <p:nvPr/>
        </p:nvSpPr>
        <p:spPr>
          <a:xfrm rot="10800000" flipH="1">
            <a:off x="8490700" y="29643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5"/>
          <p:cNvSpPr/>
          <p:nvPr/>
        </p:nvSpPr>
        <p:spPr>
          <a:xfrm rot="10800000" flipH="1">
            <a:off x="8987947" y="143478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5"/>
          <p:cNvSpPr/>
          <p:nvPr/>
        </p:nvSpPr>
        <p:spPr>
          <a:xfrm rot="10800000" flipH="1">
            <a:off x="4918906" y="4714715"/>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5"/>
          <p:cNvSpPr/>
          <p:nvPr/>
        </p:nvSpPr>
        <p:spPr>
          <a:xfrm rot="10800000" flipH="1">
            <a:off x="859403" y="4560632"/>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5"/>
          <p:cNvSpPr/>
          <p:nvPr/>
        </p:nvSpPr>
        <p:spPr>
          <a:xfrm rot="10800000" flipH="1">
            <a:off x="8119478" y="3671686"/>
            <a:ext cx="49601" cy="38199"/>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5"/>
          <p:cNvSpPr/>
          <p:nvPr/>
        </p:nvSpPr>
        <p:spPr>
          <a:xfrm rot="10800000" flipH="1">
            <a:off x="846838" y="1162092"/>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5"/>
          <p:cNvSpPr/>
          <p:nvPr/>
        </p:nvSpPr>
        <p:spPr>
          <a:xfrm rot="10800000" flipH="1">
            <a:off x="1230721" y="5115038"/>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5"/>
          <p:cNvSpPr/>
          <p:nvPr/>
        </p:nvSpPr>
        <p:spPr>
          <a:xfrm rot="10800000" flipH="1">
            <a:off x="9177478" y="3170160"/>
            <a:ext cx="49601" cy="38199"/>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5"/>
          <p:cNvSpPr/>
          <p:nvPr/>
        </p:nvSpPr>
        <p:spPr>
          <a:xfrm rot="10800000" flipH="1">
            <a:off x="8639529" y="420766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5"/>
          <p:cNvSpPr/>
          <p:nvPr/>
        </p:nvSpPr>
        <p:spPr>
          <a:xfrm rot="10800000" flipH="1">
            <a:off x="9366951" y="472411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5"/>
          <p:cNvSpPr/>
          <p:nvPr/>
        </p:nvSpPr>
        <p:spPr>
          <a:xfrm rot="10800000" flipH="1">
            <a:off x="7079069" y="487030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5"/>
          <p:cNvSpPr/>
          <p:nvPr/>
        </p:nvSpPr>
        <p:spPr>
          <a:xfrm rot="10800000" flipH="1">
            <a:off x="8299204" y="5031005"/>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5"/>
          <p:cNvSpPr/>
          <p:nvPr/>
        </p:nvSpPr>
        <p:spPr>
          <a:xfrm rot="10800000" flipH="1">
            <a:off x="5197678" y="92331"/>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5"/>
          <p:cNvSpPr txBox="1">
            <a:spLocks noGrp="1"/>
          </p:cNvSpPr>
          <p:nvPr>
            <p:ph type="title"/>
          </p:nvPr>
        </p:nvSpPr>
        <p:spPr>
          <a:xfrm>
            <a:off x="710550" y="941806"/>
            <a:ext cx="2955300" cy="233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335" name="Google Shape;1335;p55"/>
          <p:cNvGrpSpPr/>
          <p:nvPr/>
        </p:nvGrpSpPr>
        <p:grpSpPr>
          <a:xfrm rot="-8617846">
            <a:off x="296184" y="-216326"/>
            <a:ext cx="1092680" cy="1122051"/>
            <a:chOff x="6915152" y="4038195"/>
            <a:chExt cx="958640" cy="984408"/>
          </a:xfrm>
        </p:grpSpPr>
        <p:sp>
          <p:nvSpPr>
            <p:cNvPr id="1336" name="Google Shape;1336;p55"/>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5"/>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55"/>
          <p:cNvSpPr/>
          <p:nvPr/>
        </p:nvSpPr>
        <p:spPr>
          <a:xfrm rot="10800000">
            <a:off x="8564568" y="4425675"/>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5"/>
          <p:cNvSpPr txBox="1">
            <a:spLocks noGrp="1"/>
          </p:cNvSpPr>
          <p:nvPr>
            <p:ph type="subTitle" idx="1"/>
          </p:nvPr>
        </p:nvSpPr>
        <p:spPr>
          <a:xfrm>
            <a:off x="710550" y="3330794"/>
            <a:ext cx="2955300" cy="87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6">
  <p:cSld name="CUSTOM_29">
    <p:spTree>
      <p:nvGrpSpPr>
        <p:cNvPr id="1" name="Shape 1340"/>
        <p:cNvGrpSpPr/>
        <p:nvPr/>
      </p:nvGrpSpPr>
      <p:grpSpPr>
        <a:xfrm>
          <a:off x="0" y="0"/>
          <a:ext cx="0" cy="0"/>
          <a:chOff x="0" y="0"/>
          <a:chExt cx="0" cy="0"/>
        </a:xfrm>
      </p:grpSpPr>
      <p:sp>
        <p:nvSpPr>
          <p:cNvPr id="1341" name="Google Shape;1341;p56"/>
          <p:cNvSpPr/>
          <p:nvPr/>
        </p:nvSpPr>
        <p:spPr>
          <a:xfrm rot="10800000">
            <a:off x="8988712" y="2748932"/>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rot="10800000">
            <a:off x="7200973" y="4800846"/>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rot="10800000">
            <a:off x="8547846" y="3742787"/>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rot="10800000">
            <a:off x="7320157" y="186072"/>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rot="10800000">
            <a:off x="1096194" y="29643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rot="10800000">
            <a:off x="236382" y="1464009"/>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6"/>
          <p:cNvSpPr/>
          <p:nvPr/>
        </p:nvSpPr>
        <p:spPr>
          <a:xfrm rot="10800000">
            <a:off x="8751775" y="4560632"/>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6"/>
          <p:cNvSpPr/>
          <p:nvPr/>
        </p:nvSpPr>
        <p:spPr>
          <a:xfrm rot="10800000">
            <a:off x="3141807" y="711599"/>
            <a:ext cx="49601" cy="38199"/>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rot="10800000">
            <a:off x="8764385" y="1162092"/>
            <a:ext cx="49556" cy="37706"/>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rot="10800000">
            <a:off x="8380457" y="5115038"/>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rot="10800000">
            <a:off x="433700" y="3170160"/>
            <a:ext cx="49601" cy="38199"/>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rot="10800000">
            <a:off x="244227" y="472411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rot="10800000">
            <a:off x="2532109" y="4870308"/>
            <a:ext cx="49601" cy="38199"/>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rot="10800000">
            <a:off x="69924" y="2393505"/>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rot="10800000">
            <a:off x="4413545" y="92331"/>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txBox="1">
            <a:spLocks noGrp="1"/>
          </p:cNvSpPr>
          <p:nvPr>
            <p:ph type="title"/>
          </p:nvPr>
        </p:nvSpPr>
        <p:spPr>
          <a:xfrm>
            <a:off x="2377350" y="479000"/>
            <a:ext cx="4389300" cy="12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7" name="Google Shape;1357;p56"/>
          <p:cNvSpPr/>
          <p:nvPr/>
        </p:nvSpPr>
        <p:spPr>
          <a:xfrm rot="10800000">
            <a:off x="8541361" y="4403050"/>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358"/>
        <p:cNvGrpSpPr/>
        <p:nvPr/>
      </p:nvGrpSpPr>
      <p:grpSpPr>
        <a:xfrm>
          <a:off x="0" y="0"/>
          <a:ext cx="0" cy="0"/>
          <a:chOff x="0" y="0"/>
          <a:chExt cx="0" cy="0"/>
        </a:xfrm>
      </p:grpSpPr>
      <p:grpSp>
        <p:nvGrpSpPr>
          <p:cNvPr id="1359" name="Google Shape;1359;p57"/>
          <p:cNvGrpSpPr/>
          <p:nvPr/>
        </p:nvGrpSpPr>
        <p:grpSpPr>
          <a:xfrm rot="10800000" flipH="1">
            <a:off x="69924" y="54385"/>
            <a:ext cx="8992628" cy="5070322"/>
            <a:chOff x="-9231564" y="-809793"/>
            <a:chExt cx="6507438" cy="3669095"/>
          </a:xfrm>
        </p:grpSpPr>
        <p:sp>
          <p:nvSpPr>
            <p:cNvPr id="1360" name="Google Shape;1360;p57"/>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6911239"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4541829" y="-64924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8861891" y="2722857"/>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8978542" y="143153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887514" y="26826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 name="Google Shape;1379;p57"/>
          <p:cNvGrpSpPr/>
          <p:nvPr/>
        </p:nvGrpSpPr>
        <p:grpSpPr>
          <a:xfrm rot="-9026081" flipH="1">
            <a:off x="8236258" y="-200613"/>
            <a:ext cx="1092667" cy="1122039"/>
            <a:chOff x="6915152" y="4038195"/>
            <a:chExt cx="958640" cy="984408"/>
          </a:xfrm>
        </p:grpSpPr>
        <p:sp>
          <p:nvSpPr>
            <p:cNvPr id="1380" name="Google Shape;1380;p5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57"/>
          <p:cNvSpPr/>
          <p:nvPr/>
        </p:nvSpPr>
        <p:spPr>
          <a:xfrm rot="10800000" flipH="1">
            <a:off x="69917" y="720326"/>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rot="10800000" flipH="1">
            <a:off x="8598972" y="4873231"/>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rot="10800000" flipH="1">
            <a:off x="339003" y="302629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rot="10800000" flipH="1">
            <a:off x="8598965" y="212804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6" name="Google Shape;1386;p57"/>
          <p:cNvGrpSpPr/>
          <p:nvPr/>
        </p:nvGrpSpPr>
        <p:grpSpPr>
          <a:xfrm rot="-9026081" flipH="1">
            <a:off x="-158342" y="4676612"/>
            <a:ext cx="1092667" cy="1122039"/>
            <a:chOff x="6915152" y="4038195"/>
            <a:chExt cx="958640" cy="984408"/>
          </a:xfrm>
        </p:grpSpPr>
        <p:sp>
          <p:nvSpPr>
            <p:cNvPr id="1387" name="Google Shape;1387;p57"/>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57"/>
          <p:cNvSpPr txBox="1">
            <a:spLocks noGrp="1"/>
          </p:cNvSpPr>
          <p:nvPr>
            <p:ph type="title"/>
          </p:nvPr>
        </p:nvSpPr>
        <p:spPr>
          <a:xfrm>
            <a:off x="948825" y="1952676"/>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0" name="Google Shape;1390;p57"/>
          <p:cNvSpPr txBox="1">
            <a:spLocks noGrp="1"/>
          </p:cNvSpPr>
          <p:nvPr>
            <p:ph type="subTitle" idx="1"/>
          </p:nvPr>
        </p:nvSpPr>
        <p:spPr>
          <a:xfrm>
            <a:off x="948825" y="2374966"/>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1" name="Google Shape;1391;p57"/>
          <p:cNvSpPr txBox="1">
            <a:spLocks noGrp="1"/>
          </p:cNvSpPr>
          <p:nvPr>
            <p:ph type="title" idx="2"/>
          </p:nvPr>
        </p:nvSpPr>
        <p:spPr>
          <a:xfrm>
            <a:off x="3578997" y="1952676"/>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2" name="Google Shape;1392;p57"/>
          <p:cNvSpPr txBox="1">
            <a:spLocks noGrp="1"/>
          </p:cNvSpPr>
          <p:nvPr>
            <p:ph type="subTitle" idx="3"/>
          </p:nvPr>
        </p:nvSpPr>
        <p:spPr>
          <a:xfrm>
            <a:off x="3578997" y="2374966"/>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3" name="Google Shape;1393;p57"/>
          <p:cNvSpPr txBox="1">
            <a:spLocks noGrp="1"/>
          </p:cNvSpPr>
          <p:nvPr>
            <p:ph type="title" idx="4"/>
          </p:nvPr>
        </p:nvSpPr>
        <p:spPr>
          <a:xfrm>
            <a:off x="948825" y="3667933"/>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4" name="Google Shape;1394;p57"/>
          <p:cNvSpPr txBox="1">
            <a:spLocks noGrp="1"/>
          </p:cNvSpPr>
          <p:nvPr>
            <p:ph type="subTitle" idx="5"/>
          </p:nvPr>
        </p:nvSpPr>
        <p:spPr>
          <a:xfrm>
            <a:off x="948825" y="4092947"/>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5" name="Google Shape;1395;p57"/>
          <p:cNvSpPr txBox="1">
            <a:spLocks noGrp="1"/>
          </p:cNvSpPr>
          <p:nvPr>
            <p:ph type="title" idx="6"/>
          </p:nvPr>
        </p:nvSpPr>
        <p:spPr>
          <a:xfrm>
            <a:off x="3578997" y="3667933"/>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6" name="Google Shape;1396;p57"/>
          <p:cNvSpPr txBox="1">
            <a:spLocks noGrp="1"/>
          </p:cNvSpPr>
          <p:nvPr>
            <p:ph type="subTitle" idx="7"/>
          </p:nvPr>
        </p:nvSpPr>
        <p:spPr>
          <a:xfrm>
            <a:off x="3578997" y="4092947"/>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7" name="Google Shape;1397;p57"/>
          <p:cNvSpPr txBox="1">
            <a:spLocks noGrp="1"/>
          </p:cNvSpPr>
          <p:nvPr>
            <p:ph type="title" idx="8"/>
          </p:nvPr>
        </p:nvSpPr>
        <p:spPr>
          <a:xfrm>
            <a:off x="6209175" y="1952676"/>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8" name="Google Shape;1398;p57"/>
          <p:cNvSpPr txBox="1">
            <a:spLocks noGrp="1"/>
          </p:cNvSpPr>
          <p:nvPr>
            <p:ph type="subTitle" idx="9"/>
          </p:nvPr>
        </p:nvSpPr>
        <p:spPr>
          <a:xfrm>
            <a:off x="6209175" y="2374966"/>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9" name="Google Shape;1399;p57"/>
          <p:cNvSpPr txBox="1">
            <a:spLocks noGrp="1"/>
          </p:cNvSpPr>
          <p:nvPr>
            <p:ph type="title" idx="13"/>
          </p:nvPr>
        </p:nvSpPr>
        <p:spPr>
          <a:xfrm>
            <a:off x="6209175" y="3667933"/>
            <a:ext cx="19860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0" name="Google Shape;1400;p57"/>
          <p:cNvSpPr txBox="1">
            <a:spLocks noGrp="1"/>
          </p:cNvSpPr>
          <p:nvPr>
            <p:ph type="subTitle" idx="14"/>
          </p:nvPr>
        </p:nvSpPr>
        <p:spPr>
          <a:xfrm>
            <a:off x="6209175" y="4092947"/>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1" name="Google Shape;1401;p57"/>
          <p:cNvSpPr txBox="1">
            <a:spLocks noGrp="1"/>
          </p:cNvSpPr>
          <p:nvPr>
            <p:ph type="title" idx="15"/>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2">
  <p:cSld name="CUSTOM_21">
    <p:spTree>
      <p:nvGrpSpPr>
        <p:cNvPr id="1" name="Shape 1402"/>
        <p:cNvGrpSpPr/>
        <p:nvPr/>
      </p:nvGrpSpPr>
      <p:grpSpPr>
        <a:xfrm>
          <a:off x="0" y="0"/>
          <a:ext cx="0" cy="0"/>
          <a:chOff x="0" y="0"/>
          <a:chExt cx="0" cy="0"/>
        </a:xfrm>
      </p:grpSpPr>
      <p:grpSp>
        <p:nvGrpSpPr>
          <p:cNvPr id="1403" name="Google Shape;1403;p58"/>
          <p:cNvGrpSpPr/>
          <p:nvPr/>
        </p:nvGrpSpPr>
        <p:grpSpPr>
          <a:xfrm>
            <a:off x="69924" y="92331"/>
            <a:ext cx="8992628" cy="5070322"/>
            <a:chOff x="-9231564" y="-809793"/>
            <a:chExt cx="6507438" cy="3669095"/>
          </a:xfrm>
        </p:grpSpPr>
        <p:sp>
          <p:nvSpPr>
            <p:cNvPr id="1404" name="Google Shape;1404;p58"/>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8"/>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8"/>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8"/>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8"/>
            <p:cNvSpPr/>
            <p:nvPr/>
          </p:nvSpPr>
          <p:spPr>
            <a:xfrm>
              <a:off x="-6911239"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8"/>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8"/>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8"/>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8"/>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8"/>
            <p:cNvSpPr/>
            <p:nvPr/>
          </p:nvSpPr>
          <p:spPr>
            <a:xfrm>
              <a:off x="-4541829" y="-64924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8"/>
            <p:cNvSpPr/>
            <p:nvPr/>
          </p:nvSpPr>
          <p:spPr>
            <a:xfrm>
              <a:off x="-8861891" y="2722857"/>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8"/>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p:cNvSpPr/>
            <p:nvPr/>
          </p:nvSpPr>
          <p:spPr>
            <a:xfrm>
              <a:off x="-8978542" y="143153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8"/>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8"/>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8"/>
            <p:cNvSpPr/>
            <p:nvPr/>
          </p:nvSpPr>
          <p:spPr>
            <a:xfrm>
              <a:off x="-2887514" y="26826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8"/>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8"/>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58"/>
          <p:cNvGrpSpPr/>
          <p:nvPr/>
        </p:nvGrpSpPr>
        <p:grpSpPr>
          <a:xfrm rot="-1773919">
            <a:off x="8236258" y="4676612"/>
            <a:ext cx="1092667" cy="1122039"/>
            <a:chOff x="6915152" y="4038195"/>
            <a:chExt cx="958640" cy="984408"/>
          </a:xfrm>
        </p:grpSpPr>
        <p:sp>
          <p:nvSpPr>
            <p:cNvPr id="1424" name="Google Shape;1424;p5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6" name="Google Shape;1426;p58"/>
          <p:cNvSpPr/>
          <p:nvPr/>
        </p:nvSpPr>
        <p:spPr>
          <a:xfrm>
            <a:off x="69917" y="430828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8"/>
          <p:cNvSpPr/>
          <p:nvPr/>
        </p:nvSpPr>
        <p:spPr>
          <a:xfrm>
            <a:off x="8598972" y="249675"/>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8"/>
          <p:cNvSpPr/>
          <p:nvPr/>
        </p:nvSpPr>
        <p:spPr>
          <a:xfrm>
            <a:off x="339003" y="2247797"/>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8"/>
          <p:cNvSpPr/>
          <p:nvPr/>
        </p:nvSpPr>
        <p:spPr>
          <a:xfrm>
            <a:off x="8598965" y="3146047"/>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58"/>
          <p:cNvGrpSpPr/>
          <p:nvPr/>
        </p:nvGrpSpPr>
        <p:grpSpPr>
          <a:xfrm rot="-1773919">
            <a:off x="-158342" y="-200613"/>
            <a:ext cx="1092667" cy="1122039"/>
            <a:chOff x="6915152" y="4038195"/>
            <a:chExt cx="958640" cy="984408"/>
          </a:xfrm>
        </p:grpSpPr>
        <p:sp>
          <p:nvSpPr>
            <p:cNvPr id="1431" name="Google Shape;1431;p58"/>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8"/>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58"/>
          <p:cNvSpPr txBox="1">
            <a:spLocks noGrp="1"/>
          </p:cNvSpPr>
          <p:nvPr>
            <p:ph type="title"/>
          </p:nvPr>
        </p:nvSpPr>
        <p:spPr>
          <a:xfrm>
            <a:off x="948875" y="1426321"/>
            <a:ext cx="2141400" cy="48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4" name="Google Shape;1434;p58"/>
          <p:cNvSpPr txBox="1">
            <a:spLocks noGrp="1"/>
          </p:cNvSpPr>
          <p:nvPr>
            <p:ph type="subTitle" idx="1"/>
          </p:nvPr>
        </p:nvSpPr>
        <p:spPr>
          <a:xfrm>
            <a:off x="948875" y="1848612"/>
            <a:ext cx="21414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5" name="Google Shape;1435;p58"/>
          <p:cNvSpPr txBox="1">
            <a:spLocks noGrp="1"/>
          </p:cNvSpPr>
          <p:nvPr>
            <p:ph type="title" idx="2"/>
          </p:nvPr>
        </p:nvSpPr>
        <p:spPr>
          <a:xfrm>
            <a:off x="948875" y="3010318"/>
            <a:ext cx="2141400" cy="48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6" name="Google Shape;1436;p58"/>
          <p:cNvSpPr txBox="1">
            <a:spLocks noGrp="1"/>
          </p:cNvSpPr>
          <p:nvPr>
            <p:ph type="subTitle" idx="3"/>
          </p:nvPr>
        </p:nvSpPr>
        <p:spPr>
          <a:xfrm>
            <a:off x="948875" y="3435333"/>
            <a:ext cx="21414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7" name="Google Shape;1437;p58"/>
          <p:cNvSpPr txBox="1">
            <a:spLocks noGrp="1"/>
          </p:cNvSpPr>
          <p:nvPr>
            <p:ph type="title" idx="4"/>
          </p:nvPr>
        </p:nvSpPr>
        <p:spPr>
          <a:xfrm>
            <a:off x="6053725" y="1426321"/>
            <a:ext cx="21414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8" name="Google Shape;1438;p58"/>
          <p:cNvSpPr txBox="1">
            <a:spLocks noGrp="1"/>
          </p:cNvSpPr>
          <p:nvPr>
            <p:ph type="subTitle" idx="5"/>
          </p:nvPr>
        </p:nvSpPr>
        <p:spPr>
          <a:xfrm>
            <a:off x="6053725" y="1848612"/>
            <a:ext cx="214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9" name="Google Shape;1439;p58"/>
          <p:cNvSpPr txBox="1">
            <a:spLocks noGrp="1"/>
          </p:cNvSpPr>
          <p:nvPr>
            <p:ph type="title" idx="6"/>
          </p:nvPr>
        </p:nvSpPr>
        <p:spPr>
          <a:xfrm>
            <a:off x="6053725" y="3010318"/>
            <a:ext cx="21414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0" name="Google Shape;1440;p58"/>
          <p:cNvSpPr txBox="1">
            <a:spLocks noGrp="1"/>
          </p:cNvSpPr>
          <p:nvPr>
            <p:ph type="subTitle" idx="7"/>
          </p:nvPr>
        </p:nvSpPr>
        <p:spPr>
          <a:xfrm>
            <a:off x="6053725" y="3435333"/>
            <a:ext cx="214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1" name="Google Shape;1441;p58"/>
          <p:cNvSpPr txBox="1">
            <a:spLocks noGrp="1"/>
          </p:cNvSpPr>
          <p:nvPr>
            <p:ph type="title" idx="8"/>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5">
  <p:cSld name="CUSTOM_31">
    <p:spTree>
      <p:nvGrpSpPr>
        <p:cNvPr id="1" name="Shape 1442"/>
        <p:cNvGrpSpPr/>
        <p:nvPr/>
      </p:nvGrpSpPr>
      <p:grpSpPr>
        <a:xfrm>
          <a:off x="0" y="0"/>
          <a:ext cx="0" cy="0"/>
          <a:chOff x="0" y="0"/>
          <a:chExt cx="0" cy="0"/>
        </a:xfrm>
      </p:grpSpPr>
      <p:sp>
        <p:nvSpPr>
          <p:cNvPr id="1443" name="Google Shape;1443;p59"/>
          <p:cNvSpPr txBox="1">
            <a:spLocks noGrp="1"/>
          </p:cNvSpPr>
          <p:nvPr>
            <p:ph type="body" idx="1"/>
          </p:nvPr>
        </p:nvSpPr>
        <p:spPr>
          <a:xfrm>
            <a:off x="4576924" y="1645236"/>
            <a:ext cx="3851700" cy="26166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3"/>
              </a:buClr>
              <a:buSzPts val="1500"/>
              <a:buChar char="✦"/>
              <a:defRPr sz="1500">
                <a:solidFill>
                  <a:srgbClr val="434343"/>
                </a:solidFill>
              </a:defRPr>
            </a:lvl1pPr>
            <a:lvl2pPr marL="914400" lvl="1" indent="-317500" algn="ctr" rtl="0">
              <a:lnSpc>
                <a:spcPct val="115000"/>
              </a:lnSpc>
              <a:spcBef>
                <a:spcPts val="0"/>
              </a:spcBef>
              <a:spcAft>
                <a:spcPts val="0"/>
              </a:spcAft>
              <a:buSzPts val="1400"/>
              <a:buChar char="○"/>
              <a:defRPr>
                <a:solidFill>
                  <a:srgbClr val="434343"/>
                </a:solidFill>
              </a:defRPr>
            </a:lvl2pPr>
            <a:lvl3pPr marL="1371600" lvl="2" indent="-317500" algn="ctr" rtl="0">
              <a:lnSpc>
                <a:spcPct val="115000"/>
              </a:lnSpc>
              <a:spcBef>
                <a:spcPts val="1600"/>
              </a:spcBef>
              <a:spcAft>
                <a:spcPts val="0"/>
              </a:spcAft>
              <a:buSzPts val="1400"/>
              <a:buChar char="■"/>
              <a:defRPr>
                <a:solidFill>
                  <a:srgbClr val="434343"/>
                </a:solidFill>
              </a:defRPr>
            </a:lvl3pPr>
            <a:lvl4pPr marL="1828800" lvl="3" indent="-317500" algn="ctr" rtl="0">
              <a:lnSpc>
                <a:spcPct val="115000"/>
              </a:lnSpc>
              <a:spcBef>
                <a:spcPts val="1600"/>
              </a:spcBef>
              <a:spcAft>
                <a:spcPts val="0"/>
              </a:spcAft>
              <a:buSzPts val="1400"/>
              <a:buChar char="●"/>
              <a:defRPr>
                <a:solidFill>
                  <a:srgbClr val="434343"/>
                </a:solidFill>
              </a:defRPr>
            </a:lvl4pPr>
            <a:lvl5pPr marL="2286000" lvl="4" indent="-317500" algn="ctr" rtl="0">
              <a:lnSpc>
                <a:spcPct val="115000"/>
              </a:lnSpc>
              <a:spcBef>
                <a:spcPts val="1600"/>
              </a:spcBef>
              <a:spcAft>
                <a:spcPts val="0"/>
              </a:spcAft>
              <a:buSzPts val="1400"/>
              <a:buChar char="○"/>
              <a:defRPr>
                <a:solidFill>
                  <a:srgbClr val="434343"/>
                </a:solidFill>
              </a:defRPr>
            </a:lvl5pPr>
            <a:lvl6pPr marL="2743200" lvl="5" indent="-317500" algn="ctr" rtl="0">
              <a:lnSpc>
                <a:spcPct val="115000"/>
              </a:lnSpc>
              <a:spcBef>
                <a:spcPts val="1600"/>
              </a:spcBef>
              <a:spcAft>
                <a:spcPts val="0"/>
              </a:spcAft>
              <a:buSzPts val="1400"/>
              <a:buChar char="■"/>
              <a:defRPr>
                <a:solidFill>
                  <a:srgbClr val="434343"/>
                </a:solidFill>
              </a:defRPr>
            </a:lvl6pPr>
            <a:lvl7pPr marL="3200400" lvl="6" indent="-317500" algn="ctr" rtl="0">
              <a:lnSpc>
                <a:spcPct val="115000"/>
              </a:lnSpc>
              <a:spcBef>
                <a:spcPts val="1600"/>
              </a:spcBef>
              <a:spcAft>
                <a:spcPts val="0"/>
              </a:spcAft>
              <a:buSzPts val="1400"/>
              <a:buChar char="●"/>
              <a:defRPr>
                <a:solidFill>
                  <a:srgbClr val="434343"/>
                </a:solidFill>
              </a:defRPr>
            </a:lvl7pPr>
            <a:lvl8pPr marL="3657600" lvl="7" indent="-317500" algn="ctr" rtl="0">
              <a:lnSpc>
                <a:spcPct val="115000"/>
              </a:lnSpc>
              <a:spcBef>
                <a:spcPts val="1600"/>
              </a:spcBef>
              <a:spcAft>
                <a:spcPts val="0"/>
              </a:spcAft>
              <a:buSzPts val="1400"/>
              <a:buChar char="○"/>
              <a:defRPr>
                <a:solidFill>
                  <a:srgbClr val="434343"/>
                </a:solidFill>
              </a:defRPr>
            </a:lvl8pPr>
            <a:lvl9pPr marL="4114800" lvl="8" indent="-317500" algn="ctr" rtl="0">
              <a:lnSpc>
                <a:spcPct val="115000"/>
              </a:lnSpc>
              <a:spcBef>
                <a:spcPts val="1600"/>
              </a:spcBef>
              <a:spcAft>
                <a:spcPts val="1600"/>
              </a:spcAft>
              <a:buSzPts val="1400"/>
              <a:buChar char="■"/>
              <a:defRPr>
                <a:solidFill>
                  <a:srgbClr val="434343"/>
                </a:solidFill>
              </a:defRPr>
            </a:lvl9pPr>
          </a:lstStyle>
          <a:p>
            <a:endParaRPr/>
          </a:p>
        </p:txBody>
      </p:sp>
      <p:sp>
        <p:nvSpPr>
          <p:cNvPr id="1444" name="Google Shape;1444;p59"/>
          <p:cNvSpPr txBox="1">
            <a:spLocks noGrp="1"/>
          </p:cNvSpPr>
          <p:nvPr>
            <p:ph type="title"/>
          </p:nvPr>
        </p:nvSpPr>
        <p:spPr>
          <a:xfrm>
            <a:off x="4584087" y="902831"/>
            <a:ext cx="385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5" name="Google Shape;1445;p59"/>
          <p:cNvSpPr/>
          <p:nvPr/>
        </p:nvSpPr>
        <p:spPr>
          <a:xfrm>
            <a:off x="69924" y="2449046"/>
            <a:ext cx="73840" cy="57007"/>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9"/>
          <p:cNvSpPr/>
          <p:nvPr/>
        </p:nvSpPr>
        <p:spPr>
          <a:xfrm>
            <a:off x="1857618" y="92331"/>
            <a:ext cx="73885" cy="57007"/>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9"/>
          <p:cNvSpPr/>
          <p:nvPr/>
        </p:nvSpPr>
        <p:spPr>
          <a:xfrm>
            <a:off x="511239" y="1455190"/>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9"/>
          <p:cNvSpPr/>
          <p:nvPr/>
        </p:nvSpPr>
        <p:spPr>
          <a:xfrm>
            <a:off x="4024973" y="1201906"/>
            <a:ext cx="73346" cy="57007"/>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9"/>
          <p:cNvSpPr/>
          <p:nvPr/>
        </p:nvSpPr>
        <p:spPr>
          <a:xfrm>
            <a:off x="4038381" y="273805"/>
            <a:ext cx="73885" cy="57007"/>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9"/>
          <p:cNvSpPr/>
          <p:nvPr/>
        </p:nvSpPr>
        <p:spPr>
          <a:xfrm>
            <a:off x="7962397" y="4901544"/>
            <a:ext cx="73885" cy="57007"/>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9"/>
          <p:cNvSpPr/>
          <p:nvPr/>
        </p:nvSpPr>
        <p:spPr>
          <a:xfrm>
            <a:off x="8794544" y="3711844"/>
            <a:ext cx="101550" cy="79131"/>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9"/>
          <p:cNvSpPr/>
          <p:nvPr/>
        </p:nvSpPr>
        <p:spPr>
          <a:xfrm>
            <a:off x="511241" y="4686426"/>
            <a:ext cx="73391" cy="57007"/>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9"/>
          <p:cNvSpPr/>
          <p:nvPr/>
        </p:nvSpPr>
        <p:spPr>
          <a:xfrm>
            <a:off x="331101" y="656154"/>
            <a:ext cx="49601" cy="38199"/>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9"/>
          <p:cNvSpPr/>
          <p:nvPr/>
        </p:nvSpPr>
        <p:spPr>
          <a:xfrm rot="5632996">
            <a:off x="2499844" y="280878"/>
            <a:ext cx="49601" cy="38200"/>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9"/>
          <p:cNvSpPr/>
          <p:nvPr/>
        </p:nvSpPr>
        <p:spPr>
          <a:xfrm>
            <a:off x="2604535" y="245187"/>
            <a:ext cx="49556" cy="3770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9"/>
          <p:cNvSpPr/>
          <p:nvPr/>
        </p:nvSpPr>
        <p:spPr>
          <a:xfrm>
            <a:off x="702418" y="101747"/>
            <a:ext cx="49601" cy="38199"/>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9"/>
          <p:cNvSpPr/>
          <p:nvPr/>
        </p:nvSpPr>
        <p:spPr>
          <a:xfrm rot="5632996">
            <a:off x="3453505" y="1329647"/>
            <a:ext cx="49601" cy="38200"/>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9"/>
          <p:cNvSpPr/>
          <p:nvPr/>
        </p:nvSpPr>
        <p:spPr>
          <a:xfrm>
            <a:off x="5596626" y="4743420"/>
            <a:ext cx="49601" cy="37706"/>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9"/>
          <p:cNvSpPr/>
          <p:nvPr/>
        </p:nvSpPr>
        <p:spPr>
          <a:xfrm>
            <a:off x="1514923" y="4551023"/>
            <a:ext cx="49601" cy="38199"/>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9"/>
          <p:cNvSpPr/>
          <p:nvPr/>
        </p:nvSpPr>
        <p:spPr>
          <a:xfrm>
            <a:off x="9012951" y="2823819"/>
            <a:ext cx="49601" cy="37661"/>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9"/>
          <p:cNvSpPr/>
          <p:nvPr/>
        </p:nvSpPr>
        <p:spPr>
          <a:xfrm>
            <a:off x="4669376" y="5124499"/>
            <a:ext cx="49556" cy="38154"/>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59"/>
          <p:cNvGrpSpPr/>
          <p:nvPr/>
        </p:nvGrpSpPr>
        <p:grpSpPr>
          <a:xfrm rot="10800000" flipH="1">
            <a:off x="-2756652" y="-2700908"/>
            <a:ext cx="5224002" cy="4909674"/>
            <a:chOff x="-2113384" y="-2498114"/>
            <a:chExt cx="10793393" cy="10141860"/>
          </a:xfrm>
        </p:grpSpPr>
        <p:grpSp>
          <p:nvGrpSpPr>
            <p:cNvPr id="1463" name="Google Shape;1463;p59"/>
            <p:cNvGrpSpPr/>
            <p:nvPr/>
          </p:nvGrpSpPr>
          <p:grpSpPr>
            <a:xfrm rot="-933916">
              <a:off x="-1200449" y="-1442210"/>
              <a:ext cx="8967523" cy="8030051"/>
              <a:chOff x="3708681" y="1511318"/>
              <a:chExt cx="7077374" cy="6337500"/>
            </a:xfrm>
          </p:grpSpPr>
          <p:sp>
            <p:nvSpPr>
              <p:cNvPr id="1464" name="Google Shape;1464;p59"/>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9"/>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9"/>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7" name="Google Shape;1467;p59"/>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9"/>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9"/>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2">
  <p:cSld name="CUSTOM_30">
    <p:spTree>
      <p:nvGrpSpPr>
        <p:cNvPr id="1" name="Shape 1470"/>
        <p:cNvGrpSpPr/>
        <p:nvPr/>
      </p:nvGrpSpPr>
      <p:grpSpPr>
        <a:xfrm>
          <a:off x="0" y="0"/>
          <a:ext cx="0" cy="0"/>
          <a:chOff x="0" y="0"/>
          <a:chExt cx="0" cy="0"/>
        </a:xfrm>
      </p:grpSpPr>
      <p:grpSp>
        <p:nvGrpSpPr>
          <p:cNvPr id="1471" name="Google Shape;1471;p60"/>
          <p:cNvGrpSpPr/>
          <p:nvPr/>
        </p:nvGrpSpPr>
        <p:grpSpPr>
          <a:xfrm>
            <a:off x="69924" y="92331"/>
            <a:ext cx="8992628" cy="5070322"/>
            <a:chOff x="-9231564" y="-809793"/>
            <a:chExt cx="6507438" cy="3669095"/>
          </a:xfrm>
        </p:grpSpPr>
        <p:sp>
          <p:nvSpPr>
            <p:cNvPr id="1472" name="Google Shape;1472;p60"/>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0"/>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0"/>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0"/>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0"/>
            <p:cNvSpPr/>
            <p:nvPr/>
          </p:nvSpPr>
          <p:spPr>
            <a:xfrm>
              <a:off x="-6911239"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0"/>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0"/>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0"/>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0"/>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0"/>
            <p:cNvSpPr/>
            <p:nvPr/>
          </p:nvSpPr>
          <p:spPr>
            <a:xfrm>
              <a:off x="-4541829" y="-64924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0"/>
            <p:cNvSpPr/>
            <p:nvPr/>
          </p:nvSpPr>
          <p:spPr>
            <a:xfrm>
              <a:off x="-8861891" y="2722857"/>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0"/>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0"/>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0"/>
            <p:cNvSpPr/>
            <p:nvPr/>
          </p:nvSpPr>
          <p:spPr>
            <a:xfrm>
              <a:off x="-8978542" y="143153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0"/>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0"/>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0"/>
            <p:cNvSpPr/>
            <p:nvPr/>
          </p:nvSpPr>
          <p:spPr>
            <a:xfrm>
              <a:off x="-2887514" y="26826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0"/>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0"/>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60"/>
          <p:cNvGrpSpPr/>
          <p:nvPr/>
        </p:nvGrpSpPr>
        <p:grpSpPr>
          <a:xfrm rot="-1773919">
            <a:off x="8236258" y="4676612"/>
            <a:ext cx="1092667" cy="1122039"/>
            <a:chOff x="6915152" y="4038195"/>
            <a:chExt cx="958640" cy="984408"/>
          </a:xfrm>
        </p:grpSpPr>
        <p:sp>
          <p:nvSpPr>
            <p:cNvPr id="1492" name="Google Shape;1492;p60"/>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0"/>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60"/>
          <p:cNvSpPr/>
          <p:nvPr/>
        </p:nvSpPr>
        <p:spPr>
          <a:xfrm>
            <a:off x="69917" y="430828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0"/>
          <p:cNvSpPr/>
          <p:nvPr/>
        </p:nvSpPr>
        <p:spPr>
          <a:xfrm>
            <a:off x="8598972" y="249675"/>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0"/>
          <p:cNvSpPr/>
          <p:nvPr/>
        </p:nvSpPr>
        <p:spPr>
          <a:xfrm>
            <a:off x="339003" y="2247797"/>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0"/>
          <p:cNvSpPr/>
          <p:nvPr/>
        </p:nvSpPr>
        <p:spPr>
          <a:xfrm>
            <a:off x="8598965" y="3146047"/>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60"/>
          <p:cNvGrpSpPr/>
          <p:nvPr/>
        </p:nvGrpSpPr>
        <p:grpSpPr>
          <a:xfrm rot="-1773919">
            <a:off x="-158342" y="-200613"/>
            <a:ext cx="1092667" cy="1122039"/>
            <a:chOff x="6915152" y="4038195"/>
            <a:chExt cx="958640" cy="984408"/>
          </a:xfrm>
        </p:grpSpPr>
        <p:sp>
          <p:nvSpPr>
            <p:cNvPr id="1499" name="Google Shape;1499;p60"/>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0"/>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60"/>
          <p:cNvSpPr txBox="1">
            <a:spLocks noGrp="1"/>
          </p:cNvSpPr>
          <p:nvPr>
            <p:ph type="title"/>
          </p:nvPr>
        </p:nvSpPr>
        <p:spPr>
          <a:xfrm>
            <a:off x="1426536" y="1364242"/>
            <a:ext cx="26493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2" name="Google Shape;1502;p60"/>
          <p:cNvSpPr txBox="1">
            <a:spLocks noGrp="1"/>
          </p:cNvSpPr>
          <p:nvPr>
            <p:ph type="subTitle" idx="1"/>
          </p:nvPr>
        </p:nvSpPr>
        <p:spPr>
          <a:xfrm>
            <a:off x="1426536" y="1786540"/>
            <a:ext cx="2649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3" name="Google Shape;1503;p60"/>
          <p:cNvSpPr txBox="1">
            <a:spLocks noGrp="1"/>
          </p:cNvSpPr>
          <p:nvPr>
            <p:ph type="title" idx="2"/>
          </p:nvPr>
        </p:nvSpPr>
        <p:spPr>
          <a:xfrm>
            <a:off x="5068164" y="3306681"/>
            <a:ext cx="26493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6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4" name="Google Shape;1504;p60"/>
          <p:cNvSpPr txBox="1">
            <a:spLocks noGrp="1"/>
          </p:cNvSpPr>
          <p:nvPr>
            <p:ph type="subTitle" idx="3"/>
          </p:nvPr>
        </p:nvSpPr>
        <p:spPr>
          <a:xfrm>
            <a:off x="5068164" y="3731700"/>
            <a:ext cx="2649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5" name="Google Shape;1505;p60"/>
          <p:cNvSpPr txBox="1">
            <a:spLocks noGrp="1"/>
          </p:cNvSpPr>
          <p:nvPr>
            <p:ph type="title" idx="4"/>
          </p:nvPr>
        </p:nvSpPr>
        <p:spPr>
          <a:xfrm>
            <a:off x="713225"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506"/>
        <p:cNvGrpSpPr/>
        <p:nvPr/>
      </p:nvGrpSpPr>
      <p:grpSpPr>
        <a:xfrm>
          <a:off x="0" y="0"/>
          <a:ext cx="0" cy="0"/>
          <a:chOff x="0" y="0"/>
          <a:chExt cx="0" cy="0"/>
        </a:xfrm>
      </p:grpSpPr>
      <p:sp>
        <p:nvSpPr>
          <p:cNvPr id="1507" name="Google Shape;1507;p61"/>
          <p:cNvSpPr txBox="1"/>
          <p:nvPr/>
        </p:nvSpPr>
        <p:spPr>
          <a:xfrm>
            <a:off x="720000" y="3356150"/>
            <a:ext cx="3852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dk2"/>
                </a:solidFill>
                <a:latin typeface="Manjari"/>
                <a:ea typeface="Manjari"/>
                <a:cs typeface="Manjari"/>
                <a:sym typeface="Manjari"/>
              </a:rPr>
              <a:t>CREDITS: This presentation template was created by </a:t>
            </a:r>
            <a:r>
              <a:rPr lang="en" sz="1200" b="1">
                <a:solidFill>
                  <a:schemeClr val="dk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dk2"/>
                </a:solidFill>
                <a:latin typeface="Manjari"/>
                <a:ea typeface="Manjari"/>
                <a:cs typeface="Manjari"/>
                <a:sym typeface="Manjari"/>
              </a:rPr>
              <a:t>, and includes icons by </a:t>
            </a:r>
            <a:r>
              <a:rPr lang="en" sz="1200" b="1">
                <a:solidFill>
                  <a:schemeClr val="dk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b="1">
                <a:solidFill>
                  <a:schemeClr val="dk2"/>
                </a:solidFill>
                <a:latin typeface="Manjari"/>
                <a:ea typeface="Manjari"/>
                <a:cs typeface="Manjari"/>
                <a:sym typeface="Manjari"/>
              </a:rPr>
              <a:t> </a:t>
            </a:r>
            <a:r>
              <a:rPr lang="en" sz="1200">
                <a:solidFill>
                  <a:schemeClr val="dk2"/>
                </a:solidFill>
                <a:latin typeface="Manjari"/>
                <a:ea typeface="Manjari"/>
                <a:cs typeface="Manjari"/>
                <a:sym typeface="Manjari"/>
              </a:rPr>
              <a:t>and infographics &amp; images by </a:t>
            </a:r>
            <a:r>
              <a:rPr lang="en" sz="1200" b="1">
                <a:solidFill>
                  <a:schemeClr val="dk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endParaRPr sz="1200" b="1">
              <a:solidFill>
                <a:schemeClr val="dk2"/>
              </a:solidFill>
              <a:latin typeface="Manjari"/>
              <a:ea typeface="Manjari"/>
              <a:cs typeface="Manjari"/>
              <a:sym typeface="Manjari"/>
            </a:endParaRPr>
          </a:p>
        </p:txBody>
      </p:sp>
      <p:grpSp>
        <p:nvGrpSpPr>
          <p:cNvPr id="1508" name="Google Shape;1508;p61"/>
          <p:cNvGrpSpPr/>
          <p:nvPr/>
        </p:nvGrpSpPr>
        <p:grpSpPr>
          <a:xfrm>
            <a:off x="69924" y="92331"/>
            <a:ext cx="8992628" cy="4976582"/>
            <a:chOff x="-9231564" y="-809793"/>
            <a:chExt cx="6507438" cy="3601261"/>
          </a:xfrm>
        </p:grpSpPr>
        <p:sp>
          <p:nvSpPr>
            <p:cNvPr id="1509" name="Google Shape;1509;p61"/>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1"/>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1"/>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1"/>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1"/>
            <p:cNvSpPr/>
            <p:nvPr/>
          </p:nvSpPr>
          <p:spPr>
            <a:xfrm>
              <a:off x="-5863551" y="75520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1"/>
            <p:cNvSpPr/>
            <p:nvPr/>
          </p:nvSpPr>
          <p:spPr>
            <a:xfrm>
              <a:off x="-4457649"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1"/>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1"/>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1"/>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1"/>
            <p:cNvSpPr/>
            <p:nvPr/>
          </p:nvSpPr>
          <p:spPr>
            <a:xfrm>
              <a:off x="-4614152" y="1267455"/>
              <a:ext cx="53079" cy="40880"/>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1"/>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1"/>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1"/>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1"/>
            <p:cNvSpPr/>
            <p:nvPr/>
          </p:nvSpPr>
          <p:spPr>
            <a:xfrm>
              <a:off x="-5890619" y="-60869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1"/>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1"/>
            <p:cNvSpPr/>
            <p:nvPr/>
          </p:nvSpPr>
          <p:spPr>
            <a:xfrm>
              <a:off x="-2886152" y="-740655"/>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1"/>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1"/>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1"/>
            <p:cNvSpPr/>
            <p:nvPr/>
          </p:nvSpPr>
          <p:spPr>
            <a:xfrm>
              <a:off x="-5903211" y="2611126"/>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61"/>
          <p:cNvGrpSpPr/>
          <p:nvPr/>
        </p:nvGrpSpPr>
        <p:grpSpPr>
          <a:xfrm rot="2385206">
            <a:off x="4156537" y="4419413"/>
            <a:ext cx="1092680" cy="1122051"/>
            <a:chOff x="6915152" y="4038195"/>
            <a:chExt cx="958640" cy="984408"/>
          </a:xfrm>
        </p:grpSpPr>
        <p:sp>
          <p:nvSpPr>
            <p:cNvPr id="1529" name="Google Shape;1529;p61"/>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1"/>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61"/>
          <p:cNvSpPr/>
          <p:nvPr/>
        </p:nvSpPr>
        <p:spPr>
          <a:xfrm>
            <a:off x="262598" y="4507190"/>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1"/>
          <p:cNvSpPr txBox="1">
            <a:spLocks noGrp="1"/>
          </p:cNvSpPr>
          <p:nvPr>
            <p:ph type="ctrTitle"/>
          </p:nvPr>
        </p:nvSpPr>
        <p:spPr>
          <a:xfrm>
            <a:off x="714375" y="571500"/>
            <a:ext cx="3895800" cy="11958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5200"/>
              <a:buNone/>
              <a:defRPr sz="6500">
                <a:latin typeface="Playfair Display"/>
                <a:ea typeface="Playfair Display"/>
                <a:cs typeface="Playfair Display"/>
                <a:sym typeface="Playfair Displa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33" name="Google Shape;1533;p61"/>
          <p:cNvSpPr txBox="1">
            <a:spLocks noGrp="1"/>
          </p:cNvSpPr>
          <p:nvPr>
            <p:ph type="subTitle" idx="1"/>
          </p:nvPr>
        </p:nvSpPr>
        <p:spPr>
          <a:xfrm>
            <a:off x="714200" y="1778050"/>
            <a:ext cx="3895800" cy="12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42" name="Google Shape;42;p7"/>
          <p:cNvSpPr txBox="1">
            <a:spLocks noGrp="1"/>
          </p:cNvSpPr>
          <p:nvPr>
            <p:ph type="body" idx="1"/>
          </p:nvPr>
        </p:nvSpPr>
        <p:spPr>
          <a:xfrm>
            <a:off x="228600" y="767556"/>
            <a:ext cx="2020200" cy="3198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43" name="Google Shape;43;p7"/>
          <p:cNvSpPr txBox="1">
            <a:spLocks noGrp="1"/>
          </p:cNvSpPr>
          <p:nvPr>
            <p:ph type="body" idx="2"/>
          </p:nvPr>
        </p:nvSpPr>
        <p:spPr>
          <a:xfrm>
            <a:off x="228600" y="1087438"/>
            <a:ext cx="2020200" cy="1975500"/>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44" name="Google Shape;44;p7"/>
          <p:cNvSpPr txBox="1">
            <a:spLocks noGrp="1"/>
          </p:cNvSpPr>
          <p:nvPr>
            <p:ph type="body" idx="3"/>
          </p:nvPr>
        </p:nvSpPr>
        <p:spPr>
          <a:xfrm>
            <a:off x="2322513" y="767556"/>
            <a:ext cx="2020800" cy="3198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45" name="Google Shape;45;p7"/>
          <p:cNvSpPr txBox="1">
            <a:spLocks noGrp="1"/>
          </p:cNvSpPr>
          <p:nvPr>
            <p:ph type="body" idx="4"/>
          </p:nvPr>
        </p:nvSpPr>
        <p:spPr>
          <a:xfrm>
            <a:off x="2322513" y="1087438"/>
            <a:ext cx="2020800" cy="1975500"/>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46" name="Google Shape;46;p7"/>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7" name="Google Shape;47;p7"/>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8" name="Google Shape;48;p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534"/>
        <p:cNvGrpSpPr/>
        <p:nvPr/>
      </p:nvGrpSpPr>
      <p:grpSpPr>
        <a:xfrm>
          <a:off x="0" y="0"/>
          <a:ext cx="0" cy="0"/>
          <a:chOff x="0" y="0"/>
          <a:chExt cx="0" cy="0"/>
        </a:xfrm>
      </p:grpSpPr>
      <p:grpSp>
        <p:nvGrpSpPr>
          <p:cNvPr id="1535" name="Google Shape;1535;p62"/>
          <p:cNvGrpSpPr/>
          <p:nvPr/>
        </p:nvGrpSpPr>
        <p:grpSpPr>
          <a:xfrm rot="10800000" flipH="1">
            <a:off x="69924" y="130585"/>
            <a:ext cx="8992628" cy="5070322"/>
            <a:chOff x="-9231564" y="-809793"/>
            <a:chExt cx="6507438" cy="3669095"/>
          </a:xfrm>
        </p:grpSpPr>
        <p:sp>
          <p:nvSpPr>
            <p:cNvPr id="1536" name="Google Shape;1536;p62"/>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6911239"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4541829" y="-64924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8861891" y="2722857"/>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2"/>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2"/>
            <p:cNvSpPr/>
            <p:nvPr/>
          </p:nvSpPr>
          <p:spPr>
            <a:xfrm>
              <a:off x="-8978542" y="143153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2"/>
            <p:cNvSpPr/>
            <p:nvPr/>
          </p:nvSpPr>
          <p:spPr>
            <a:xfrm>
              <a:off x="-3412545" y="-146005"/>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2"/>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2"/>
            <p:cNvSpPr/>
            <p:nvPr/>
          </p:nvSpPr>
          <p:spPr>
            <a:xfrm>
              <a:off x="-2887514" y="26826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2"/>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2"/>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62"/>
          <p:cNvGrpSpPr/>
          <p:nvPr/>
        </p:nvGrpSpPr>
        <p:grpSpPr>
          <a:xfrm rot="-9026081" flipH="1">
            <a:off x="8236258" y="-505413"/>
            <a:ext cx="1092667" cy="1122039"/>
            <a:chOff x="6915152" y="4038195"/>
            <a:chExt cx="958640" cy="984408"/>
          </a:xfrm>
        </p:grpSpPr>
        <p:sp>
          <p:nvSpPr>
            <p:cNvPr id="1556" name="Google Shape;1556;p62"/>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2"/>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8" name="Google Shape;1558;p62"/>
          <p:cNvSpPr/>
          <p:nvPr/>
        </p:nvSpPr>
        <p:spPr>
          <a:xfrm rot="10800000" flipH="1">
            <a:off x="69917" y="415526"/>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2"/>
          <p:cNvSpPr/>
          <p:nvPr/>
        </p:nvSpPr>
        <p:spPr>
          <a:xfrm rot="10800000" flipH="1">
            <a:off x="8598972" y="4568431"/>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2"/>
          <p:cNvSpPr/>
          <p:nvPr/>
        </p:nvSpPr>
        <p:spPr>
          <a:xfrm rot="10800000" flipH="1">
            <a:off x="339003" y="272149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2"/>
          <p:cNvSpPr/>
          <p:nvPr/>
        </p:nvSpPr>
        <p:spPr>
          <a:xfrm rot="10800000" flipH="1">
            <a:off x="8598965" y="283289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62"/>
          <p:cNvGrpSpPr/>
          <p:nvPr/>
        </p:nvGrpSpPr>
        <p:grpSpPr>
          <a:xfrm rot="-9026081" flipH="1">
            <a:off x="-158342" y="4371812"/>
            <a:ext cx="1092667" cy="1122039"/>
            <a:chOff x="6915152" y="4038195"/>
            <a:chExt cx="958640" cy="984408"/>
          </a:xfrm>
        </p:grpSpPr>
        <p:sp>
          <p:nvSpPr>
            <p:cNvPr id="1563" name="Google Shape;1563;p62"/>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565"/>
        <p:cNvGrpSpPr/>
        <p:nvPr/>
      </p:nvGrpSpPr>
      <p:grpSpPr>
        <a:xfrm>
          <a:off x="0" y="0"/>
          <a:ext cx="0" cy="0"/>
          <a:chOff x="0" y="0"/>
          <a:chExt cx="0" cy="0"/>
        </a:xfrm>
      </p:grpSpPr>
      <p:grpSp>
        <p:nvGrpSpPr>
          <p:cNvPr id="1566" name="Google Shape;1566;p63"/>
          <p:cNvGrpSpPr/>
          <p:nvPr/>
        </p:nvGrpSpPr>
        <p:grpSpPr>
          <a:xfrm rot="10800000">
            <a:off x="69924" y="-2765"/>
            <a:ext cx="8992628" cy="5070322"/>
            <a:chOff x="-9231564" y="-809793"/>
            <a:chExt cx="6507438" cy="3669095"/>
          </a:xfrm>
        </p:grpSpPr>
        <p:sp>
          <p:nvSpPr>
            <p:cNvPr id="1567" name="Google Shape;1567;p63"/>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6911239"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5178869" y="2691700"/>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4541829" y="-649249"/>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8861891" y="2722857"/>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8978542" y="1431537"/>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3"/>
            <p:cNvSpPr/>
            <p:nvPr/>
          </p:nvSpPr>
          <p:spPr>
            <a:xfrm>
              <a:off x="-2916272" y="19419"/>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3"/>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2887514" y="2682606"/>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3"/>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63"/>
          <p:cNvGrpSpPr/>
          <p:nvPr/>
        </p:nvGrpSpPr>
        <p:grpSpPr>
          <a:xfrm rot="-6569045" flipH="1">
            <a:off x="8292359" y="4371781"/>
            <a:ext cx="1092730" cy="1122103"/>
            <a:chOff x="6915152" y="4038195"/>
            <a:chExt cx="958640" cy="984408"/>
          </a:xfrm>
        </p:grpSpPr>
        <p:sp>
          <p:nvSpPr>
            <p:cNvPr id="1587" name="Google Shape;1587;p63"/>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3"/>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63"/>
          <p:cNvSpPr/>
          <p:nvPr/>
        </p:nvSpPr>
        <p:spPr>
          <a:xfrm rot="10800000" flipH="1">
            <a:off x="69917" y="415526"/>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3"/>
          <p:cNvSpPr/>
          <p:nvPr/>
        </p:nvSpPr>
        <p:spPr>
          <a:xfrm rot="10800000" flipH="1">
            <a:off x="940872" y="6"/>
            <a:ext cx="367237" cy="475133"/>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3"/>
          <p:cNvSpPr/>
          <p:nvPr/>
        </p:nvSpPr>
        <p:spPr>
          <a:xfrm rot="10800000" flipH="1">
            <a:off x="262790" y="136894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3"/>
          <p:cNvSpPr/>
          <p:nvPr/>
        </p:nvSpPr>
        <p:spPr>
          <a:xfrm rot="10800000" flipH="1">
            <a:off x="8598965" y="2832891"/>
            <a:ext cx="250395" cy="323950"/>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63"/>
          <p:cNvGrpSpPr/>
          <p:nvPr/>
        </p:nvGrpSpPr>
        <p:grpSpPr>
          <a:xfrm rot="-9026081" flipH="1">
            <a:off x="-158342" y="4371812"/>
            <a:ext cx="1092667" cy="1122039"/>
            <a:chOff x="6915152" y="4038195"/>
            <a:chExt cx="958640" cy="984408"/>
          </a:xfrm>
        </p:grpSpPr>
        <p:sp>
          <p:nvSpPr>
            <p:cNvPr id="1594" name="Google Shape;1594;p63"/>
            <p:cNvSpPr/>
            <p:nvPr/>
          </p:nvSpPr>
          <p:spPr>
            <a:xfrm>
              <a:off x="6915152" y="4038195"/>
              <a:ext cx="958640" cy="984408"/>
            </a:xfrm>
            <a:custGeom>
              <a:avLst/>
              <a:gdLst/>
              <a:ahLst/>
              <a:cxnLst/>
              <a:rect l="l" t="t" r="r" b="b"/>
              <a:pathLst>
                <a:path w="23400" h="24029" extrusionOk="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3"/>
            <p:cNvSpPr/>
            <p:nvPr/>
          </p:nvSpPr>
          <p:spPr>
            <a:xfrm>
              <a:off x="6915152" y="4102391"/>
              <a:ext cx="795876" cy="815786"/>
            </a:xfrm>
            <a:custGeom>
              <a:avLst/>
              <a:gdLst/>
              <a:ahLst/>
              <a:cxnLst/>
              <a:rect l="l" t="t" r="r" b="b"/>
              <a:pathLst>
                <a:path w="19427" h="19913" extrusionOk="0">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596"/>
        <p:cNvGrpSpPr/>
        <p:nvPr/>
      </p:nvGrpSpPr>
      <p:grpSpPr>
        <a:xfrm>
          <a:off x="0" y="0"/>
          <a:ext cx="0" cy="0"/>
          <a:chOff x="0" y="0"/>
          <a:chExt cx="0" cy="0"/>
        </a:xfrm>
      </p:grpSpPr>
      <p:grpSp>
        <p:nvGrpSpPr>
          <p:cNvPr id="1597" name="Google Shape;1597;p64"/>
          <p:cNvGrpSpPr/>
          <p:nvPr/>
        </p:nvGrpSpPr>
        <p:grpSpPr>
          <a:xfrm>
            <a:off x="50499" y="139626"/>
            <a:ext cx="8992628" cy="4946828"/>
            <a:chOff x="-9231564" y="-720427"/>
            <a:chExt cx="6507438" cy="3579729"/>
          </a:xfrm>
        </p:grpSpPr>
        <p:sp>
          <p:nvSpPr>
            <p:cNvPr id="1598" name="Google Shape;1598;p64"/>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4"/>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4"/>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4"/>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4"/>
            <p:cNvSpPr/>
            <p:nvPr/>
          </p:nvSpPr>
          <p:spPr>
            <a:xfrm>
              <a:off x="-6966381"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4"/>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4"/>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4"/>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4"/>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4"/>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4"/>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4"/>
            <p:cNvSpPr/>
            <p:nvPr/>
          </p:nvSpPr>
          <p:spPr>
            <a:xfrm>
              <a:off x="-5191756" y="2774732"/>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4"/>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4"/>
            <p:cNvSpPr/>
            <p:nvPr/>
          </p:nvSpPr>
          <p:spPr>
            <a:xfrm>
              <a:off x="-6221468" y="258950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4"/>
            <p:cNvSpPr/>
            <p:nvPr/>
          </p:nvSpPr>
          <p:spPr>
            <a:xfrm>
              <a:off x="-8816409" y="277649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4"/>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4"/>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4"/>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64"/>
          <p:cNvGrpSpPr/>
          <p:nvPr/>
        </p:nvGrpSpPr>
        <p:grpSpPr>
          <a:xfrm rot="-933951">
            <a:off x="-1173595" y="-1249870"/>
            <a:ext cx="11491187" cy="10289890"/>
            <a:chOff x="3708681" y="1511318"/>
            <a:chExt cx="7077374" cy="6337500"/>
          </a:xfrm>
        </p:grpSpPr>
        <p:sp>
          <p:nvSpPr>
            <p:cNvPr id="1618" name="Google Shape;1618;p64"/>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4"/>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4"/>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64"/>
          <p:cNvSpPr/>
          <p:nvPr/>
        </p:nvSpPr>
        <p:spPr>
          <a:xfrm>
            <a:off x="50500" y="337175"/>
            <a:ext cx="566695" cy="730551"/>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4"/>
          <p:cNvSpPr/>
          <p:nvPr/>
        </p:nvSpPr>
        <p:spPr>
          <a:xfrm>
            <a:off x="7918150" y="4376815"/>
            <a:ext cx="566695" cy="730534"/>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4"/>
          <p:cNvSpPr/>
          <p:nvPr/>
        </p:nvSpPr>
        <p:spPr>
          <a:xfrm>
            <a:off x="8008638" y="290875"/>
            <a:ext cx="385724" cy="497258"/>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CUSTOM_11_1_1_1">
    <p:spTree>
      <p:nvGrpSpPr>
        <p:cNvPr id="1" name="Shape 1624"/>
        <p:cNvGrpSpPr/>
        <p:nvPr/>
      </p:nvGrpSpPr>
      <p:grpSpPr>
        <a:xfrm>
          <a:off x="0" y="0"/>
          <a:ext cx="0" cy="0"/>
          <a:chOff x="0" y="0"/>
          <a:chExt cx="0" cy="0"/>
        </a:xfrm>
      </p:grpSpPr>
      <p:grpSp>
        <p:nvGrpSpPr>
          <p:cNvPr id="1625" name="Google Shape;1625;p65"/>
          <p:cNvGrpSpPr/>
          <p:nvPr/>
        </p:nvGrpSpPr>
        <p:grpSpPr>
          <a:xfrm rot="10800000" flipH="1">
            <a:off x="50499" y="139626"/>
            <a:ext cx="8992628" cy="4946828"/>
            <a:chOff x="-9231564" y="-720427"/>
            <a:chExt cx="6507438" cy="3579729"/>
          </a:xfrm>
        </p:grpSpPr>
        <p:sp>
          <p:nvSpPr>
            <p:cNvPr id="1626" name="Google Shape;1626;p65"/>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5"/>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5"/>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5"/>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5"/>
            <p:cNvSpPr/>
            <p:nvPr/>
          </p:nvSpPr>
          <p:spPr>
            <a:xfrm>
              <a:off x="-6966381"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5"/>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5"/>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5"/>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5"/>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5"/>
            <p:cNvSpPr/>
            <p:nvPr/>
          </p:nvSpPr>
          <p:spPr>
            <a:xfrm>
              <a:off x="-4497850" y="-566537"/>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5"/>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5"/>
            <p:cNvSpPr/>
            <p:nvPr/>
          </p:nvSpPr>
          <p:spPr>
            <a:xfrm>
              <a:off x="-5191756" y="2774732"/>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5"/>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5"/>
            <p:cNvSpPr/>
            <p:nvPr/>
          </p:nvSpPr>
          <p:spPr>
            <a:xfrm>
              <a:off x="-6221468" y="258950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5"/>
            <p:cNvSpPr/>
            <p:nvPr/>
          </p:nvSpPr>
          <p:spPr>
            <a:xfrm>
              <a:off x="-8816409" y="277649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5"/>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5"/>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5"/>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5"/>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65"/>
          <p:cNvGrpSpPr/>
          <p:nvPr/>
        </p:nvGrpSpPr>
        <p:grpSpPr>
          <a:xfrm rot="-933951">
            <a:off x="2210980" y="-2659570"/>
            <a:ext cx="11491187" cy="10289890"/>
            <a:chOff x="3708681" y="1511318"/>
            <a:chExt cx="7077374" cy="6337500"/>
          </a:xfrm>
        </p:grpSpPr>
        <p:sp>
          <p:nvSpPr>
            <p:cNvPr id="1646" name="Google Shape;1646;p65"/>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5"/>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5"/>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65"/>
          <p:cNvSpPr/>
          <p:nvPr/>
        </p:nvSpPr>
        <p:spPr>
          <a:xfrm>
            <a:off x="50500" y="337175"/>
            <a:ext cx="566695" cy="730551"/>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141000" y="4095799"/>
            <a:ext cx="385698" cy="497208"/>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845838" y="4593000"/>
            <a:ext cx="385724" cy="497258"/>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1652"/>
        <p:cNvGrpSpPr/>
        <p:nvPr/>
      </p:nvGrpSpPr>
      <p:grpSpPr>
        <a:xfrm>
          <a:off x="0" y="0"/>
          <a:ext cx="0" cy="0"/>
          <a:chOff x="0" y="0"/>
          <a:chExt cx="0" cy="0"/>
        </a:xfrm>
      </p:grpSpPr>
      <p:grpSp>
        <p:nvGrpSpPr>
          <p:cNvPr id="1653" name="Google Shape;1653;p66"/>
          <p:cNvGrpSpPr/>
          <p:nvPr/>
        </p:nvGrpSpPr>
        <p:grpSpPr>
          <a:xfrm flipH="1">
            <a:off x="152080" y="97189"/>
            <a:ext cx="8992628" cy="4946828"/>
            <a:chOff x="-9231564" y="-720427"/>
            <a:chExt cx="6507438" cy="3579729"/>
          </a:xfrm>
        </p:grpSpPr>
        <p:sp>
          <p:nvSpPr>
            <p:cNvPr id="1654" name="Google Shape;1654;p66"/>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6"/>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6"/>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6"/>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6"/>
            <p:cNvSpPr/>
            <p:nvPr/>
          </p:nvSpPr>
          <p:spPr>
            <a:xfrm>
              <a:off x="-6966381" y="2354310"/>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6"/>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6"/>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6"/>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6"/>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6"/>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6"/>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6"/>
            <p:cNvSpPr/>
            <p:nvPr/>
          </p:nvSpPr>
          <p:spPr>
            <a:xfrm>
              <a:off x="-5191756" y="2223318"/>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6"/>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6"/>
            <p:cNvSpPr/>
            <p:nvPr/>
          </p:nvSpPr>
          <p:spPr>
            <a:xfrm>
              <a:off x="-6221468" y="2038093"/>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6"/>
            <p:cNvSpPr/>
            <p:nvPr/>
          </p:nvSpPr>
          <p:spPr>
            <a:xfrm>
              <a:off x="-8099570" y="167366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6"/>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6"/>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6"/>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6"/>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66"/>
          <p:cNvGrpSpPr/>
          <p:nvPr/>
        </p:nvGrpSpPr>
        <p:grpSpPr>
          <a:xfrm rot="933951" flipH="1">
            <a:off x="-7218385" y="-3459670"/>
            <a:ext cx="11491187" cy="10289890"/>
            <a:chOff x="3708681" y="1511318"/>
            <a:chExt cx="7077374" cy="6337500"/>
          </a:xfrm>
        </p:grpSpPr>
        <p:sp>
          <p:nvSpPr>
            <p:cNvPr id="1674" name="Google Shape;1674;p66"/>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6"/>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6"/>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7" name="Google Shape;1677;p66"/>
          <p:cNvSpPr/>
          <p:nvPr/>
        </p:nvSpPr>
        <p:spPr>
          <a:xfrm flipH="1">
            <a:off x="2562624" y="4151958"/>
            <a:ext cx="471429" cy="609847"/>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1678"/>
        <p:cNvGrpSpPr/>
        <p:nvPr/>
      </p:nvGrpSpPr>
      <p:grpSpPr>
        <a:xfrm>
          <a:off x="0" y="0"/>
          <a:ext cx="0" cy="0"/>
          <a:chOff x="0" y="0"/>
          <a:chExt cx="0" cy="0"/>
        </a:xfrm>
      </p:grpSpPr>
      <p:grpSp>
        <p:nvGrpSpPr>
          <p:cNvPr id="1679" name="Google Shape;1679;p67"/>
          <p:cNvGrpSpPr/>
          <p:nvPr/>
        </p:nvGrpSpPr>
        <p:grpSpPr>
          <a:xfrm>
            <a:off x="69924" y="92331"/>
            <a:ext cx="8992628" cy="5070322"/>
            <a:chOff x="-9231564" y="-809793"/>
            <a:chExt cx="6507438" cy="3669095"/>
          </a:xfrm>
        </p:grpSpPr>
        <p:sp>
          <p:nvSpPr>
            <p:cNvPr id="1680" name="Google Shape;1680;p67"/>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7"/>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7"/>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7"/>
            <p:cNvSpPr/>
            <p:nvPr/>
          </p:nvSpPr>
          <p:spPr>
            <a:xfrm>
              <a:off x="-6369527" y="-6859"/>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7"/>
            <p:cNvSpPr/>
            <p:nvPr/>
          </p:nvSpPr>
          <p:spPr>
            <a:xfrm>
              <a:off x="-6359825" y="-678471"/>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7"/>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7"/>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7"/>
            <p:cNvSpPr/>
            <p:nvPr/>
          </p:nvSpPr>
          <p:spPr>
            <a:xfrm>
              <a:off x="-5530226" y="1981505"/>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7"/>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7"/>
            <p:cNvSpPr/>
            <p:nvPr/>
          </p:nvSpPr>
          <p:spPr>
            <a:xfrm>
              <a:off x="-3935273" y="128070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7"/>
            <p:cNvSpPr/>
            <p:nvPr/>
          </p:nvSpPr>
          <p:spPr>
            <a:xfrm rot="5633016">
              <a:off x="-7473173" y="-673353"/>
              <a:ext cx="35893" cy="27642"/>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7"/>
            <p:cNvSpPr/>
            <p:nvPr/>
          </p:nvSpPr>
          <p:spPr>
            <a:xfrm>
              <a:off x="-7397415" y="-699180"/>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7"/>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7"/>
            <p:cNvSpPr/>
            <p:nvPr/>
          </p:nvSpPr>
          <p:spPr>
            <a:xfrm rot="5633016">
              <a:off x="-6783064" y="85579"/>
              <a:ext cx="35893" cy="27642"/>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7"/>
            <p:cNvSpPr/>
            <p:nvPr/>
          </p:nvSpPr>
          <p:spPr>
            <a:xfrm>
              <a:off x="-5232214" y="2555927"/>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7"/>
            <p:cNvSpPr/>
            <p:nvPr/>
          </p:nvSpPr>
          <p:spPr>
            <a:xfrm>
              <a:off x="-4705821" y="2181843"/>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7"/>
            <p:cNvSpPr/>
            <p:nvPr/>
          </p:nvSpPr>
          <p:spPr>
            <a:xfrm>
              <a:off x="-3328646" y="1083504"/>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7"/>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7"/>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67"/>
          <p:cNvGrpSpPr/>
          <p:nvPr/>
        </p:nvGrpSpPr>
        <p:grpSpPr>
          <a:xfrm>
            <a:off x="5903599" y="1507999"/>
            <a:ext cx="6573176" cy="6177407"/>
            <a:chOff x="-2113384" y="-2498114"/>
            <a:chExt cx="10793393" cy="10141860"/>
          </a:xfrm>
        </p:grpSpPr>
        <p:grpSp>
          <p:nvGrpSpPr>
            <p:cNvPr id="1700" name="Google Shape;1700;p67"/>
            <p:cNvGrpSpPr/>
            <p:nvPr/>
          </p:nvGrpSpPr>
          <p:grpSpPr>
            <a:xfrm rot="-933916">
              <a:off x="-1200449" y="-1442210"/>
              <a:ext cx="8967523" cy="8030051"/>
              <a:chOff x="3708681" y="1511318"/>
              <a:chExt cx="7077374" cy="6337500"/>
            </a:xfrm>
          </p:grpSpPr>
          <p:sp>
            <p:nvSpPr>
              <p:cNvPr id="1701" name="Google Shape;1701;p67"/>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7"/>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7"/>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4" name="Google Shape;1704;p67"/>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7"/>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7"/>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67"/>
          <p:cNvGrpSpPr/>
          <p:nvPr/>
        </p:nvGrpSpPr>
        <p:grpSpPr>
          <a:xfrm rot="10800000" flipH="1">
            <a:off x="-2985214" y="-2860551"/>
            <a:ext cx="6573176" cy="6177407"/>
            <a:chOff x="-2113384" y="-2498114"/>
            <a:chExt cx="10793393" cy="10141860"/>
          </a:xfrm>
        </p:grpSpPr>
        <p:grpSp>
          <p:nvGrpSpPr>
            <p:cNvPr id="1708" name="Google Shape;1708;p67"/>
            <p:cNvGrpSpPr/>
            <p:nvPr/>
          </p:nvGrpSpPr>
          <p:grpSpPr>
            <a:xfrm rot="-933916">
              <a:off x="-1200449" y="-1442210"/>
              <a:ext cx="8967523" cy="8030051"/>
              <a:chOff x="3708681" y="1511318"/>
              <a:chExt cx="7077374" cy="6337500"/>
            </a:xfrm>
          </p:grpSpPr>
          <p:sp>
            <p:nvSpPr>
              <p:cNvPr id="1709" name="Google Shape;1709;p67"/>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7"/>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7"/>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67"/>
            <p:cNvSpPr/>
            <p:nvPr/>
          </p:nvSpPr>
          <p:spPr>
            <a:xfrm>
              <a:off x="1198306" y="4497756"/>
              <a:ext cx="367903" cy="475926"/>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7"/>
            <p:cNvSpPr/>
            <p:nvPr/>
          </p:nvSpPr>
          <p:spPr>
            <a:xfrm>
              <a:off x="576292" y="923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7"/>
            <p:cNvSpPr/>
            <p:nvPr/>
          </p:nvSpPr>
          <p:spPr>
            <a:xfrm>
              <a:off x="4759555" y="92343"/>
              <a:ext cx="761859" cy="982106"/>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6">
  <p:cSld name="CUSTOM_40">
    <p:spTree>
      <p:nvGrpSpPr>
        <p:cNvPr id="1" name="Shape 1715"/>
        <p:cNvGrpSpPr/>
        <p:nvPr/>
      </p:nvGrpSpPr>
      <p:grpSpPr>
        <a:xfrm>
          <a:off x="0" y="0"/>
          <a:ext cx="0" cy="0"/>
          <a:chOff x="0" y="0"/>
          <a:chExt cx="0" cy="0"/>
        </a:xfrm>
      </p:grpSpPr>
      <p:grpSp>
        <p:nvGrpSpPr>
          <p:cNvPr id="1716" name="Google Shape;1716;p68"/>
          <p:cNvGrpSpPr/>
          <p:nvPr/>
        </p:nvGrpSpPr>
        <p:grpSpPr>
          <a:xfrm flipH="1">
            <a:off x="39323" y="92331"/>
            <a:ext cx="9032673" cy="4976582"/>
            <a:chOff x="-9231564" y="-809793"/>
            <a:chExt cx="6536416" cy="3601261"/>
          </a:xfrm>
        </p:grpSpPr>
        <p:sp>
          <p:nvSpPr>
            <p:cNvPr id="1717" name="Google Shape;1717;p68"/>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8"/>
            <p:cNvSpPr/>
            <p:nvPr/>
          </p:nvSpPr>
          <p:spPr>
            <a:xfrm>
              <a:off x="-7937915" y="-809793"/>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8"/>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rot="5400000">
              <a:off x="-7055311" y="2678438"/>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8"/>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8"/>
            <p:cNvSpPr/>
            <p:nvPr/>
          </p:nvSpPr>
          <p:spPr>
            <a:xfrm>
              <a:off x="-2918068" y="1809436"/>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8"/>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8"/>
            <p:cNvSpPr/>
            <p:nvPr/>
          </p:nvSpPr>
          <p:spPr>
            <a:xfrm>
              <a:off x="-9042566" y="-401788"/>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8"/>
            <p:cNvSpPr/>
            <p:nvPr/>
          </p:nvSpPr>
          <p:spPr>
            <a:xfrm rot="5400000">
              <a:off x="-2868973" y="-24152"/>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8"/>
            <p:cNvSpPr/>
            <p:nvPr/>
          </p:nvSpPr>
          <p:spPr>
            <a:xfrm>
              <a:off x="-913759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8"/>
            <p:cNvSpPr/>
            <p:nvPr/>
          </p:nvSpPr>
          <p:spPr>
            <a:xfrm>
              <a:off x="-9051659" y="2057893"/>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8"/>
            <p:cNvSpPr/>
            <p:nvPr/>
          </p:nvSpPr>
          <p:spPr>
            <a:xfrm>
              <a:off x="-8773865" y="-802979"/>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8"/>
            <p:cNvSpPr/>
            <p:nvPr/>
          </p:nvSpPr>
          <p:spPr>
            <a:xfrm rot="5400000">
              <a:off x="-5675815" y="2649389"/>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8"/>
            <p:cNvSpPr/>
            <p:nvPr/>
          </p:nvSpPr>
          <p:spPr>
            <a:xfrm>
              <a:off x="-4515375" y="-80770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8"/>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8"/>
            <p:cNvSpPr/>
            <p:nvPr/>
          </p:nvSpPr>
          <p:spPr>
            <a:xfrm rot="5400000">
              <a:off x="-2726916" y="417051"/>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8"/>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8"/>
            <p:cNvSpPr/>
            <p:nvPr/>
          </p:nvSpPr>
          <p:spPr>
            <a:xfrm>
              <a:off x="-4745240" y="2721409"/>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6" name="Google Shape;1736;p68"/>
          <p:cNvGrpSpPr/>
          <p:nvPr/>
        </p:nvGrpSpPr>
        <p:grpSpPr>
          <a:xfrm rot="10800000" flipH="1">
            <a:off x="50499" y="-3087505"/>
            <a:ext cx="8992628" cy="4946828"/>
            <a:chOff x="-9231564" y="-720427"/>
            <a:chExt cx="6507438" cy="3579729"/>
          </a:xfrm>
        </p:grpSpPr>
        <p:sp>
          <p:nvSpPr>
            <p:cNvPr id="1737" name="Google Shape;1737;p68"/>
            <p:cNvSpPr/>
            <p:nvPr/>
          </p:nvSpPr>
          <p:spPr>
            <a:xfrm>
              <a:off x="-9231564" y="895623"/>
              <a:ext cx="53434" cy="41253"/>
            </a:xfrm>
            <a:custGeom>
              <a:avLst/>
              <a:gdLst/>
              <a:ahLst/>
              <a:cxnLst/>
              <a:rect l="l" t="t" r="r" b="b"/>
              <a:pathLst>
                <a:path w="1645" h="1270" extrusionOk="0">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8"/>
            <p:cNvSpPr/>
            <p:nvPr/>
          </p:nvSpPr>
          <p:spPr>
            <a:xfrm>
              <a:off x="-7937915" y="-313520"/>
              <a:ext cx="53466" cy="41253"/>
            </a:xfrm>
            <a:custGeom>
              <a:avLst/>
              <a:gdLst/>
              <a:ahLst/>
              <a:cxnLst/>
              <a:rect l="l" t="t" r="r" b="b"/>
              <a:pathLst>
                <a:path w="1646" h="1270" extrusionOk="0">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8"/>
            <p:cNvSpPr/>
            <p:nvPr/>
          </p:nvSpPr>
          <p:spPr>
            <a:xfrm>
              <a:off x="-8912210" y="176428"/>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8"/>
            <p:cNvSpPr/>
            <p:nvPr/>
          </p:nvSpPr>
          <p:spPr>
            <a:xfrm>
              <a:off x="-8023771" y="2750215"/>
              <a:ext cx="53076" cy="41253"/>
            </a:xfrm>
            <a:custGeom>
              <a:avLst/>
              <a:gdLst/>
              <a:ahLst/>
              <a:cxnLst/>
              <a:rect l="l" t="t" r="r" b="b"/>
              <a:pathLst>
                <a:path w="1634" h="1270" extrusionOk="0">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8"/>
            <p:cNvSpPr/>
            <p:nvPr/>
          </p:nvSpPr>
          <p:spPr>
            <a:xfrm>
              <a:off x="-6966381" y="2630017"/>
              <a:ext cx="53466" cy="41253"/>
            </a:xfrm>
            <a:custGeom>
              <a:avLst/>
              <a:gdLst/>
              <a:ahLst/>
              <a:cxnLst/>
              <a:rect l="l" t="t" r="r" b="b"/>
              <a:pathLst>
                <a:path w="1646" h="1270" extrusionOk="0">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8"/>
            <p:cNvSpPr/>
            <p:nvPr/>
          </p:nvSpPr>
          <p:spPr>
            <a:xfrm>
              <a:off x="-3520244" y="2670352"/>
              <a:ext cx="53466" cy="41253"/>
            </a:xfrm>
            <a:custGeom>
              <a:avLst/>
              <a:gdLst/>
              <a:ahLst/>
              <a:cxnLst/>
              <a:rect l="l" t="t" r="r" b="b"/>
              <a:pathLst>
                <a:path w="1646" h="1270" extrusionOk="0">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8"/>
            <p:cNvSpPr/>
            <p:nvPr/>
          </p:nvSpPr>
          <p:spPr>
            <a:xfrm>
              <a:off x="-2918068" y="2526275"/>
              <a:ext cx="73486" cy="57264"/>
            </a:xfrm>
            <a:custGeom>
              <a:avLst/>
              <a:gdLst/>
              <a:ahLst/>
              <a:cxnLst/>
              <a:rect l="l" t="t" r="r" b="b"/>
              <a:pathLst>
                <a:path w="1646" h="1282" extrusionOk="0">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8"/>
            <p:cNvSpPr/>
            <p:nvPr/>
          </p:nvSpPr>
          <p:spPr>
            <a:xfrm>
              <a:off x="-3710558" y="-720427"/>
              <a:ext cx="53109" cy="41253"/>
            </a:xfrm>
            <a:custGeom>
              <a:avLst/>
              <a:gdLst/>
              <a:ahLst/>
              <a:cxnLst/>
              <a:rect l="l" t="t" r="r" b="b"/>
              <a:pathLst>
                <a:path w="1635" h="1270" extrusionOk="0">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8"/>
            <p:cNvSpPr/>
            <p:nvPr/>
          </p:nvSpPr>
          <p:spPr>
            <a:xfrm>
              <a:off x="-8656576" y="-456929"/>
              <a:ext cx="35893" cy="27643"/>
            </a:xfrm>
            <a:custGeom>
              <a:avLst/>
              <a:gdLst/>
              <a:ahLst/>
              <a:cxnLst/>
              <a:rect l="l" t="t" r="r" b="b"/>
              <a:pathLst>
                <a:path w="1105" h="851" extrusionOk="0">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8"/>
            <p:cNvSpPr/>
            <p:nvPr/>
          </p:nvSpPr>
          <p:spPr>
            <a:xfrm>
              <a:off x="-4332426" y="-235688"/>
              <a:ext cx="35893" cy="27643"/>
            </a:xfrm>
            <a:custGeom>
              <a:avLst/>
              <a:gdLst/>
              <a:ahLst/>
              <a:cxnLst/>
              <a:rect l="l" t="t" r="r" b="b"/>
              <a:pathLst>
                <a:path w="1105" h="851" extrusionOk="0">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8"/>
            <p:cNvSpPr/>
            <p:nvPr/>
          </p:nvSpPr>
          <p:spPr>
            <a:xfrm>
              <a:off x="-8751608" y="1454603"/>
              <a:ext cx="35893" cy="27643"/>
            </a:xfrm>
            <a:custGeom>
              <a:avLst/>
              <a:gdLst/>
              <a:ahLst/>
              <a:cxnLst/>
              <a:rect l="l" t="t" r="r" b="b"/>
              <a:pathLst>
                <a:path w="1105" h="851" extrusionOk="0">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8"/>
            <p:cNvSpPr/>
            <p:nvPr/>
          </p:nvSpPr>
          <p:spPr>
            <a:xfrm>
              <a:off x="-5191756" y="2774732"/>
              <a:ext cx="35861" cy="27285"/>
            </a:xfrm>
            <a:custGeom>
              <a:avLst/>
              <a:gdLst/>
              <a:ahLst/>
              <a:cxnLst/>
              <a:rect l="l" t="t" r="r" b="b"/>
              <a:pathLst>
                <a:path w="1104" h="840" extrusionOk="0">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8"/>
            <p:cNvSpPr/>
            <p:nvPr/>
          </p:nvSpPr>
          <p:spPr>
            <a:xfrm>
              <a:off x="-7285046" y="-637555"/>
              <a:ext cx="35893" cy="27643"/>
            </a:xfrm>
            <a:custGeom>
              <a:avLst/>
              <a:gdLst/>
              <a:ahLst/>
              <a:cxnLst/>
              <a:rect l="l" t="t" r="r" b="b"/>
              <a:pathLst>
                <a:path w="1105" h="851" extrusionOk="0">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8"/>
            <p:cNvSpPr/>
            <p:nvPr/>
          </p:nvSpPr>
          <p:spPr>
            <a:xfrm>
              <a:off x="-6221468" y="2589508"/>
              <a:ext cx="35893" cy="27643"/>
            </a:xfrm>
            <a:custGeom>
              <a:avLst/>
              <a:gdLst/>
              <a:ahLst/>
              <a:cxnLst/>
              <a:rect l="l" t="t" r="r" b="b"/>
              <a:pathLst>
                <a:path w="1105" h="851" extrusionOk="0">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8"/>
            <p:cNvSpPr/>
            <p:nvPr/>
          </p:nvSpPr>
          <p:spPr>
            <a:xfrm>
              <a:off x="-8816409" y="2776493"/>
              <a:ext cx="35893" cy="27285"/>
            </a:xfrm>
            <a:custGeom>
              <a:avLst/>
              <a:gdLst/>
              <a:ahLst/>
              <a:cxnLst/>
              <a:rect l="l" t="t" r="r" b="b"/>
              <a:pathLst>
                <a:path w="1105" h="840" extrusionOk="0">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8"/>
            <p:cNvSpPr/>
            <p:nvPr/>
          </p:nvSpPr>
          <p:spPr>
            <a:xfrm>
              <a:off x="-2886152" y="-520089"/>
              <a:ext cx="35893" cy="27643"/>
            </a:xfrm>
            <a:custGeom>
              <a:avLst/>
              <a:gdLst/>
              <a:ahLst/>
              <a:cxnLst/>
              <a:rect l="l" t="t" r="r" b="b"/>
              <a:pathLst>
                <a:path w="1105" h="851" extrusionOk="0">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8"/>
            <p:cNvSpPr/>
            <p:nvPr/>
          </p:nvSpPr>
          <p:spPr>
            <a:xfrm>
              <a:off x="-3052939" y="697513"/>
              <a:ext cx="35893" cy="27643"/>
            </a:xfrm>
            <a:custGeom>
              <a:avLst/>
              <a:gdLst/>
              <a:ahLst/>
              <a:cxnLst/>
              <a:rect l="l" t="t" r="r" b="b"/>
              <a:pathLst>
                <a:path w="1105" h="851" extrusionOk="0">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8"/>
            <p:cNvSpPr/>
            <p:nvPr/>
          </p:nvSpPr>
          <p:spPr>
            <a:xfrm>
              <a:off x="-2760020" y="1166825"/>
              <a:ext cx="35893" cy="27253"/>
            </a:xfrm>
            <a:custGeom>
              <a:avLst/>
              <a:gdLst/>
              <a:ahLst/>
              <a:cxnLst/>
              <a:rect l="l" t="t" r="r" b="b"/>
              <a:pathLst>
                <a:path w="1105" h="839" extrusionOk="0">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8"/>
            <p:cNvSpPr/>
            <p:nvPr/>
          </p:nvSpPr>
          <p:spPr>
            <a:xfrm>
              <a:off x="-5903211" y="2831692"/>
              <a:ext cx="35861" cy="27610"/>
            </a:xfrm>
            <a:custGeom>
              <a:avLst/>
              <a:gdLst/>
              <a:ahLst/>
              <a:cxnLst/>
              <a:rect l="l" t="t" r="r" b="b"/>
              <a:pathLst>
                <a:path w="1104" h="850" extrusionOk="0">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68"/>
          <p:cNvGrpSpPr/>
          <p:nvPr/>
        </p:nvGrpSpPr>
        <p:grpSpPr>
          <a:xfrm rot="-9866049" flipH="1">
            <a:off x="-1173595" y="-7041070"/>
            <a:ext cx="11491187" cy="10289890"/>
            <a:chOff x="3708681" y="1511318"/>
            <a:chExt cx="7077374" cy="6337500"/>
          </a:xfrm>
        </p:grpSpPr>
        <p:sp>
          <p:nvSpPr>
            <p:cNvPr id="1757" name="Google Shape;1757;p68"/>
            <p:cNvSpPr/>
            <p:nvPr/>
          </p:nvSpPr>
          <p:spPr>
            <a:xfrm rot="1507166">
              <a:off x="4341089"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8"/>
            <p:cNvSpPr/>
            <p:nvPr/>
          </p:nvSpPr>
          <p:spPr>
            <a:xfrm rot="-1507166" flipH="1">
              <a:off x="4341015" y="2542959"/>
              <a:ext cx="5812630" cy="4274219"/>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8"/>
            <p:cNvSpPr/>
            <p:nvPr/>
          </p:nvSpPr>
          <p:spPr>
            <a:xfrm rot="5256238">
              <a:off x="4341183" y="2542948"/>
              <a:ext cx="5812482" cy="427424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68"/>
          <p:cNvSpPr/>
          <p:nvPr/>
        </p:nvSpPr>
        <p:spPr>
          <a:xfrm rot="10800000" flipH="1">
            <a:off x="50500" y="931222"/>
            <a:ext cx="566695" cy="730551"/>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8"/>
          <p:cNvSpPr/>
          <p:nvPr/>
        </p:nvSpPr>
        <p:spPr>
          <a:xfrm rot="10800000" flipH="1">
            <a:off x="8008638" y="1210816"/>
            <a:ext cx="385724" cy="497258"/>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51" name="Google Shape;51;p8"/>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2" name="Google Shape;52;p8"/>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3" name="Google Shape;53;p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28600" y="136525"/>
            <a:ext cx="1504200" cy="581100"/>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56" name="Google Shape;56;p9"/>
          <p:cNvSpPr txBox="1">
            <a:spLocks noGrp="1"/>
          </p:cNvSpPr>
          <p:nvPr>
            <p:ph type="body" idx="1"/>
          </p:nvPr>
        </p:nvSpPr>
        <p:spPr>
          <a:xfrm>
            <a:off x="1787525" y="136525"/>
            <a:ext cx="2556000" cy="2926500"/>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57" name="Google Shape;57;p9"/>
          <p:cNvSpPr txBox="1">
            <a:spLocks noGrp="1"/>
          </p:cNvSpPr>
          <p:nvPr>
            <p:ph type="body" idx="2"/>
          </p:nvPr>
        </p:nvSpPr>
        <p:spPr>
          <a:xfrm>
            <a:off x="228600" y="717550"/>
            <a:ext cx="1504200" cy="2345400"/>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58" name="Google Shape;58;p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0" name="Google Shape;60;p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96144" y="2400300"/>
            <a:ext cx="2743200" cy="283500"/>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3" name="Google Shape;63;p10"/>
          <p:cNvSpPr>
            <a:spLocks noGrp="1"/>
          </p:cNvSpPr>
          <p:nvPr>
            <p:ph type="pic" idx="2"/>
          </p:nvPr>
        </p:nvSpPr>
        <p:spPr>
          <a:xfrm>
            <a:off x="896144" y="306388"/>
            <a:ext cx="2743200" cy="2057400"/>
          </a:xfrm>
          <a:prstGeom prst="rect">
            <a:avLst/>
          </a:prstGeom>
          <a:noFill/>
          <a:ln>
            <a:noFill/>
          </a:ln>
        </p:spPr>
      </p:sp>
      <p:sp>
        <p:nvSpPr>
          <p:cNvPr id="64" name="Google Shape;64;p10"/>
          <p:cNvSpPr txBox="1">
            <a:spLocks noGrp="1"/>
          </p:cNvSpPr>
          <p:nvPr>
            <p:ph type="body" idx="1"/>
          </p:nvPr>
        </p:nvSpPr>
        <p:spPr>
          <a:xfrm>
            <a:off x="896144" y="2683669"/>
            <a:ext cx="2743200" cy="402300"/>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65" name="Google Shape;65;p1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 name="Google Shape;67;p1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7" name="Google Shape;7;p1"/>
          <p:cNvSpPr txBox="1">
            <a:spLocks noGrp="1"/>
          </p:cNvSpPr>
          <p:nvPr>
            <p:ph type="body" idx="1"/>
          </p:nvPr>
        </p:nvSpPr>
        <p:spPr>
          <a:xfrm>
            <a:off x="228600" y="800100"/>
            <a:ext cx="4114800" cy="2262900"/>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2" name="Google Shape;8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Manjari"/>
              <a:buChar char="●"/>
              <a:defRPr sz="1800">
                <a:solidFill>
                  <a:schemeClr val="dk2"/>
                </a:solidFill>
                <a:latin typeface="Manjari"/>
                <a:ea typeface="Manjari"/>
                <a:cs typeface="Manjari"/>
                <a:sym typeface="Manjari"/>
              </a:defRPr>
            </a:lvl1pPr>
            <a:lvl2pPr marL="914400" lvl="1"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marL="1371600" lvl="2"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marL="1828800" lvl="3"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marL="2286000" lvl="4"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marL="2743200" lvl="5"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marL="3200400" lvl="6"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marL="3657600" lvl="7"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marL="4114800" lvl="8" indent="-3175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9pPr>
          </a:lstStyle>
          <a:p>
            <a:endParaRPr/>
          </a:p>
        </p:txBody>
      </p:sp>
      <p:sp>
        <p:nvSpPr>
          <p:cNvPr id="83" name="Google Shape;8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69"/>
          <p:cNvSpPr txBox="1">
            <a:spLocks noGrp="1"/>
          </p:cNvSpPr>
          <p:nvPr>
            <p:ph type="ctrTitle"/>
          </p:nvPr>
        </p:nvSpPr>
        <p:spPr>
          <a:xfrm>
            <a:off x="1745125" y="1059300"/>
            <a:ext cx="5824800" cy="302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latin typeface="EB Garamond"/>
                <a:ea typeface="EB Garamond"/>
                <a:cs typeface="EB Garamond"/>
                <a:sym typeface="EB Garamond"/>
              </a:rPr>
              <a:t>Tracking Women’s Political Empowerment</a:t>
            </a:r>
            <a:endParaRPr sz="4000">
              <a:latin typeface="EB Garamond"/>
              <a:ea typeface="EB Garamond"/>
              <a:cs typeface="EB Garamond"/>
              <a:sym typeface="EB Garamond"/>
            </a:endParaRPr>
          </a:p>
          <a:p>
            <a:pPr marL="0" lvl="0" indent="0" algn="ctr" rtl="0">
              <a:spcBef>
                <a:spcPts val="0"/>
              </a:spcBef>
              <a:spcAft>
                <a:spcPts val="0"/>
              </a:spcAft>
              <a:buNone/>
            </a:pPr>
            <a:r>
              <a:rPr lang="en" sz="4000">
                <a:latin typeface="EB Garamond"/>
                <a:ea typeface="EB Garamond"/>
                <a:cs typeface="EB Garamond"/>
                <a:sym typeface="EB Garamond"/>
              </a:rPr>
              <a:t>And Suffrage (1900-2000)</a:t>
            </a:r>
            <a:endParaRPr sz="4000">
              <a:latin typeface="EB Garamond"/>
              <a:ea typeface="EB Garamond"/>
              <a:cs typeface="EB Garamond"/>
              <a:sym typeface="EB Garamond"/>
            </a:endParaRPr>
          </a:p>
          <a:p>
            <a:pPr marL="0" lvl="0" indent="0" algn="ctr" rtl="0">
              <a:spcBef>
                <a:spcPts val="0"/>
              </a:spcBef>
              <a:spcAft>
                <a:spcPts val="0"/>
              </a:spcAft>
              <a:buNone/>
            </a:pPr>
            <a:endParaRPr sz="4000">
              <a:latin typeface="EB Garamond"/>
              <a:ea typeface="EB Garamond"/>
              <a:cs typeface="EB Garamond"/>
              <a:sym typeface="EB Garamond"/>
            </a:endParaRPr>
          </a:p>
        </p:txBody>
      </p:sp>
      <p:sp>
        <p:nvSpPr>
          <p:cNvPr id="1767" name="Google Shape;1767;p69"/>
          <p:cNvSpPr txBox="1">
            <a:spLocks noGrp="1"/>
          </p:cNvSpPr>
          <p:nvPr>
            <p:ph type="subTitle" idx="1"/>
          </p:nvPr>
        </p:nvSpPr>
        <p:spPr>
          <a:xfrm>
            <a:off x="2774888" y="3097600"/>
            <a:ext cx="3765300" cy="68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Athena B. Rodrigues</a:t>
            </a:r>
            <a:endParaRPr>
              <a:latin typeface="EB Garamond"/>
              <a:ea typeface="EB Garamond"/>
              <a:cs typeface="EB Garamond"/>
              <a:sym typeface="EB Garamond"/>
            </a:endParaRPr>
          </a:p>
          <a:p>
            <a:pPr marL="0" lvl="0" indent="0" algn="ctr" rtl="0">
              <a:spcBef>
                <a:spcPts val="0"/>
              </a:spcBef>
              <a:spcAft>
                <a:spcPts val="0"/>
              </a:spcAft>
              <a:buNone/>
            </a:pPr>
            <a:r>
              <a:rPr lang="en">
                <a:latin typeface="EB Garamond"/>
                <a:ea typeface="EB Garamond"/>
                <a:cs typeface="EB Garamond"/>
                <a:sym typeface="EB Garamond"/>
              </a:rPr>
              <a:t>Data Science Department</a:t>
            </a:r>
            <a:endParaRPr>
              <a:latin typeface="EB Garamond"/>
              <a:ea typeface="EB Garamond"/>
              <a:cs typeface="EB Garamond"/>
              <a:sym typeface="EB Garamond"/>
            </a:endParaRPr>
          </a:p>
          <a:p>
            <a:pPr marL="0" lvl="0" indent="0" algn="ctr" rtl="0">
              <a:spcBef>
                <a:spcPts val="0"/>
              </a:spcBef>
              <a:spcAft>
                <a:spcPts val="0"/>
              </a:spcAft>
              <a:buNone/>
            </a:pPr>
            <a:r>
              <a:rPr lang="en">
                <a:latin typeface="EB Garamond"/>
                <a:ea typeface="EB Garamond"/>
                <a:cs typeface="EB Garamond"/>
                <a:sym typeface="EB Garamond"/>
              </a:rPr>
              <a:t>Undergraduate Capstone Spring 2024 </a:t>
            </a:r>
            <a:endParaRPr>
              <a:latin typeface="EB Garamond"/>
              <a:ea typeface="EB Garamond"/>
              <a:cs typeface="EB Garamond"/>
              <a:sym typeface="EB Garamond"/>
            </a:endParaRPr>
          </a:p>
        </p:txBody>
      </p:sp>
      <p:sp>
        <p:nvSpPr>
          <p:cNvPr id="1768" name="Google Shape;1768;p69"/>
          <p:cNvSpPr/>
          <p:nvPr/>
        </p:nvSpPr>
        <p:spPr>
          <a:xfrm>
            <a:off x="424523" y="435866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9"/>
          <p:cNvSpPr/>
          <p:nvPr/>
        </p:nvSpPr>
        <p:spPr>
          <a:xfrm>
            <a:off x="713217" y="666533"/>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9"/>
          <p:cNvSpPr/>
          <p:nvPr/>
        </p:nvSpPr>
        <p:spPr>
          <a:xfrm>
            <a:off x="8198915" y="4210138"/>
            <a:ext cx="463975" cy="600287"/>
          </a:xfrm>
          <a:custGeom>
            <a:avLst/>
            <a:gdLst/>
            <a:ahLst/>
            <a:cxnLst/>
            <a:rect l="l" t="t" r="r" b="b"/>
            <a:pathLst>
              <a:path w="5222" h="6756" extrusionOk="0">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9"/>
          <p:cNvSpPr/>
          <p:nvPr/>
        </p:nvSpPr>
        <p:spPr>
          <a:xfrm>
            <a:off x="8662898" y="1329715"/>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69"/>
          <p:cNvGrpSpPr/>
          <p:nvPr/>
        </p:nvGrpSpPr>
        <p:grpSpPr>
          <a:xfrm>
            <a:off x="-593304" y="-1289124"/>
            <a:ext cx="10501687" cy="7721769"/>
            <a:chOff x="634950" y="-965050"/>
            <a:chExt cx="7874100" cy="7051200"/>
          </a:xfrm>
        </p:grpSpPr>
        <p:sp>
          <p:nvSpPr>
            <p:cNvPr id="1773" name="Google Shape;1773;p69"/>
            <p:cNvSpPr/>
            <p:nvPr/>
          </p:nvSpPr>
          <p:spPr>
            <a:xfrm rot="1507170">
              <a:off x="1338489" y="182740"/>
              <a:ext cx="6467023" cy="4755620"/>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9"/>
            <p:cNvSpPr/>
            <p:nvPr/>
          </p:nvSpPr>
          <p:spPr>
            <a:xfrm rot="-1507170" flipH="1">
              <a:off x="1338489" y="182740"/>
              <a:ext cx="6467023" cy="4755620"/>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rot="5256272">
              <a:off x="1338474" y="335180"/>
              <a:ext cx="6467051" cy="4755561"/>
            </a:xfrm>
            <a:prstGeom prst="donut">
              <a:avLst>
                <a:gd name="adj" fmla="val 427"/>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6" name="Google Shape;1776;p69"/>
          <p:cNvSpPr/>
          <p:nvPr/>
        </p:nvSpPr>
        <p:spPr>
          <a:xfrm>
            <a:off x="1021255" y="3208871"/>
            <a:ext cx="441744" cy="569430"/>
          </a:xfrm>
          <a:custGeom>
            <a:avLst/>
            <a:gdLst/>
            <a:ahLst/>
            <a:cxnLst/>
            <a:rect l="l" t="t" r="r" b="b"/>
            <a:pathLst>
              <a:path w="5233" h="6745" extrusionOk="0">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p:cNvSpPr/>
          <p:nvPr/>
        </p:nvSpPr>
        <p:spPr>
          <a:xfrm>
            <a:off x="7407077" y="596656"/>
            <a:ext cx="463975" cy="600287"/>
          </a:xfrm>
          <a:custGeom>
            <a:avLst/>
            <a:gdLst/>
            <a:ahLst/>
            <a:cxnLst/>
            <a:rect l="l" t="t" r="r" b="b"/>
            <a:pathLst>
              <a:path w="5222" h="6756" extrusionOk="0">
                <a:moveTo>
                  <a:pt x="2606" y="1"/>
                </a:moveTo>
                <a:lnTo>
                  <a:pt x="2606" y="1"/>
                </a:lnTo>
                <a:cubicBezTo>
                  <a:pt x="2606" y="1866"/>
                  <a:pt x="1436" y="3378"/>
                  <a:pt x="1" y="3378"/>
                </a:cubicBezTo>
                <a:lnTo>
                  <a:pt x="1" y="3378"/>
                </a:lnTo>
                <a:cubicBezTo>
                  <a:pt x="1447" y="3378"/>
                  <a:pt x="2606" y="4890"/>
                  <a:pt x="2606" y="6756"/>
                </a:cubicBezTo>
                <a:lnTo>
                  <a:pt x="2606" y="6756"/>
                </a:lnTo>
                <a:cubicBezTo>
                  <a:pt x="2606" y="4890"/>
                  <a:pt x="3776" y="3378"/>
                  <a:pt x="5222" y="3378"/>
                </a:cubicBezTo>
                <a:lnTo>
                  <a:pt x="5222" y="3378"/>
                </a:lnTo>
                <a:cubicBezTo>
                  <a:pt x="3776" y="3378"/>
                  <a:pt x="2606" y="1866"/>
                  <a:pt x="2606"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sp>
        <p:nvSpPr>
          <p:cNvPr id="1895" name="Google Shape;1895;p78"/>
          <p:cNvSpPr txBox="1">
            <a:spLocks noGrp="1"/>
          </p:cNvSpPr>
          <p:nvPr>
            <p:ph type="title" idx="4294967295"/>
          </p:nvPr>
        </p:nvSpPr>
        <p:spPr>
          <a:xfrm>
            <a:off x="713100" y="35775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Empowerment Periods Thresholds</a:t>
            </a:r>
            <a:endParaRPr>
              <a:latin typeface="EB Garamond"/>
              <a:ea typeface="EB Garamond"/>
              <a:cs typeface="EB Garamond"/>
              <a:sym typeface="EB Garamond"/>
            </a:endParaRPr>
          </a:p>
        </p:txBody>
      </p:sp>
      <p:grpSp>
        <p:nvGrpSpPr>
          <p:cNvPr id="1896" name="Google Shape;1896;p78"/>
          <p:cNvGrpSpPr/>
          <p:nvPr/>
        </p:nvGrpSpPr>
        <p:grpSpPr>
          <a:xfrm>
            <a:off x="2748699" y="469080"/>
            <a:ext cx="1525745" cy="1569273"/>
            <a:chOff x="906507" y="2728958"/>
            <a:chExt cx="2174046" cy="2191111"/>
          </a:xfrm>
        </p:grpSpPr>
        <p:grpSp>
          <p:nvGrpSpPr>
            <p:cNvPr id="1897" name="Google Shape;1897;p78"/>
            <p:cNvGrpSpPr/>
            <p:nvPr/>
          </p:nvGrpSpPr>
          <p:grpSpPr>
            <a:xfrm rot="-2942849">
              <a:off x="1177255" y="3093614"/>
              <a:ext cx="1632550" cy="1461798"/>
              <a:chOff x="2157365" y="1275973"/>
              <a:chExt cx="1621500" cy="1451700"/>
            </a:xfrm>
          </p:grpSpPr>
          <p:sp>
            <p:nvSpPr>
              <p:cNvPr id="1898" name="Google Shape;1898;p78"/>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8"/>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0" name="Google Shape;1900;p78"/>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8"/>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78"/>
          <p:cNvGrpSpPr/>
          <p:nvPr/>
        </p:nvGrpSpPr>
        <p:grpSpPr>
          <a:xfrm>
            <a:off x="4849074" y="469080"/>
            <a:ext cx="1525745" cy="1569273"/>
            <a:chOff x="906507" y="2728958"/>
            <a:chExt cx="2174046" cy="2191111"/>
          </a:xfrm>
        </p:grpSpPr>
        <p:grpSp>
          <p:nvGrpSpPr>
            <p:cNvPr id="1903" name="Google Shape;1903;p78"/>
            <p:cNvGrpSpPr/>
            <p:nvPr/>
          </p:nvGrpSpPr>
          <p:grpSpPr>
            <a:xfrm rot="-2942849">
              <a:off x="1177255" y="3093614"/>
              <a:ext cx="1632550" cy="1461798"/>
              <a:chOff x="2157365" y="1275973"/>
              <a:chExt cx="1621500" cy="1451700"/>
            </a:xfrm>
          </p:grpSpPr>
          <p:sp>
            <p:nvSpPr>
              <p:cNvPr id="1904" name="Google Shape;1904;p78"/>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8"/>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6" name="Google Shape;1906;p78"/>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8"/>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78"/>
          <p:cNvGrpSpPr/>
          <p:nvPr/>
        </p:nvGrpSpPr>
        <p:grpSpPr>
          <a:xfrm>
            <a:off x="7057549" y="478830"/>
            <a:ext cx="1525745" cy="1569273"/>
            <a:chOff x="906507" y="2728958"/>
            <a:chExt cx="2174046" cy="2191111"/>
          </a:xfrm>
        </p:grpSpPr>
        <p:grpSp>
          <p:nvGrpSpPr>
            <p:cNvPr id="1909" name="Google Shape;1909;p78"/>
            <p:cNvGrpSpPr/>
            <p:nvPr/>
          </p:nvGrpSpPr>
          <p:grpSpPr>
            <a:xfrm rot="-2942849">
              <a:off x="1177255" y="3093614"/>
              <a:ext cx="1632550" cy="1461798"/>
              <a:chOff x="2157365" y="1275973"/>
              <a:chExt cx="1621500" cy="1451700"/>
            </a:xfrm>
          </p:grpSpPr>
          <p:sp>
            <p:nvSpPr>
              <p:cNvPr id="1910" name="Google Shape;1910;p78"/>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8"/>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2" name="Google Shape;1912;p78"/>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8"/>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14" name="Google Shape;1914;p78"/>
          <p:cNvPicPr preferRelativeResize="0"/>
          <p:nvPr/>
        </p:nvPicPr>
        <p:blipFill>
          <a:blip r:embed="rId3">
            <a:alphaModFix/>
          </a:blip>
          <a:stretch>
            <a:fillRect/>
          </a:stretch>
        </p:blipFill>
        <p:spPr>
          <a:xfrm>
            <a:off x="211800" y="978350"/>
            <a:ext cx="8703600" cy="4066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79"/>
          <p:cNvSpPr txBox="1">
            <a:spLocks noGrp="1"/>
          </p:cNvSpPr>
          <p:nvPr>
            <p:ph type="title" idx="2"/>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latin typeface="EB Garamond"/>
                <a:ea typeface="EB Garamond"/>
                <a:cs typeface="EB Garamond"/>
                <a:sym typeface="EB Garamond"/>
              </a:rPr>
              <a:t>Empowerment Periods</a:t>
            </a:r>
            <a:endParaRPr sz="2800">
              <a:latin typeface="EB Garamond"/>
              <a:ea typeface="EB Garamond"/>
              <a:cs typeface="EB Garamond"/>
              <a:sym typeface="EB Garamond"/>
            </a:endParaRPr>
          </a:p>
        </p:txBody>
      </p:sp>
      <p:graphicFrame>
        <p:nvGraphicFramePr>
          <p:cNvPr id="1920" name="Google Shape;1920;p79"/>
          <p:cNvGraphicFramePr/>
          <p:nvPr/>
        </p:nvGraphicFramePr>
        <p:xfrm>
          <a:off x="952500" y="1809750"/>
          <a:ext cx="7239000" cy="2593476"/>
        </p:xfrm>
        <a:graphic>
          <a:graphicData uri="http://schemas.openxmlformats.org/drawingml/2006/table">
            <a:tbl>
              <a:tblPr>
                <a:noFill/>
                <a:tableStyleId>{FC48FBBE-6514-4F27-A1B1-212F42DE55E2}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0"/>
                        </a:spcAft>
                        <a:buNone/>
                      </a:pPr>
                      <a:r>
                        <a:rPr lang="en" sz="2800">
                          <a:solidFill>
                            <a:srgbClr val="FFFFFF"/>
                          </a:solidFill>
                          <a:latin typeface="EB Garamond"/>
                          <a:ea typeface="EB Garamond"/>
                          <a:cs typeface="EB Garamond"/>
                          <a:sym typeface="EB Garamond"/>
                        </a:rPr>
                        <a:t>Period</a:t>
                      </a:r>
                      <a:endParaRPr sz="2800">
                        <a:solidFill>
                          <a:srgbClr val="FFFFFF"/>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F9000"/>
                    </a:solidFill>
                  </a:tcPr>
                </a:tc>
                <a:tc>
                  <a:txBody>
                    <a:bodyPr/>
                    <a:lstStyle/>
                    <a:p>
                      <a:pPr marL="0" lvl="0" indent="0" algn="ctr" rtl="0">
                        <a:lnSpc>
                          <a:spcPct val="115000"/>
                        </a:lnSpc>
                        <a:spcBef>
                          <a:spcPts val="0"/>
                        </a:spcBef>
                        <a:spcAft>
                          <a:spcPts val="0"/>
                        </a:spcAft>
                        <a:buNone/>
                      </a:pPr>
                      <a:r>
                        <a:rPr lang="en" sz="2800">
                          <a:solidFill>
                            <a:srgbClr val="FFFFFF"/>
                          </a:solidFill>
                          <a:latin typeface="EB Garamond"/>
                          <a:ea typeface="EB Garamond"/>
                          <a:cs typeface="EB Garamond"/>
                          <a:sym typeface="EB Garamond"/>
                        </a:rPr>
                        <a:t>Years</a:t>
                      </a:r>
                      <a:endParaRPr sz="2800">
                        <a:solidFill>
                          <a:srgbClr val="FFFFFF"/>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F9000"/>
                    </a:solidFill>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Nascent</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1900 – 1955</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Developing</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1956 – 1978</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Established</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1979 - 2000</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80"/>
          <p:cNvSpPr txBox="1">
            <a:spLocks noGrp="1"/>
          </p:cNvSpPr>
          <p:nvPr>
            <p:ph type="title" idx="4294967295"/>
          </p:nvPr>
        </p:nvSpPr>
        <p:spPr>
          <a:xfrm rot="-5400000">
            <a:off x="-2694600" y="228540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Suffrage over the Decades</a:t>
            </a:r>
            <a:endParaRPr>
              <a:latin typeface="EB Garamond"/>
              <a:ea typeface="EB Garamond"/>
              <a:cs typeface="EB Garamond"/>
              <a:sym typeface="EB Garamond"/>
            </a:endParaRPr>
          </a:p>
        </p:txBody>
      </p:sp>
      <p:pic>
        <p:nvPicPr>
          <p:cNvPr id="1926" name="Google Shape;1926;p80"/>
          <p:cNvPicPr preferRelativeResize="0"/>
          <p:nvPr/>
        </p:nvPicPr>
        <p:blipFill>
          <a:blip r:embed="rId3">
            <a:alphaModFix/>
          </a:blip>
          <a:stretch>
            <a:fillRect/>
          </a:stretch>
        </p:blipFill>
        <p:spPr>
          <a:xfrm>
            <a:off x="1736401" y="113900"/>
            <a:ext cx="6288507" cy="50296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81"/>
          <p:cNvSpPr txBox="1">
            <a:spLocks noGrp="1"/>
          </p:cNvSpPr>
          <p:nvPr>
            <p:ph type="title" idx="4294967295"/>
          </p:nvPr>
        </p:nvSpPr>
        <p:spPr>
          <a:xfrm rot="-5400000">
            <a:off x="-2906275" y="240865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Suffrage by Continent</a:t>
            </a:r>
            <a:endParaRPr>
              <a:latin typeface="EB Garamond"/>
              <a:ea typeface="EB Garamond"/>
              <a:cs typeface="EB Garamond"/>
              <a:sym typeface="EB Garamond"/>
            </a:endParaRPr>
          </a:p>
        </p:txBody>
      </p:sp>
      <p:pic>
        <p:nvPicPr>
          <p:cNvPr id="1932" name="Google Shape;1932;p81"/>
          <p:cNvPicPr preferRelativeResize="0"/>
          <p:nvPr/>
        </p:nvPicPr>
        <p:blipFill>
          <a:blip r:embed="rId3">
            <a:alphaModFix/>
          </a:blip>
          <a:stretch>
            <a:fillRect/>
          </a:stretch>
        </p:blipFill>
        <p:spPr>
          <a:xfrm>
            <a:off x="1717051" y="170100"/>
            <a:ext cx="6134175" cy="490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6"/>
        <p:cNvGrpSpPr/>
        <p:nvPr/>
      </p:nvGrpSpPr>
      <p:grpSpPr>
        <a:xfrm>
          <a:off x="0" y="0"/>
          <a:ext cx="0" cy="0"/>
          <a:chOff x="0" y="0"/>
          <a:chExt cx="0" cy="0"/>
        </a:xfrm>
      </p:grpSpPr>
      <p:sp>
        <p:nvSpPr>
          <p:cNvPr id="1937" name="Google Shape;1937;p82"/>
          <p:cNvSpPr txBox="1">
            <a:spLocks noGrp="1"/>
          </p:cNvSpPr>
          <p:nvPr>
            <p:ph type="title" idx="4294967295"/>
          </p:nvPr>
        </p:nvSpPr>
        <p:spPr>
          <a:xfrm>
            <a:off x="713225" y="2926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The Dashboard</a:t>
            </a:r>
            <a:endParaRPr>
              <a:latin typeface="EB Garamond"/>
              <a:ea typeface="EB Garamond"/>
              <a:cs typeface="EB Garamond"/>
              <a:sym typeface="EB Garamond"/>
            </a:endParaRPr>
          </a:p>
        </p:txBody>
      </p:sp>
      <p:pic>
        <p:nvPicPr>
          <p:cNvPr id="1938" name="Google Shape;1938;p82"/>
          <p:cNvPicPr preferRelativeResize="0"/>
          <p:nvPr/>
        </p:nvPicPr>
        <p:blipFill rotWithShape="1">
          <a:blip r:embed="rId3">
            <a:alphaModFix/>
          </a:blip>
          <a:srcRect b="5078"/>
          <a:stretch/>
        </p:blipFill>
        <p:spPr>
          <a:xfrm>
            <a:off x="38150" y="1104077"/>
            <a:ext cx="9067925" cy="38342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3" name="Google Shape;1943;p83"/>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Further Research Topics</a:t>
            </a:r>
            <a:endParaRPr>
              <a:latin typeface="EB Garamond"/>
              <a:ea typeface="EB Garamond"/>
              <a:cs typeface="EB Garamond"/>
              <a:sym typeface="EB Garamond"/>
            </a:endParaRPr>
          </a:p>
        </p:txBody>
      </p:sp>
      <p:sp>
        <p:nvSpPr>
          <p:cNvPr id="1944" name="Google Shape;1944;p83"/>
          <p:cNvSpPr txBox="1">
            <a:spLocks noGrp="1"/>
          </p:cNvSpPr>
          <p:nvPr>
            <p:ph type="title" idx="4294967295"/>
          </p:nvPr>
        </p:nvSpPr>
        <p:spPr>
          <a:xfrm>
            <a:off x="1122750" y="1622400"/>
            <a:ext cx="6898500" cy="23781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b="0">
                <a:solidFill>
                  <a:srgbClr val="000000"/>
                </a:solidFill>
                <a:latin typeface="EB Garamond"/>
                <a:ea typeface="EB Garamond"/>
                <a:cs typeface="EB Garamond"/>
                <a:sym typeface="EB Garamond"/>
              </a:rPr>
              <a:t>Pre-World War versus Post-World War</a:t>
            </a:r>
            <a:endParaRPr sz="2400" b="0">
              <a:solidFill>
                <a:srgbClr val="000000"/>
              </a:solidFill>
              <a:latin typeface="EB Garamond"/>
              <a:ea typeface="EB Garamond"/>
              <a:cs typeface="EB Garamond"/>
              <a:sym typeface="EB Garamond"/>
            </a:endParaRPr>
          </a:p>
          <a:p>
            <a:pPr marL="457200" lvl="0" indent="0" algn="ctr" rtl="0">
              <a:lnSpc>
                <a:spcPct val="115000"/>
              </a:lnSpc>
              <a:spcBef>
                <a:spcPts val="0"/>
              </a:spcBef>
              <a:spcAft>
                <a:spcPts val="0"/>
              </a:spcAft>
              <a:buNone/>
            </a:pPr>
            <a:r>
              <a:rPr lang="en" sz="2400" b="0">
                <a:solidFill>
                  <a:srgbClr val="000000"/>
                </a:solidFill>
                <a:latin typeface="EB Garamond"/>
                <a:ea typeface="EB Garamond"/>
                <a:cs typeface="EB Garamond"/>
                <a:sym typeface="EB Garamond"/>
              </a:rPr>
              <a:t>Before Decolonization versus After DeColonization</a:t>
            </a:r>
            <a:endParaRPr sz="2400" b="0">
              <a:solidFill>
                <a:srgbClr val="000000"/>
              </a:solidFill>
              <a:latin typeface="EB Garamond"/>
              <a:ea typeface="EB Garamond"/>
              <a:cs typeface="EB Garamond"/>
              <a:sym typeface="EB Garamond"/>
            </a:endParaRPr>
          </a:p>
          <a:p>
            <a:pPr marL="457200" lvl="0" indent="0" algn="ctr" rtl="0">
              <a:lnSpc>
                <a:spcPct val="115000"/>
              </a:lnSpc>
              <a:spcBef>
                <a:spcPts val="0"/>
              </a:spcBef>
              <a:spcAft>
                <a:spcPts val="0"/>
              </a:spcAft>
              <a:buNone/>
            </a:pPr>
            <a:r>
              <a:rPr lang="en" sz="2400" b="0">
                <a:solidFill>
                  <a:srgbClr val="000000"/>
                </a:solidFill>
                <a:latin typeface="EB Garamond"/>
                <a:ea typeface="EB Garamond"/>
                <a:cs typeface="EB Garamond"/>
                <a:sym typeface="EB Garamond"/>
              </a:rPr>
              <a:t>Global North versus Global South</a:t>
            </a:r>
            <a:endParaRPr sz="2400" b="0">
              <a:solidFill>
                <a:srgbClr val="000000"/>
              </a:solidFill>
              <a:latin typeface="EB Garamond"/>
              <a:ea typeface="EB Garamond"/>
              <a:cs typeface="EB Garamond"/>
              <a:sym typeface="EB Garamond"/>
            </a:endParaRPr>
          </a:p>
          <a:p>
            <a:pPr marL="457200" lvl="0" indent="0" algn="ctr" rtl="0">
              <a:lnSpc>
                <a:spcPct val="115000"/>
              </a:lnSpc>
              <a:spcBef>
                <a:spcPts val="0"/>
              </a:spcBef>
              <a:spcAft>
                <a:spcPts val="0"/>
              </a:spcAft>
              <a:buNone/>
            </a:pPr>
            <a:r>
              <a:rPr lang="en" sz="2400" b="0">
                <a:solidFill>
                  <a:srgbClr val="000000"/>
                </a:solidFill>
                <a:latin typeface="EB Garamond"/>
                <a:ea typeface="EB Garamond"/>
                <a:cs typeface="EB Garamond"/>
                <a:sym typeface="EB Garamond"/>
              </a:rPr>
              <a:t>Impact of Historic Events in Women’s History</a:t>
            </a:r>
            <a:endParaRPr sz="2400" b="0">
              <a:solidFill>
                <a:srgbClr val="000000"/>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Google Shape;1949;p84"/>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References</a:t>
            </a:r>
            <a:endParaRPr>
              <a:latin typeface="EB Garamond"/>
              <a:ea typeface="EB Garamond"/>
              <a:cs typeface="EB Garamond"/>
              <a:sym typeface="EB Garamond"/>
            </a:endParaRPr>
          </a:p>
        </p:txBody>
      </p:sp>
      <p:sp>
        <p:nvSpPr>
          <p:cNvPr id="1950" name="Google Shape;1950;p84"/>
          <p:cNvSpPr txBox="1"/>
          <p:nvPr/>
        </p:nvSpPr>
        <p:spPr>
          <a:xfrm>
            <a:off x="1307375" y="1093925"/>
            <a:ext cx="6529500" cy="36282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300">
                <a:latin typeface="EB Garamond"/>
                <a:ea typeface="EB Garamond"/>
                <a:cs typeface="EB Garamond"/>
                <a:sym typeface="EB Garamond"/>
              </a:rPr>
              <a:t>Sundström, A., Paxton, P., Wang, Y. T., &amp; Lindberg, S. I. (2017). Women&amp;#39;s political empowerment: A new global index, 1900–2012. </a:t>
            </a:r>
            <a:r>
              <a:rPr lang="en" sz="1300" i="1">
                <a:latin typeface="EB Garamond"/>
                <a:ea typeface="EB Garamond"/>
                <a:cs typeface="EB Garamond"/>
                <a:sym typeface="EB Garamond"/>
              </a:rPr>
              <a:t>World Development</a:t>
            </a:r>
            <a:r>
              <a:rPr lang="en" sz="1300">
                <a:latin typeface="EB Garamond"/>
                <a:ea typeface="EB Garamond"/>
                <a:cs typeface="EB Garamond"/>
                <a:sym typeface="EB Garamond"/>
              </a:rPr>
              <a:t>, </a:t>
            </a:r>
            <a:r>
              <a:rPr lang="en" sz="1300" i="1">
                <a:latin typeface="EB Garamond"/>
                <a:ea typeface="EB Garamond"/>
                <a:cs typeface="EB Garamond"/>
                <a:sym typeface="EB Garamond"/>
              </a:rPr>
              <a:t>94</a:t>
            </a:r>
            <a:r>
              <a:rPr lang="en" sz="1300">
                <a:latin typeface="EB Garamond"/>
                <a:ea typeface="EB Garamond"/>
                <a:cs typeface="EB Garamond"/>
                <a:sym typeface="EB Garamond"/>
              </a:rPr>
              <a:t>, 321-335.</a:t>
            </a:r>
            <a:endParaRPr sz="1300">
              <a:latin typeface="EB Garamond"/>
              <a:ea typeface="EB Garamond"/>
              <a:cs typeface="EB Garamond"/>
              <a:sym typeface="EB Garamond"/>
            </a:endParaRPr>
          </a:p>
          <a:p>
            <a:pPr marL="0" lvl="0" indent="0" algn="l" rtl="0">
              <a:lnSpc>
                <a:spcPct val="115000"/>
              </a:lnSpc>
              <a:spcBef>
                <a:spcPts val="0"/>
              </a:spcBef>
              <a:spcAft>
                <a:spcPts val="0"/>
              </a:spcAft>
              <a:buNone/>
            </a:pPr>
            <a:r>
              <a:rPr lang="en" sz="1300">
                <a:latin typeface="EB Garamond"/>
                <a:ea typeface="EB Garamond"/>
                <a:cs typeface="EB Garamond"/>
                <a:sym typeface="EB Garamond"/>
              </a:rPr>
              <a:t>	Coppedge, Michael, John Gerring, Carl Henrik Knutsen, Staffan I. Lindberg, Jan Teorell, David Altman, Fabio Angiolillo, Michael Bernhard, Cecilia Borella, Agnes Cornell, M. Steven Fish, Linnea Fox, Lisa Gastaldi, Haakon Gjerlow, Adam Glynn, Ana Good God, Sandra Grahn, Allen Hicken, Katrin Kinzelbach, Joshua Krusell, Kyle L. Marquardt, Kelly McMann, Valeriya Mechkova, Juraj Medzihorsky, Natalia Natsika, Anja Neundorf, Pamela Paxton, Daniel Pemstein, Josefine Pernes, Oskar Rydén, Johannes von Römer, Brigitte Seim, Rachel Sigman, Svend-Erik Skaaning, Jeffrey Staton, Aksel Sundström, Eitan Tzelgov, Yi-ting Wang, Tore Wig, Steven Wilson and Daniel Ziblatt. 2024. ”V-Dem [Country-Year/Country-Date] Dataset v14” Varieties of Democracy (V-Dem) Project. https://doi.org/10.23696/mcwt-fr58.</a:t>
            </a:r>
            <a:endParaRPr sz="1300">
              <a:latin typeface="EB Garamond"/>
              <a:ea typeface="EB Garamond"/>
              <a:cs typeface="EB Garamond"/>
              <a:sym typeface="EB Garamond"/>
            </a:endParaRPr>
          </a:p>
          <a:p>
            <a:pPr marL="0" lvl="0" indent="0" algn="l" rtl="0">
              <a:lnSpc>
                <a:spcPct val="115000"/>
              </a:lnSpc>
              <a:spcBef>
                <a:spcPts val="0"/>
              </a:spcBef>
              <a:spcAft>
                <a:spcPts val="0"/>
              </a:spcAft>
              <a:buNone/>
            </a:pPr>
            <a:r>
              <a:rPr lang="en" sz="1300">
                <a:latin typeface="EB Garamond"/>
                <a:ea typeface="EB Garamond"/>
                <a:cs typeface="EB Garamond"/>
                <a:sym typeface="EB Garamond"/>
              </a:rPr>
              <a:t>	Pemstein, Daniel, Kyle L. Marquardt, Eitan Tzelgov, Yi-ting Wang, Juraj Medzihorsky, Joshua Krusell, Farhad Miri, and Johannes von Römer. 2024. “The V-Dem Measurement Model: Latent Variable Analysis for Cross-National and Cross-Temporal Expert-Coded Data”. V-Dem Working Paper No. 21. 9th edition. University of Gothenburg: Varieties of Democracy Institute.</a:t>
            </a:r>
            <a:endParaRPr sz="13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70"/>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Research Questions</a:t>
            </a:r>
            <a:endParaRPr>
              <a:latin typeface="EB Garamond"/>
              <a:ea typeface="EB Garamond"/>
              <a:cs typeface="EB Garamond"/>
              <a:sym typeface="EB Garamond"/>
            </a:endParaRPr>
          </a:p>
        </p:txBody>
      </p:sp>
      <p:cxnSp>
        <p:nvCxnSpPr>
          <p:cNvPr id="1783" name="Google Shape;1783;p70"/>
          <p:cNvCxnSpPr>
            <a:stCxn id="1784" idx="4"/>
            <a:endCxn id="1785" idx="0"/>
          </p:cNvCxnSpPr>
          <p:nvPr/>
        </p:nvCxnSpPr>
        <p:spPr>
          <a:xfrm flipH="1">
            <a:off x="1601964" y="2017963"/>
            <a:ext cx="300" cy="395700"/>
          </a:xfrm>
          <a:prstGeom prst="straightConnector1">
            <a:avLst/>
          </a:prstGeom>
          <a:noFill/>
          <a:ln w="9525" cap="flat" cmpd="sng">
            <a:solidFill>
              <a:srgbClr val="C99F4A"/>
            </a:solidFill>
            <a:prstDash val="solid"/>
            <a:round/>
            <a:headEnd type="none" w="med" len="med"/>
            <a:tailEnd type="none" w="med" len="med"/>
          </a:ln>
        </p:spPr>
      </p:cxnSp>
      <p:grpSp>
        <p:nvGrpSpPr>
          <p:cNvPr id="1786" name="Google Shape;1786;p70"/>
          <p:cNvGrpSpPr/>
          <p:nvPr/>
        </p:nvGrpSpPr>
        <p:grpSpPr>
          <a:xfrm>
            <a:off x="1123100" y="1120502"/>
            <a:ext cx="931703" cy="1119584"/>
            <a:chOff x="1760817" y="1295752"/>
            <a:chExt cx="1608048" cy="1796220"/>
          </a:xfrm>
        </p:grpSpPr>
        <p:grpSp>
          <p:nvGrpSpPr>
            <p:cNvPr id="1787" name="Google Shape;1787;p70"/>
            <p:cNvGrpSpPr/>
            <p:nvPr/>
          </p:nvGrpSpPr>
          <p:grpSpPr>
            <a:xfrm rot="-5400000">
              <a:off x="1666731" y="1389838"/>
              <a:ext cx="1796220" cy="1608048"/>
              <a:chOff x="2157365" y="1275973"/>
              <a:chExt cx="1621577" cy="1451700"/>
            </a:xfrm>
          </p:grpSpPr>
          <p:sp>
            <p:nvSpPr>
              <p:cNvPr id="1788" name="Google Shape;1788;p70"/>
              <p:cNvSpPr/>
              <p:nvPr/>
            </p:nvSpPr>
            <p:spPr>
              <a:xfrm rot="1506956">
                <a:off x="2302314" y="1512238"/>
                <a:ext cx="1331602" cy="979169"/>
              </a:xfrm>
              <a:prstGeom prst="donut">
                <a:avLst>
                  <a:gd name="adj" fmla="val 1550"/>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0"/>
              <p:cNvSpPr/>
              <p:nvPr/>
            </p:nvSpPr>
            <p:spPr>
              <a:xfrm rot="-1506956" flipH="1">
                <a:off x="2302390" y="1512238"/>
                <a:ext cx="1331602" cy="979169"/>
              </a:xfrm>
              <a:prstGeom prst="donut">
                <a:avLst>
                  <a:gd name="adj" fmla="val 1111"/>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rot="5255908">
                <a:off x="2302398" y="1512434"/>
                <a:ext cx="1331670" cy="979163"/>
              </a:xfrm>
              <a:prstGeom prst="donut">
                <a:avLst>
                  <a:gd name="adj" fmla="val 1369"/>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70"/>
            <p:cNvSpPr/>
            <p:nvPr/>
          </p:nvSpPr>
          <p:spPr>
            <a:xfrm>
              <a:off x="1862798" y="1697102"/>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70"/>
          <p:cNvGrpSpPr/>
          <p:nvPr/>
        </p:nvGrpSpPr>
        <p:grpSpPr>
          <a:xfrm flipH="1">
            <a:off x="1123126" y="2191791"/>
            <a:ext cx="931703" cy="1119584"/>
            <a:chOff x="1760817" y="1295752"/>
            <a:chExt cx="1608048" cy="1796220"/>
          </a:xfrm>
        </p:grpSpPr>
        <p:grpSp>
          <p:nvGrpSpPr>
            <p:cNvPr id="1792" name="Google Shape;1792;p70"/>
            <p:cNvGrpSpPr/>
            <p:nvPr/>
          </p:nvGrpSpPr>
          <p:grpSpPr>
            <a:xfrm rot="-5400000">
              <a:off x="1666731" y="1389838"/>
              <a:ext cx="1796220" cy="1608048"/>
              <a:chOff x="2157365" y="1275973"/>
              <a:chExt cx="1621577" cy="1451700"/>
            </a:xfrm>
          </p:grpSpPr>
          <p:sp>
            <p:nvSpPr>
              <p:cNvPr id="1793" name="Google Shape;1793;p70"/>
              <p:cNvSpPr/>
              <p:nvPr/>
            </p:nvSpPr>
            <p:spPr>
              <a:xfrm rot="1506956">
                <a:off x="2302314" y="1512238"/>
                <a:ext cx="1331602" cy="979169"/>
              </a:xfrm>
              <a:prstGeom prst="donut">
                <a:avLst>
                  <a:gd name="adj" fmla="val 1550"/>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rot="-1506956" flipH="1">
                <a:off x="2302390" y="1512238"/>
                <a:ext cx="1331602" cy="979169"/>
              </a:xfrm>
              <a:prstGeom prst="donut">
                <a:avLst>
                  <a:gd name="adj" fmla="val 1111"/>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0"/>
              <p:cNvSpPr/>
              <p:nvPr/>
            </p:nvSpPr>
            <p:spPr>
              <a:xfrm rot="5255908">
                <a:off x="2302398" y="1512434"/>
                <a:ext cx="1331670" cy="979163"/>
              </a:xfrm>
              <a:prstGeom prst="donut">
                <a:avLst>
                  <a:gd name="adj" fmla="val 1369"/>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70"/>
            <p:cNvSpPr/>
            <p:nvPr/>
          </p:nvSpPr>
          <p:spPr>
            <a:xfrm>
              <a:off x="1862798" y="1697102"/>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70"/>
          <p:cNvGrpSpPr/>
          <p:nvPr/>
        </p:nvGrpSpPr>
        <p:grpSpPr>
          <a:xfrm>
            <a:off x="1123100" y="3263080"/>
            <a:ext cx="931703" cy="1119584"/>
            <a:chOff x="1760817" y="1295752"/>
            <a:chExt cx="1608048" cy="1796220"/>
          </a:xfrm>
        </p:grpSpPr>
        <p:grpSp>
          <p:nvGrpSpPr>
            <p:cNvPr id="1797" name="Google Shape;1797;p70"/>
            <p:cNvGrpSpPr/>
            <p:nvPr/>
          </p:nvGrpSpPr>
          <p:grpSpPr>
            <a:xfrm rot="-5400000">
              <a:off x="1666731" y="1389838"/>
              <a:ext cx="1796220" cy="1608048"/>
              <a:chOff x="2157365" y="1275973"/>
              <a:chExt cx="1621577" cy="1451700"/>
            </a:xfrm>
          </p:grpSpPr>
          <p:sp>
            <p:nvSpPr>
              <p:cNvPr id="1798" name="Google Shape;1798;p70"/>
              <p:cNvSpPr/>
              <p:nvPr/>
            </p:nvSpPr>
            <p:spPr>
              <a:xfrm rot="1506956">
                <a:off x="2302314" y="1512238"/>
                <a:ext cx="1331602" cy="979169"/>
              </a:xfrm>
              <a:prstGeom prst="donut">
                <a:avLst>
                  <a:gd name="adj" fmla="val 1550"/>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0"/>
              <p:cNvSpPr/>
              <p:nvPr/>
            </p:nvSpPr>
            <p:spPr>
              <a:xfrm rot="-1506956" flipH="1">
                <a:off x="2302390" y="1512238"/>
                <a:ext cx="1331602" cy="979169"/>
              </a:xfrm>
              <a:prstGeom prst="donut">
                <a:avLst>
                  <a:gd name="adj" fmla="val 1111"/>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0"/>
              <p:cNvSpPr/>
              <p:nvPr/>
            </p:nvSpPr>
            <p:spPr>
              <a:xfrm rot="5255908">
                <a:off x="2302398" y="1512434"/>
                <a:ext cx="1331670" cy="979163"/>
              </a:xfrm>
              <a:prstGeom prst="donut">
                <a:avLst>
                  <a:gd name="adj" fmla="val 1369"/>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1" name="Google Shape;1801;p70"/>
            <p:cNvSpPr/>
            <p:nvPr/>
          </p:nvSpPr>
          <p:spPr>
            <a:xfrm>
              <a:off x="1862798" y="1697102"/>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2" name="Google Shape;1802;p70"/>
          <p:cNvSpPr txBox="1"/>
          <p:nvPr/>
        </p:nvSpPr>
        <p:spPr>
          <a:xfrm>
            <a:off x="1349036" y="1525045"/>
            <a:ext cx="295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644C21"/>
                </a:solidFill>
                <a:latin typeface="EB Garamond"/>
                <a:ea typeface="EB Garamond"/>
                <a:cs typeface="EB Garamond"/>
                <a:sym typeface="EB Garamond"/>
              </a:rPr>
              <a:t>1</a:t>
            </a:r>
            <a:endParaRPr sz="3000">
              <a:solidFill>
                <a:srgbClr val="644C21"/>
              </a:solidFill>
              <a:latin typeface="EB Garamond"/>
              <a:ea typeface="EB Garamond"/>
              <a:cs typeface="EB Garamond"/>
              <a:sym typeface="EB Garamond"/>
            </a:endParaRPr>
          </a:p>
        </p:txBody>
      </p:sp>
      <p:sp>
        <p:nvSpPr>
          <p:cNvPr id="1803" name="Google Shape;1803;p70"/>
          <p:cNvSpPr txBox="1"/>
          <p:nvPr/>
        </p:nvSpPr>
        <p:spPr>
          <a:xfrm>
            <a:off x="1349036" y="2596346"/>
            <a:ext cx="295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644C21"/>
                </a:solidFill>
                <a:latin typeface="EB Garamond"/>
                <a:ea typeface="EB Garamond"/>
                <a:cs typeface="EB Garamond"/>
                <a:sym typeface="EB Garamond"/>
              </a:rPr>
              <a:t>2</a:t>
            </a:r>
            <a:endParaRPr sz="3000">
              <a:solidFill>
                <a:srgbClr val="644C21"/>
              </a:solidFill>
              <a:latin typeface="EB Garamond"/>
              <a:ea typeface="EB Garamond"/>
              <a:cs typeface="EB Garamond"/>
              <a:sym typeface="EB Garamond"/>
            </a:endParaRPr>
          </a:p>
        </p:txBody>
      </p:sp>
      <p:sp>
        <p:nvSpPr>
          <p:cNvPr id="1804" name="Google Shape;1804;p70"/>
          <p:cNvSpPr txBox="1"/>
          <p:nvPr/>
        </p:nvSpPr>
        <p:spPr>
          <a:xfrm>
            <a:off x="1349036" y="3667646"/>
            <a:ext cx="295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644C21"/>
                </a:solidFill>
                <a:latin typeface="EB Garamond"/>
                <a:ea typeface="EB Garamond"/>
                <a:cs typeface="EB Garamond"/>
                <a:sym typeface="EB Garamond"/>
              </a:rPr>
              <a:t>3</a:t>
            </a:r>
            <a:endParaRPr sz="3000">
              <a:solidFill>
                <a:srgbClr val="644C21"/>
              </a:solidFill>
              <a:latin typeface="EB Garamond"/>
              <a:ea typeface="EB Garamond"/>
              <a:cs typeface="EB Garamond"/>
              <a:sym typeface="EB Garamond"/>
            </a:endParaRPr>
          </a:p>
        </p:txBody>
      </p:sp>
      <p:cxnSp>
        <p:nvCxnSpPr>
          <p:cNvPr id="1805" name="Google Shape;1805;p70"/>
          <p:cNvCxnSpPr>
            <a:stCxn id="1785" idx="4"/>
            <a:endCxn id="1800" idx="0"/>
          </p:cNvCxnSpPr>
          <p:nvPr/>
        </p:nvCxnSpPr>
        <p:spPr>
          <a:xfrm>
            <a:off x="1575665" y="3089252"/>
            <a:ext cx="300" cy="395700"/>
          </a:xfrm>
          <a:prstGeom prst="straightConnector1">
            <a:avLst/>
          </a:prstGeom>
          <a:noFill/>
          <a:ln w="9525" cap="flat" cmpd="sng">
            <a:solidFill>
              <a:srgbClr val="C99F4A"/>
            </a:solidFill>
            <a:prstDash val="solid"/>
            <a:round/>
            <a:headEnd type="none" w="med" len="med"/>
            <a:tailEnd type="none" w="med" len="med"/>
          </a:ln>
        </p:spPr>
      </p:cxnSp>
      <p:sp>
        <p:nvSpPr>
          <p:cNvPr id="1806" name="Google Shape;1806;p70"/>
          <p:cNvSpPr txBox="1">
            <a:spLocks noGrp="1"/>
          </p:cNvSpPr>
          <p:nvPr>
            <p:ph type="title" idx="4294967295"/>
          </p:nvPr>
        </p:nvSpPr>
        <p:spPr>
          <a:xfrm>
            <a:off x="1974025" y="1249508"/>
            <a:ext cx="5735400" cy="7092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500" b="0">
                <a:solidFill>
                  <a:srgbClr val="000000"/>
                </a:solidFill>
                <a:latin typeface="EB Garamond"/>
                <a:ea typeface="EB Garamond"/>
                <a:cs typeface="EB Garamond"/>
                <a:sym typeface="EB Garamond"/>
              </a:rPr>
              <a:t>Can women’s political empowerment be categorized and reflect the changes in nation-state building, modernization, and gender equality over the 20th Century?</a:t>
            </a:r>
            <a:endParaRPr sz="1500" b="0">
              <a:latin typeface="EB Garamond"/>
              <a:ea typeface="EB Garamond"/>
              <a:cs typeface="EB Garamond"/>
              <a:sym typeface="EB Garamond"/>
            </a:endParaRPr>
          </a:p>
        </p:txBody>
      </p:sp>
      <p:sp>
        <p:nvSpPr>
          <p:cNvPr id="1807" name="Google Shape;1807;p70"/>
          <p:cNvSpPr txBox="1">
            <a:spLocks noGrp="1"/>
          </p:cNvSpPr>
          <p:nvPr>
            <p:ph type="title" idx="4294967295"/>
          </p:nvPr>
        </p:nvSpPr>
        <p:spPr>
          <a:xfrm>
            <a:off x="1974025" y="2419358"/>
            <a:ext cx="5735400" cy="7092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500" b="0">
                <a:solidFill>
                  <a:srgbClr val="000000"/>
                </a:solidFill>
                <a:latin typeface="EB Garamond"/>
                <a:ea typeface="EB Garamond"/>
                <a:cs typeface="EB Garamond"/>
                <a:sym typeface="EB Garamond"/>
              </a:rPr>
              <a:t>What trends emerge from the mapping of these categories and how do changes in women’s suffrage influence these categorizations?</a:t>
            </a:r>
            <a:endParaRPr sz="1500" b="0">
              <a:latin typeface="EB Garamond"/>
              <a:ea typeface="EB Garamond"/>
              <a:cs typeface="EB Garamond"/>
              <a:sym typeface="EB Garamond"/>
            </a:endParaRPr>
          </a:p>
        </p:txBody>
      </p:sp>
      <p:sp>
        <p:nvSpPr>
          <p:cNvPr id="1808" name="Google Shape;1808;p70"/>
          <p:cNvSpPr txBox="1">
            <a:spLocks noGrp="1"/>
          </p:cNvSpPr>
          <p:nvPr>
            <p:ph type="title" idx="4294967295"/>
          </p:nvPr>
        </p:nvSpPr>
        <p:spPr>
          <a:xfrm>
            <a:off x="1978625" y="3468308"/>
            <a:ext cx="5735400" cy="7092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500" b="0">
                <a:solidFill>
                  <a:srgbClr val="000000"/>
                </a:solidFill>
                <a:latin typeface="EB Garamond"/>
                <a:ea typeface="EB Garamond"/>
                <a:cs typeface="EB Garamond"/>
                <a:sym typeface="EB Garamond"/>
              </a:rPr>
              <a:t>Does this mapping method showcase any regional patterns in women's political empowerment or suffrage?</a:t>
            </a:r>
            <a:endParaRPr sz="1500" b="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71"/>
          <p:cNvSpPr txBox="1">
            <a:spLocks noGrp="1"/>
          </p:cNvSpPr>
          <p:nvPr>
            <p:ph type="title" idx="4294967295"/>
          </p:nvPr>
        </p:nvSpPr>
        <p:spPr>
          <a:xfrm>
            <a:off x="713100" y="13570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Data Variables</a:t>
            </a:r>
            <a:endParaRPr>
              <a:latin typeface="EB Garamond"/>
              <a:ea typeface="EB Garamond"/>
              <a:cs typeface="EB Garamond"/>
              <a:sym typeface="EB Garamond"/>
            </a:endParaRPr>
          </a:p>
        </p:txBody>
      </p:sp>
      <p:sp>
        <p:nvSpPr>
          <p:cNvPr id="1814" name="Google Shape;1814;p71"/>
          <p:cNvSpPr txBox="1"/>
          <p:nvPr/>
        </p:nvSpPr>
        <p:spPr>
          <a:xfrm>
            <a:off x="969150" y="12060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Geographic</a:t>
            </a:r>
            <a:endParaRPr sz="2200" b="1">
              <a:solidFill>
                <a:srgbClr val="C29934"/>
              </a:solidFill>
              <a:latin typeface="Playfair Display"/>
              <a:ea typeface="Playfair Display"/>
              <a:cs typeface="Playfair Display"/>
              <a:sym typeface="Playfair Display"/>
            </a:endParaRPr>
          </a:p>
        </p:txBody>
      </p:sp>
      <p:sp>
        <p:nvSpPr>
          <p:cNvPr id="1815" name="Google Shape;1815;p71"/>
          <p:cNvSpPr txBox="1"/>
          <p:nvPr/>
        </p:nvSpPr>
        <p:spPr>
          <a:xfrm>
            <a:off x="969150" y="1579290"/>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Nation Name, Abbreviation, Unique ID Number, Continent</a:t>
            </a:r>
            <a:endParaRPr sz="1200">
              <a:solidFill>
                <a:srgbClr val="644C21"/>
              </a:solidFill>
              <a:latin typeface="EB Garamond"/>
              <a:ea typeface="EB Garamond"/>
              <a:cs typeface="EB Garamond"/>
              <a:sym typeface="EB Garamond"/>
            </a:endParaRPr>
          </a:p>
        </p:txBody>
      </p:sp>
      <p:sp>
        <p:nvSpPr>
          <p:cNvPr id="1816" name="Google Shape;1816;p71"/>
          <p:cNvSpPr txBox="1"/>
          <p:nvPr/>
        </p:nvSpPr>
        <p:spPr>
          <a:xfrm>
            <a:off x="3677470" y="12060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WPEI</a:t>
            </a:r>
            <a:endParaRPr sz="2200" b="1">
              <a:solidFill>
                <a:srgbClr val="C29934"/>
              </a:solidFill>
              <a:latin typeface="Playfair Display"/>
              <a:ea typeface="Playfair Display"/>
              <a:cs typeface="Playfair Display"/>
              <a:sym typeface="Playfair Display"/>
            </a:endParaRPr>
          </a:p>
        </p:txBody>
      </p:sp>
      <p:sp>
        <p:nvSpPr>
          <p:cNvPr id="1817" name="Google Shape;1817;p71"/>
          <p:cNvSpPr txBox="1"/>
          <p:nvPr/>
        </p:nvSpPr>
        <p:spPr>
          <a:xfrm>
            <a:off x="3677471" y="1579290"/>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Index Number </a:t>
            </a:r>
            <a:endParaRPr sz="1200">
              <a:solidFill>
                <a:srgbClr val="644C21"/>
              </a:solidFill>
              <a:latin typeface="EB Garamond"/>
              <a:ea typeface="EB Garamond"/>
              <a:cs typeface="EB Garamond"/>
              <a:sym typeface="EB Garamond"/>
            </a:endParaRPr>
          </a:p>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between 0 and 1</a:t>
            </a:r>
            <a:endParaRPr sz="1200">
              <a:solidFill>
                <a:srgbClr val="644C21"/>
              </a:solidFill>
              <a:latin typeface="EB Garamond"/>
              <a:ea typeface="EB Garamond"/>
              <a:cs typeface="EB Garamond"/>
              <a:sym typeface="EB Garamond"/>
            </a:endParaRPr>
          </a:p>
        </p:txBody>
      </p:sp>
      <p:sp>
        <p:nvSpPr>
          <p:cNvPr id="1818" name="Google Shape;1818;p71"/>
          <p:cNvSpPr txBox="1"/>
          <p:nvPr/>
        </p:nvSpPr>
        <p:spPr>
          <a:xfrm>
            <a:off x="6385797" y="12060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Year</a:t>
            </a:r>
            <a:endParaRPr sz="2200" b="1">
              <a:solidFill>
                <a:srgbClr val="C29934"/>
              </a:solidFill>
              <a:latin typeface="Playfair Display"/>
              <a:ea typeface="Playfair Display"/>
              <a:cs typeface="Playfair Display"/>
              <a:sym typeface="Playfair Display"/>
            </a:endParaRPr>
          </a:p>
        </p:txBody>
      </p:sp>
      <p:sp>
        <p:nvSpPr>
          <p:cNvPr id="1819" name="Google Shape;1819;p71"/>
          <p:cNvSpPr txBox="1"/>
          <p:nvPr/>
        </p:nvSpPr>
        <p:spPr>
          <a:xfrm>
            <a:off x="6385797" y="1579290"/>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1900 to 2000</a:t>
            </a:r>
            <a:endParaRPr sz="1200">
              <a:solidFill>
                <a:srgbClr val="644C21"/>
              </a:solidFill>
              <a:latin typeface="EB Garamond"/>
              <a:ea typeface="EB Garamond"/>
              <a:cs typeface="EB Garamond"/>
              <a:sym typeface="EB Garamond"/>
            </a:endParaRPr>
          </a:p>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Timeframe</a:t>
            </a:r>
            <a:endParaRPr sz="1200">
              <a:solidFill>
                <a:srgbClr val="644C21"/>
              </a:solidFill>
              <a:latin typeface="EB Garamond"/>
              <a:ea typeface="EB Garamond"/>
              <a:cs typeface="EB Garamond"/>
              <a:sym typeface="EB Garamond"/>
            </a:endParaRPr>
          </a:p>
        </p:txBody>
      </p:sp>
      <p:sp>
        <p:nvSpPr>
          <p:cNvPr id="1820" name="Google Shape;1820;p71"/>
          <p:cNvSpPr txBox="1"/>
          <p:nvPr/>
        </p:nvSpPr>
        <p:spPr>
          <a:xfrm>
            <a:off x="969150" y="24686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Civil </a:t>
            </a:r>
            <a:endParaRPr sz="2200" b="1">
              <a:solidFill>
                <a:srgbClr val="C29934"/>
              </a:solidFill>
              <a:latin typeface="Playfair Display"/>
              <a:ea typeface="Playfair Display"/>
              <a:cs typeface="Playfair Display"/>
              <a:sym typeface="Playfair Display"/>
            </a:endParaRPr>
          </a:p>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Liberties</a:t>
            </a:r>
            <a:endParaRPr sz="2200" b="1">
              <a:solidFill>
                <a:srgbClr val="C29934"/>
              </a:solidFill>
              <a:latin typeface="Playfair Display"/>
              <a:ea typeface="Playfair Display"/>
              <a:cs typeface="Playfair Display"/>
              <a:sym typeface="Playfair Display"/>
            </a:endParaRPr>
          </a:p>
        </p:txBody>
      </p:sp>
      <p:sp>
        <p:nvSpPr>
          <p:cNvPr id="1821" name="Google Shape;1821;p71"/>
          <p:cNvSpPr txBox="1"/>
          <p:nvPr/>
        </p:nvSpPr>
        <p:spPr>
          <a:xfrm>
            <a:off x="3677470" y="24686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Civil </a:t>
            </a:r>
            <a:endParaRPr sz="2200" b="1">
              <a:solidFill>
                <a:srgbClr val="C29934"/>
              </a:solidFill>
              <a:latin typeface="Playfair Display"/>
              <a:ea typeface="Playfair Display"/>
              <a:cs typeface="Playfair Display"/>
              <a:sym typeface="Playfair Display"/>
            </a:endParaRPr>
          </a:p>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Society</a:t>
            </a:r>
            <a:endParaRPr sz="2200" b="1">
              <a:solidFill>
                <a:srgbClr val="C29934"/>
              </a:solidFill>
              <a:latin typeface="Playfair Display"/>
              <a:ea typeface="Playfair Display"/>
              <a:cs typeface="Playfair Display"/>
              <a:sym typeface="Playfair Display"/>
            </a:endParaRPr>
          </a:p>
        </p:txBody>
      </p:sp>
      <p:sp>
        <p:nvSpPr>
          <p:cNvPr id="1822" name="Google Shape;1822;p71"/>
          <p:cNvSpPr txBox="1"/>
          <p:nvPr/>
        </p:nvSpPr>
        <p:spPr>
          <a:xfrm>
            <a:off x="6385797" y="2468682"/>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Political Participation</a:t>
            </a:r>
            <a:endParaRPr sz="2200" b="1">
              <a:solidFill>
                <a:srgbClr val="C29934"/>
              </a:solidFill>
              <a:latin typeface="Playfair Display"/>
              <a:ea typeface="Playfair Display"/>
              <a:cs typeface="Playfair Display"/>
              <a:sym typeface="Playfair Display"/>
            </a:endParaRPr>
          </a:p>
        </p:txBody>
      </p:sp>
      <p:sp>
        <p:nvSpPr>
          <p:cNvPr id="1823" name="Google Shape;1823;p71"/>
          <p:cNvSpPr txBox="1"/>
          <p:nvPr/>
        </p:nvSpPr>
        <p:spPr>
          <a:xfrm>
            <a:off x="969150" y="3813757"/>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Category</a:t>
            </a:r>
            <a:endParaRPr sz="2200" b="1">
              <a:solidFill>
                <a:srgbClr val="C29934"/>
              </a:solidFill>
              <a:latin typeface="Playfair Display"/>
              <a:ea typeface="Playfair Display"/>
              <a:cs typeface="Playfair Display"/>
              <a:sym typeface="Playfair Display"/>
            </a:endParaRPr>
          </a:p>
        </p:txBody>
      </p:sp>
      <p:sp>
        <p:nvSpPr>
          <p:cNvPr id="1824" name="Google Shape;1824;p71"/>
          <p:cNvSpPr txBox="1"/>
          <p:nvPr/>
        </p:nvSpPr>
        <p:spPr>
          <a:xfrm>
            <a:off x="969150" y="4186965"/>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Created Empowerment Category and Corresponding Number Value</a:t>
            </a:r>
            <a:endParaRPr sz="1200">
              <a:solidFill>
                <a:srgbClr val="644C21"/>
              </a:solidFill>
              <a:latin typeface="EB Garamond"/>
              <a:ea typeface="EB Garamond"/>
              <a:cs typeface="EB Garamond"/>
              <a:sym typeface="EB Garamond"/>
            </a:endParaRPr>
          </a:p>
        </p:txBody>
      </p:sp>
      <p:sp>
        <p:nvSpPr>
          <p:cNvPr id="1825" name="Google Shape;1825;p71"/>
          <p:cNvSpPr txBox="1"/>
          <p:nvPr/>
        </p:nvSpPr>
        <p:spPr>
          <a:xfrm>
            <a:off x="3677470" y="3813757"/>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Voting</a:t>
            </a:r>
            <a:endParaRPr sz="2200" b="1">
              <a:solidFill>
                <a:srgbClr val="C29934"/>
              </a:solidFill>
              <a:latin typeface="Playfair Display"/>
              <a:ea typeface="Playfair Display"/>
              <a:cs typeface="Playfair Display"/>
              <a:sym typeface="Playfair Display"/>
            </a:endParaRPr>
          </a:p>
        </p:txBody>
      </p:sp>
      <p:sp>
        <p:nvSpPr>
          <p:cNvPr id="1826" name="Google Shape;1826;p71"/>
          <p:cNvSpPr txBox="1"/>
          <p:nvPr/>
        </p:nvSpPr>
        <p:spPr>
          <a:xfrm>
            <a:off x="3677471" y="4186965"/>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Suffrage Determined through</a:t>
            </a:r>
            <a:endParaRPr sz="1200">
              <a:solidFill>
                <a:srgbClr val="644C21"/>
              </a:solidFill>
              <a:latin typeface="EB Garamond"/>
              <a:ea typeface="EB Garamond"/>
              <a:cs typeface="EB Garamond"/>
              <a:sym typeface="EB Garamond"/>
            </a:endParaRPr>
          </a:p>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0 (no suffrage) or 1 (suffrage)</a:t>
            </a:r>
            <a:endParaRPr sz="1200">
              <a:solidFill>
                <a:srgbClr val="644C21"/>
              </a:solidFill>
              <a:latin typeface="EB Garamond"/>
              <a:ea typeface="EB Garamond"/>
              <a:cs typeface="EB Garamond"/>
              <a:sym typeface="EB Garamond"/>
            </a:endParaRPr>
          </a:p>
        </p:txBody>
      </p:sp>
      <p:sp>
        <p:nvSpPr>
          <p:cNvPr id="1827" name="Google Shape;1827;p71"/>
          <p:cNvSpPr txBox="1"/>
          <p:nvPr/>
        </p:nvSpPr>
        <p:spPr>
          <a:xfrm>
            <a:off x="6385797" y="3813757"/>
            <a:ext cx="2045100" cy="4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rgbClr val="C29934"/>
                </a:solidFill>
                <a:latin typeface="Playfair Display"/>
                <a:ea typeface="Playfair Display"/>
                <a:cs typeface="Playfair Display"/>
                <a:sym typeface="Playfair Display"/>
              </a:rPr>
              <a:t>Change Points</a:t>
            </a:r>
            <a:endParaRPr sz="2200" b="1">
              <a:solidFill>
                <a:srgbClr val="C29934"/>
              </a:solidFill>
              <a:latin typeface="Playfair Display"/>
              <a:ea typeface="Playfair Display"/>
              <a:cs typeface="Playfair Display"/>
              <a:sym typeface="Playfair Display"/>
            </a:endParaRPr>
          </a:p>
        </p:txBody>
      </p:sp>
      <p:sp>
        <p:nvSpPr>
          <p:cNvPr id="1828" name="Google Shape;1828;p71"/>
          <p:cNvSpPr txBox="1"/>
          <p:nvPr/>
        </p:nvSpPr>
        <p:spPr>
          <a:xfrm>
            <a:off x="6385797" y="4186965"/>
            <a:ext cx="2045100" cy="5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644C21"/>
                </a:solidFill>
                <a:latin typeface="EB Garamond"/>
                <a:ea typeface="EB Garamond"/>
                <a:cs typeface="EB Garamond"/>
                <a:sym typeface="EB Garamond"/>
              </a:rPr>
              <a:t>Determines whether a change in empowerment or in voting has occurred between the previous year</a:t>
            </a:r>
            <a:endParaRPr sz="1200">
              <a:solidFill>
                <a:srgbClr val="644C2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72"/>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Women’s Political Empowerment Index</a:t>
            </a:r>
            <a:endParaRPr>
              <a:latin typeface="EB Garamond"/>
              <a:ea typeface="EB Garamond"/>
              <a:cs typeface="EB Garamond"/>
              <a:sym typeface="EB Garamond"/>
            </a:endParaRPr>
          </a:p>
        </p:txBody>
      </p:sp>
      <p:pic>
        <p:nvPicPr>
          <p:cNvPr id="1834" name="Google Shape;1834;p72"/>
          <p:cNvPicPr preferRelativeResize="0"/>
          <p:nvPr/>
        </p:nvPicPr>
        <p:blipFill>
          <a:blip r:embed="rId3">
            <a:alphaModFix/>
          </a:blip>
          <a:stretch>
            <a:fillRect/>
          </a:stretch>
        </p:blipFill>
        <p:spPr>
          <a:xfrm>
            <a:off x="416572" y="1227950"/>
            <a:ext cx="4281300" cy="3210975"/>
          </a:xfrm>
          <a:prstGeom prst="rect">
            <a:avLst/>
          </a:prstGeom>
          <a:noFill/>
          <a:ln>
            <a:noFill/>
          </a:ln>
        </p:spPr>
      </p:pic>
      <p:sp>
        <p:nvSpPr>
          <p:cNvPr id="1835" name="Google Shape;1835;p72"/>
          <p:cNvSpPr txBox="1"/>
          <p:nvPr/>
        </p:nvSpPr>
        <p:spPr>
          <a:xfrm>
            <a:off x="4697875" y="1734238"/>
            <a:ext cx="4326300" cy="2198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EB Garamond"/>
              <a:buChar char="-"/>
            </a:pPr>
            <a:r>
              <a:rPr lang="en">
                <a:latin typeface="EB Garamond"/>
                <a:ea typeface="EB Garamond"/>
                <a:cs typeface="EB Garamond"/>
                <a:sym typeface="EB Garamond"/>
              </a:rPr>
              <a:t>Measures overall </a:t>
            </a:r>
            <a:r>
              <a:rPr lang="en" b="1">
                <a:latin typeface="EB Garamond"/>
                <a:ea typeface="EB Garamond"/>
                <a:cs typeface="EB Garamond"/>
                <a:sym typeface="EB Garamond"/>
              </a:rPr>
              <a:t>political empowerment </a:t>
            </a:r>
            <a:r>
              <a:rPr lang="en">
                <a:latin typeface="EB Garamond"/>
                <a:ea typeface="EB Garamond"/>
                <a:cs typeface="EB Garamond"/>
                <a:sym typeface="EB Garamond"/>
              </a:rPr>
              <a:t>over 100 years </a:t>
            </a:r>
            <a:r>
              <a:rPr lang="en" b="1">
                <a:latin typeface="EB Garamond"/>
                <a:ea typeface="EB Garamond"/>
                <a:cs typeface="EB Garamond"/>
                <a:sym typeface="EB Garamond"/>
              </a:rPr>
              <a:t>(1900-2012)</a:t>
            </a:r>
            <a:endParaRPr b="1">
              <a:latin typeface="EB Garamond"/>
              <a:ea typeface="EB Garamond"/>
              <a:cs typeface="EB Garamond"/>
              <a:sym typeface="EB Garamond"/>
            </a:endParaRPr>
          </a:p>
          <a:p>
            <a:pPr marL="457200" lvl="0" indent="-317500" algn="l" rtl="0">
              <a:lnSpc>
                <a:spcPct val="115000"/>
              </a:lnSpc>
              <a:spcBef>
                <a:spcPts val="0"/>
              </a:spcBef>
              <a:spcAft>
                <a:spcPts val="0"/>
              </a:spcAft>
              <a:buSzPts val="1400"/>
              <a:buFont typeface="EB Garamond"/>
              <a:buChar char="-"/>
            </a:pPr>
            <a:r>
              <a:rPr lang="en">
                <a:latin typeface="EB Garamond"/>
                <a:ea typeface="EB Garamond"/>
                <a:cs typeface="EB Garamond"/>
                <a:sym typeface="EB Garamond"/>
              </a:rPr>
              <a:t>Contains </a:t>
            </a:r>
            <a:r>
              <a:rPr lang="en" b="1">
                <a:latin typeface="EB Garamond"/>
                <a:ea typeface="EB Garamond"/>
                <a:cs typeface="EB Garamond"/>
                <a:sym typeface="EB Garamond"/>
              </a:rPr>
              <a:t>three sub-indices</a:t>
            </a:r>
            <a:r>
              <a:rPr lang="en">
                <a:latin typeface="EB Garamond"/>
                <a:ea typeface="EB Garamond"/>
                <a:cs typeface="EB Garamond"/>
                <a:sym typeface="EB Garamond"/>
              </a:rPr>
              <a:t> for over </a:t>
            </a:r>
            <a:r>
              <a:rPr lang="en" b="1">
                <a:latin typeface="EB Garamond"/>
                <a:ea typeface="EB Garamond"/>
                <a:cs typeface="EB Garamond"/>
                <a:sym typeface="EB Garamond"/>
              </a:rPr>
              <a:t>170 </a:t>
            </a:r>
            <a:r>
              <a:rPr lang="en">
                <a:latin typeface="EB Garamond"/>
                <a:ea typeface="EB Garamond"/>
                <a:cs typeface="EB Garamond"/>
                <a:sym typeface="EB Garamond"/>
              </a:rPr>
              <a:t>countries</a:t>
            </a:r>
            <a:endParaRPr>
              <a:latin typeface="EB Garamond"/>
              <a:ea typeface="EB Garamond"/>
              <a:cs typeface="EB Garamond"/>
              <a:sym typeface="EB Garamond"/>
            </a:endParaRPr>
          </a:p>
          <a:p>
            <a:pPr marL="457200" lvl="0" indent="-317500" algn="l" rtl="0">
              <a:lnSpc>
                <a:spcPct val="115000"/>
              </a:lnSpc>
              <a:spcBef>
                <a:spcPts val="0"/>
              </a:spcBef>
              <a:spcAft>
                <a:spcPts val="0"/>
              </a:spcAft>
              <a:buSzPts val="1400"/>
              <a:buFont typeface="EB Garamond"/>
              <a:buChar char="-"/>
            </a:pPr>
            <a:r>
              <a:rPr lang="en">
                <a:latin typeface="EB Garamond"/>
                <a:ea typeface="EB Garamond"/>
                <a:cs typeface="EB Garamond"/>
                <a:sym typeface="EB Garamond"/>
              </a:rPr>
              <a:t>Provides the most </a:t>
            </a:r>
            <a:r>
              <a:rPr lang="en" b="1">
                <a:latin typeface="EB Garamond"/>
                <a:ea typeface="EB Garamond"/>
                <a:cs typeface="EB Garamond"/>
                <a:sym typeface="EB Garamond"/>
              </a:rPr>
              <a:t>comprehensive </a:t>
            </a:r>
            <a:r>
              <a:rPr lang="en">
                <a:latin typeface="EB Garamond"/>
                <a:ea typeface="EB Garamond"/>
                <a:cs typeface="EB Garamond"/>
                <a:sym typeface="EB Garamond"/>
              </a:rPr>
              <a:t>and </a:t>
            </a:r>
            <a:r>
              <a:rPr lang="en" b="1">
                <a:latin typeface="EB Garamond"/>
                <a:ea typeface="EB Garamond"/>
                <a:cs typeface="EB Garamond"/>
                <a:sym typeface="EB Garamond"/>
              </a:rPr>
              <a:t>best-covering </a:t>
            </a:r>
            <a:r>
              <a:rPr lang="en">
                <a:latin typeface="EB Garamond"/>
                <a:ea typeface="EB Garamond"/>
                <a:cs typeface="EB Garamond"/>
                <a:sym typeface="EB Garamond"/>
              </a:rPr>
              <a:t>measure of empowerment </a:t>
            </a:r>
            <a:endParaRPr>
              <a:latin typeface="EB Garamond"/>
              <a:ea typeface="EB Garamond"/>
              <a:cs typeface="EB Garamond"/>
              <a:sym typeface="EB Garamond"/>
            </a:endParaRPr>
          </a:p>
          <a:p>
            <a:pPr marL="457200" lvl="0" indent="-317500" algn="l" rtl="0">
              <a:lnSpc>
                <a:spcPct val="115000"/>
              </a:lnSpc>
              <a:spcBef>
                <a:spcPts val="0"/>
              </a:spcBef>
              <a:spcAft>
                <a:spcPts val="0"/>
              </a:spcAft>
              <a:buSzPts val="1400"/>
              <a:buFont typeface="EB Garamond"/>
              <a:buChar char="-"/>
            </a:pPr>
            <a:r>
              <a:rPr lang="en">
                <a:latin typeface="EB Garamond"/>
                <a:ea typeface="EB Garamond"/>
                <a:cs typeface="EB Garamond"/>
                <a:sym typeface="EB Garamond"/>
              </a:rPr>
              <a:t>Takes into account </a:t>
            </a:r>
            <a:r>
              <a:rPr lang="en" b="1">
                <a:latin typeface="EB Garamond"/>
                <a:ea typeface="EB Garamond"/>
                <a:cs typeface="EB Garamond"/>
                <a:sym typeface="EB Garamond"/>
              </a:rPr>
              <a:t>newly formed </a:t>
            </a:r>
            <a:r>
              <a:rPr lang="en">
                <a:latin typeface="EB Garamond"/>
                <a:ea typeface="EB Garamond"/>
                <a:cs typeface="EB Garamond"/>
                <a:sym typeface="EB Garamond"/>
              </a:rPr>
              <a:t>countries, </a:t>
            </a:r>
            <a:r>
              <a:rPr lang="en" b="1">
                <a:latin typeface="EB Garamond"/>
                <a:ea typeface="EB Garamond"/>
                <a:cs typeface="EB Garamond"/>
                <a:sym typeface="EB Garamond"/>
              </a:rPr>
              <a:t>shifting central concepts</a:t>
            </a:r>
            <a:r>
              <a:rPr lang="en">
                <a:latin typeface="EB Garamond"/>
                <a:ea typeface="EB Garamond"/>
                <a:cs typeface="EB Garamond"/>
                <a:sym typeface="EB Garamond"/>
              </a:rPr>
              <a:t> of women’s rights, and a better </a:t>
            </a:r>
            <a:r>
              <a:rPr lang="en" b="1">
                <a:latin typeface="EB Garamond"/>
                <a:ea typeface="EB Garamond"/>
                <a:cs typeface="EB Garamond"/>
                <a:sym typeface="EB Garamond"/>
              </a:rPr>
              <a:t>representation of the Global South</a:t>
            </a:r>
            <a:endParaRPr b="1">
              <a:solidFill>
                <a:schemeClr val="dk2"/>
              </a:solidFill>
              <a:latin typeface="Manjari"/>
              <a:ea typeface="Manjari"/>
              <a:cs typeface="Manjari"/>
              <a:sym typeface="Manja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73"/>
          <p:cNvSpPr txBox="1">
            <a:spLocks noGrp="1"/>
          </p:cNvSpPr>
          <p:nvPr>
            <p:ph type="title"/>
          </p:nvPr>
        </p:nvSpPr>
        <p:spPr>
          <a:xfrm>
            <a:off x="713225" y="4161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latin typeface="EB Garamond"/>
                <a:ea typeface="EB Garamond"/>
                <a:cs typeface="EB Garamond"/>
                <a:sym typeface="EB Garamond"/>
              </a:rPr>
              <a:t>Three Sub-Indices</a:t>
            </a:r>
            <a:endParaRPr sz="2800">
              <a:latin typeface="EB Garamond"/>
              <a:ea typeface="EB Garamond"/>
              <a:cs typeface="EB Garamond"/>
              <a:sym typeface="EB Garamond"/>
            </a:endParaRPr>
          </a:p>
        </p:txBody>
      </p:sp>
      <p:sp>
        <p:nvSpPr>
          <p:cNvPr id="1841" name="Google Shape;1841;p73"/>
          <p:cNvSpPr txBox="1">
            <a:spLocks noGrp="1"/>
          </p:cNvSpPr>
          <p:nvPr>
            <p:ph type="subTitle" idx="2"/>
          </p:nvPr>
        </p:nvSpPr>
        <p:spPr>
          <a:xfrm>
            <a:off x="184162" y="1657351"/>
            <a:ext cx="2114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Civil</a:t>
            </a:r>
            <a:endParaRPr sz="2000"/>
          </a:p>
          <a:p>
            <a:pPr marL="0" lvl="0" indent="0" algn="ctr" rtl="0">
              <a:spcBef>
                <a:spcPts val="0"/>
              </a:spcBef>
              <a:spcAft>
                <a:spcPts val="0"/>
              </a:spcAft>
              <a:buNone/>
            </a:pPr>
            <a:r>
              <a:rPr lang="en" sz="2000"/>
              <a:t>Liberties</a:t>
            </a:r>
            <a:endParaRPr sz="2000"/>
          </a:p>
        </p:txBody>
      </p:sp>
      <p:grpSp>
        <p:nvGrpSpPr>
          <p:cNvPr id="1842" name="Google Shape;1842;p73"/>
          <p:cNvGrpSpPr/>
          <p:nvPr/>
        </p:nvGrpSpPr>
        <p:grpSpPr>
          <a:xfrm>
            <a:off x="-193765" y="416137"/>
            <a:ext cx="2869740" cy="3296745"/>
            <a:chOff x="906507" y="2728958"/>
            <a:chExt cx="2174046" cy="2191111"/>
          </a:xfrm>
        </p:grpSpPr>
        <p:grpSp>
          <p:nvGrpSpPr>
            <p:cNvPr id="1843" name="Google Shape;1843;p73"/>
            <p:cNvGrpSpPr/>
            <p:nvPr/>
          </p:nvGrpSpPr>
          <p:grpSpPr>
            <a:xfrm rot="-2942849">
              <a:off x="1177255" y="3093614"/>
              <a:ext cx="1632550" cy="1461798"/>
              <a:chOff x="2157365" y="1275973"/>
              <a:chExt cx="1621500" cy="1451700"/>
            </a:xfrm>
          </p:grpSpPr>
          <p:sp>
            <p:nvSpPr>
              <p:cNvPr id="1844" name="Google Shape;1844;p73"/>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3"/>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73"/>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3"/>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8" name="Google Shape;1848;p73"/>
          <p:cNvSpPr txBox="1">
            <a:spLocks noGrp="1"/>
          </p:cNvSpPr>
          <p:nvPr>
            <p:ph type="subTitle" idx="2"/>
          </p:nvPr>
        </p:nvSpPr>
        <p:spPr>
          <a:xfrm>
            <a:off x="3539972" y="1733551"/>
            <a:ext cx="2114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Civil</a:t>
            </a:r>
            <a:endParaRPr sz="2000"/>
          </a:p>
          <a:p>
            <a:pPr marL="0" lvl="0" indent="0" algn="ctr" rtl="0">
              <a:spcBef>
                <a:spcPts val="0"/>
              </a:spcBef>
              <a:spcAft>
                <a:spcPts val="0"/>
              </a:spcAft>
              <a:buNone/>
            </a:pPr>
            <a:r>
              <a:rPr lang="en" sz="2000"/>
              <a:t>Society</a:t>
            </a:r>
            <a:endParaRPr sz="2000"/>
          </a:p>
        </p:txBody>
      </p:sp>
      <p:grpSp>
        <p:nvGrpSpPr>
          <p:cNvPr id="1849" name="Google Shape;1849;p73"/>
          <p:cNvGrpSpPr/>
          <p:nvPr/>
        </p:nvGrpSpPr>
        <p:grpSpPr>
          <a:xfrm>
            <a:off x="3162469" y="416137"/>
            <a:ext cx="2869740" cy="3296745"/>
            <a:chOff x="906507" y="2728958"/>
            <a:chExt cx="2174046" cy="2191111"/>
          </a:xfrm>
        </p:grpSpPr>
        <p:grpSp>
          <p:nvGrpSpPr>
            <p:cNvPr id="1850" name="Google Shape;1850;p73"/>
            <p:cNvGrpSpPr/>
            <p:nvPr/>
          </p:nvGrpSpPr>
          <p:grpSpPr>
            <a:xfrm rot="-2942849">
              <a:off x="1177255" y="3093614"/>
              <a:ext cx="1632550" cy="1461798"/>
              <a:chOff x="2157365" y="1275973"/>
              <a:chExt cx="1621500" cy="1451700"/>
            </a:xfrm>
          </p:grpSpPr>
          <p:sp>
            <p:nvSpPr>
              <p:cNvPr id="1851" name="Google Shape;1851;p73"/>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3"/>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73"/>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3"/>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5" name="Google Shape;1855;p73"/>
          <p:cNvSpPr txBox="1">
            <a:spLocks noGrp="1"/>
          </p:cNvSpPr>
          <p:nvPr>
            <p:ph type="subTitle" idx="2"/>
          </p:nvPr>
        </p:nvSpPr>
        <p:spPr>
          <a:xfrm>
            <a:off x="6820226" y="1686851"/>
            <a:ext cx="2114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Political</a:t>
            </a:r>
            <a:endParaRPr sz="2000"/>
          </a:p>
          <a:p>
            <a:pPr marL="0" lvl="0" indent="0" algn="ctr" rtl="0">
              <a:spcBef>
                <a:spcPts val="0"/>
              </a:spcBef>
              <a:spcAft>
                <a:spcPts val="0"/>
              </a:spcAft>
              <a:buNone/>
            </a:pPr>
            <a:r>
              <a:rPr lang="en" sz="2000"/>
              <a:t>Participation</a:t>
            </a:r>
            <a:endParaRPr sz="2000"/>
          </a:p>
        </p:txBody>
      </p:sp>
      <p:grpSp>
        <p:nvGrpSpPr>
          <p:cNvPr id="1856" name="Google Shape;1856;p73"/>
          <p:cNvGrpSpPr/>
          <p:nvPr/>
        </p:nvGrpSpPr>
        <p:grpSpPr>
          <a:xfrm>
            <a:off x="6442473" y="416137"/>
            <a:ext cx="2869740" cy="3296745"/>
            <a:chOff x="906507" y="2728958"/>
            <a:chExt cx="2174046" cy="2191111"/>
          </a:xfrm>
        </p:grpSpPr>
        <p:grpSp>
          <p:nvGrpSpPr>
            <p:cNvPr id="1857" name="Google Shape;1857;p73"/>
            <p:cNvGrpSpPr/>
            <p:nvPr/>
          </p:nvGrpSpPr>
          <p:grpSpPr>
            <a:xfrm rot="-2942849">
              <a:off x="1177255" y="3093614"/>
              <a:ext cx="1632550" cy="1461798"/>
              <a:chOff x="2157365" y="1275973"/>
              <a:chExt cx="1621500" cy="1451700"/>
            </a:xfrm>
          </p:grpSpPr>
          <p:sp>
            <p:nvSpPr>
              <p:cNvPr id="1858" name="Google Shape;1858;p73"/>
              <p:cNvSpPr/>
              <p:nvPr/>
            </p:nvSpPr>
            <p:spPr>
              <a:xfrm rot="1506956">
                <a:off x="2302314" y="1512238"/>
                <a:ext cx="1331602" cy="979169"/>
              </a:xfrm>
              <a:prstGeom prst="donut">
                <a:avLst>
                  <a:gd name="adj" fmla="val 1550"/>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3"/>
              <p:cNvSpPr/>
              <p:nvPr/>
            </p:nvSpPr>
            <p:spPr>
              <a:xfrm rot="5255908">
                <a:off x="2302398" y="1512434"/>
                <a:ext cx="1331670" cy="979163"/>
              </a:xfrm>
              <a:prstGeom prst="donut">
                <a:avLst>
                  <a:gd name="adj" fmla="val 1369"/>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0" name="Google Shape;1860;p73"/>
            <p:cNvSpPr/>
            <p:nvPr/>
          </p:nvSpPr>
          <p:spPr>
            <a:xfrm>
              <a:off x="1904923" y="31527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3"/>
            <p:cNvSpPr/>
            <p:nvPr/>
          </p:nvSpPr>
          <p:spPr>
            <a:xfrm>
              <a:off x="1780023" y="4197027"/>
              <a:ext cx="234389" cy="303243"/>
            </a:xfrm>
            <a:custGeom>
              <a:avLst/>
              <a:gdLst/>
              <a:ahLst/>
              <a:cxnLst/>
              <a:rect l="l" t="t" r="r" b="b"/>
              <a:pathLst>
                <a:path w="5222" h="6756" extrusionOk="0">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73"/>
          <p:cNvSpPr txBox="1"/>
          <p:nvPr/>
        </p:nvSpPr>
        <p:spPr>
          <a:xfrm>
            <a:off x="-193775" y="3431375"/>
            <a:ext cx="3057300" cy="1597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of domestic movement </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from forced labor</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Property rights</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Access to justice</a:t>
            </a:r>
            <a:endParaRPr sz="1500">
              <a:solidFill>
                <a:schemeClr val="dk2"/>
              </a:solidFill>
              <a:latin typeface="Manjari"/>
              <a:ea typeface="Manjari"/>
              <a:cs typeface="Manjari"/>
              <a:sym typeface="Manjari"/>
            </a:endParaRPr>
          </a:p>
        </p:txBody>
      </p:sp>
      <p:sp>
        <p:nvSpPr>
          <p:cNvPr id="1863" name="Google Shape;1863;p73"/>
          <p:cNvSpPr txBox="1"/>
          <p:nvPr/>
        </p:nvSpPr>
        <p:spPr>
          <a:xfrm>
            <a:off x="2967275" y="3431375"/>
            <a:ext cx="3057300" cy="1597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of discussion</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Participation in Civil Service Organizations</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Percentage of female journalists</a:t>
            </a:r>
            <a:endParaRPr sz="1500">
              <a:latin typeface="EB Garamond"/>
              <a:ea typeface="EB Garamond"/>
              <a:cs typeface="EB Garamond"/>
              <a:sym typeface="EB Garamond"/>
            </a:endParaRPr>
          </a:p>
        </p:txBody>
      </p:sp>
      <p:sp>
        <p:nvSpPr>
          <p:cNvPr id="1864" name="Google Shape;1864;p73"/>
          <p:cNvSpPr txBox="1"/>
          <p:nvPr/>
        </p:nvSpPr>
        <p:spPr>
          <a:xfrm>
            <a:off x="6128325" y="3431375"/>
            <a:ext cx="3057300" cy="1597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Power distribution by gender</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Political position representation </a:t>
            </a:r>
            <a:endParaRPr sz="1500">
              <a:latin typeface="EB Garamond"/>
              <a:ea typeface="EB Garamond"/>
              <a:cs typeface="EB Garamond"/>
              <a:sym typeface="EB Garamond"/>
            </a:endParaRPr>
          </a:p>
          <a:p>
            <a:pPr marL="457200" lvl="0" indent="-323850" algn="l" rtl="0">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Presence of women in legislature</a:t>
            </a:r>
            <a:endParaRPr sz="1500">
              <a:latin typeface="EB Garamond"/>
              <a:ea typeface="EB Garamond"/>
              <a:cs typeface="EB Garamond"/>
              <a:sym typeface="EB Garamond"/>
            </a:endParaRPr>
          </a:p>
          <a:p>
            <a:pPr marL="0" lvl="0" indent="0" algn="l" rtl="0">
              <a:lnSpc>
                <a:spcPct val="115000"/>
              </a:lnSpc>
              <a:spcBef>
                <a:spcPts val="0"/>
              </a:spcBef>
              <a:spcAft>
                <a:spcPts val="0"/>
              </a:spcAft>
              <a:buNone/>
            </a:pPr>
            <a:endParaRPr sz="1500">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74"/>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Empowerment Categories</a:t>
            </a:r>
            <a:endParaRPr>
              <a:latin typeface="EB Garamond"/>
              <a:ea typeface="EB Garamond"/>
              <a:cs typeface="EB Garamond"/>
              <a:sym typeface="EB Garamond"/>
            </a:endParaRPr>
          </a:p>
        </p:txBody>
      </p:sp>
      <p:graphicFrame>
        <p:nvGraphicFramePr>
          <p:cNvPr id="1870" name="Google Shape;1870;p74"/>
          <p:cNvGraphicFramePr/>
          <p:nvPr/>
        </p:nvGraphicFramePr>
        <p:xfrm>
          <a:off x="778100" y="1172400"/>
          <a:ext cx="7588050" cy="3599007"/>
        </p:xfrm>
        <a:graphic>
          <a:graphicData uri="http://schemas.openxmlformats.org/drawingml/2006/table">
            <a:tbl>
              <a:tblPr>
                <a:noFill/>
                <a:tableStyleId>{FC48FBBE-6514-4F27-A1B1-212F42DE55E2}</a:tableStyleId>
              </a:tblPr>
              <a:tblGrid>
                <a:gridCol w="3794025">
                  <a:extLst>
                    <a:ext uri="{9D8B030D-6E8A-4147-A177-3AD203B41FA5}">
                      <a16:colId xmlns:a16="http://schemas.microsoft.com/office/drawing/2014/main" val="20000"/>
                    </a:ext>
                  </a:extLst>
                </a:gridCol>
                <a:gridCol w="3794025">
                  <a:extLst>
                    <a:ext uri="{9D8B030D-6E8A-4147-A177-3AD203B41FA5}">
                      <a16:colId xmlns:a16="http://schemas.microsoft.com/office/drawing/2014/main" val="20001"/>
                    </a:ext>
                  </a:extLst>
                </a:gridCol>
              </a:tblGrid>
              <a:tr h="458125">
                <a:tc>
                  <a:txBody>
                    <a:bodyPr/>
                    <a:lstStyle/>
                    <a:p>
                      <a:pPr marL="0" lvl="0" indent="0" algn="ctr" rtl="0">
                        <a:lnSpc>
                          <a:spcPct val="115000"/>
                        </a:lnSpc>
                        <a:spcBef>
                          <a:spcPts val="0"/>
                        </a:spcBef>
                        <a:spcAft>
                          <a:spcPts val="0"/>
                        </a:spcAft>
                        <a:buNone/>
                      </a:pPr>
                      <a:r>
                        <a:rPr lang="en" sz="2800">
                          <a:solidFill>
                            <a:srgbClr val="FFFFFF"/>
                          </a:solidFill>
                          <a:latin typeface="EB Garamond"/>
                          <a:ea typeface="EB Garamond"/>
                          <a:cs typeface="EB Garamond"/>
                          <a:sym typeface="EB Garamond"/>
                        </a:rPr>
                        <a:t>Category</a:t>
                      </a:r>
                      <a:endParaRPr sz="2800">
                        <a:solidFill>
                          <a:srgbClr val="FFFFFF"/>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F9000"/>
                    </a:solidFill>
                  </a:tcPr>
                </a:tc>
                <a:tc>
                  <a:txBody>
                    <a:bodyPr/>
                    <a:lstStyle/>
                    <a:p>
                      <a:pPr marL="0" lvl="0" indent="0" algn="ctr" rtl="0">
                        <a:lnSpc>
                          <a:spcPct val="115000"/>
                        </a:lnSpc>
                        <a:spcBef>
                          <a:spcPts val="0"/>
                        </a:spcBef>
                        <a:spcAft>
                          <a:spcPts val="0"/>
                        </a:spcAft>
                        <a:buNone/>
                      </a:pPr>
                      <a:r>
                        <a:rPr lang="en" sz="2800">
                          <a:solidFill>
                            <a:srgbClr val="FFFFFF"/>
                          </a:solidFill>
                          <a:latin typeface="EB Garamond"/>
                          <a:ea typeface="EB Garamond"/>
                          <a:cs typeface="EB Garamond"/>
                          <a:sym typeface="EB Garamond"/>
                        </a:rPr>
                        <a:t>Range</a:t>
                      </a:r>
                      <a:endParaRPr sz="2800">
                        <a:solidFill>
                          <a:srgbClr val="FFFFFF"/>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F9000"/>
                    </a:solidFill>
                  </a:tcPr>
                </a:tc>
                <a:extLst>
                  <a:ext uri="{0D108BD9-81ED-4DB2-BD59-A6C34878D82A}">
                    <a16:rowId xmlns:a16="http://schemas.microsoft.com/office/drawing/2014/main" val="10000"/>
                  </a:ext>
                </a:extLst>
              </a:tr>
              <a:tr h="458125">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Nascent</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WPEI ≤ 0.188</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6950">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Emerging</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0.188 ≤ WPEI ≤ 0.336</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26950">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Developing</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0.335 ≤ WPEI ≤ 0.546</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25">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Established</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800">
                          <a:latin typeface="EB Garamond"/>
                          <a:ea typeface="EB Garamond"/>
                          <a:cs typeface="EB Garamond"/>
                          <a:sym typeface="EB Garamond"/>
                        </a:rPr>
                        <a:t>WPEI ≥ 0.546</a:t>
                      </a:r>
                      <a:endParaRPr sz="28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4"/>
        <p:cNvGrpSpPr/>
        <p:nvPr/>
      </p:nvGrpSpPr>
      <p:grpSpPr>
        <a:xfrm>
          <a:off x="0" y="0"/>
          <a:ext cx="0" cy="0"/>
          <a:chOff x="0" y="0"/>
          <a:chExt cx="0" cy="0"/>
        </a:xfrm>
      </p:grpSpPr>
      <p:sp>
        <p:nvSpPr>
          <p:cNvPr id="1875" name="Google Shape;1875;p75"/>
          <p:cNvSpPr txBox="1">
            <a:spLocks noGrp="1"/>
          </p:cNvSpPr>
          <p:nvPr>
            <p:ph type="title" idx="4294967295"/>
          </p:nvPr>
        </p:nvSpPr>
        <p:spPr>
          <a:xfrm>
            <a:off x="637025" y="-121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Empowerment Categories over the Decades</a:t>
            </a:r>
            <a:endParaRPr>
              <a:latin typeface="EB Garamond"/>
              <a:ea typeface="EB Garamond"/>
              <a:cs typeface="EB Garamond"/>
              <a:sym typeface="EB Garamond"/>
            </a:endParaRPr>
          </a:p>
        </p:txBody>
      </p:sp>
      <p:pic>
        <p:nvPicPr>
          <p:cNvPr id="1876" name="Google Shape;1876;p75"/>
          <p:cNvPicPr preferRelativeResize="0"/>
          <p:nvPr/>
        </p:nvPicPr>
        <p:blipFill>
          <a:blip r:embed="rId3">
            <a:alphaModFix/>
          </a:blip>
          <a:stretch>
            <a:fillRect/>
          </a:stretch>
        </p:blipFill>
        <p:spPr>
          <a:xfrm>
            <a:off x="1492538" y="638425"/>
            <a:ext cx="6006776" cy="4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76"/>
          <p:cNvSpPr txBox="1">
            <a:spLocks noGrp="1"/>
          </p:cNvSpPr>
          <p:nvPr>
            <p:ph type="title" idx="4294967295"/>
          </p:nvPr>
        </p:nvSpPr>
        <p:spPr>
          <a:xfrm>
            <a:off x="356550" y="487900"/>
            <a:ext cx="8430900"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Correlation between Indicators by Category</a:t>
            </a:r>
            <a:endParaRPr>
              <a:latin typeface="EB Garamond"/>
              <a:ea typeface="EB Garamond"/>
              <a:cs typeface="EB Garamond"/>
              <a:sym typeface="EB Garamond"/>
            </a:endParaRPr>
          </a:p>
        </p:txBody>
      </p:sp>
      <p:graphicFrame>
        <p:nvGraphicFramePr>
          <p:cNvPr id="1882" name="Google Shape;1882;p76"/>
          <p:cNvGraphicFramePr/>
          <p:nvPr/>
        </p:nvGraphicFramePr>
        <p:xfrm>
          <a:off x="476250" y="1426613"/>
          <a:ext cx="8191500" cy="3158594"/>
        </p:xfrm>
        <a:graphic>
          <a:graphicData uri="http://schemas.openxmlformats.org/drawingml/2006/table">
            <a:tbl>
              <a:tblPr>
                <a:noFill/>
                <a:tableStyleId>{FC48FBBE-6514-4F27-A1B1-212F42DE55E2}</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tblGrid>
              <a:tr h="1061675">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Category</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Civil Society and Civil Liberties</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Civil Society and Political Participation</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Civil Liberties and Political Participation</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1850">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Nascent</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-0.07942348</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 0.05531654</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-0.1336073*</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1850">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Emerging</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-0.22664845</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-0.10028010</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-0.6189087*</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71850">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Developing</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-0.07360711</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-0.09743562</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-0.6376153*</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71850">
                <a:tc>
                  <a:txBody>
                    <a:bodyPr/>
                    <a:lstStyle/>
                    <a:p>
                      <a:pPr marL="0" lvl="0" indent="0" algn="l" rtl="0">
                        <a:spcBef>
                          <a:spcPts val="0"/>
                        </a:spcBef>
                        <a:spcAft>
                          <a:spcPts val="0"/>
                        </a:spcAft>
                        <a:buNone/>
                      </a:pPr>
                      <a:r>
                        <a:rPr lang="en" sz="2000">
                          <a:solidFill>
                            <a:schemeClr val="accent6"/>
                          </a:solidFill>
                          <a:latin typeface="EB Garamond"/>
                          <a:ea typeface="EB Garamond"/>
                          <a:cs typeface="EB Garamond"/>
                          <a:sym typeface="EB Garamond"/>
                        </a:rPr>
                        <a:t>Established</a:t>
                      </a:r>
                      <a:endParaRPr sz="2000">
                        <a:solidFill>
                          <a:schemeClr val="accent6"/>
                        </a:solidFill>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0.43980447*</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 0.34631430*</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EB Garamond"/>
                          <a:ea typeface="EB Garamond"/>
                          <a:cs typeface="EB Garamond"/>
                          <a:sym typeface="EB Garamond"/>
                        </a:rPr>
                        <a:t>-0.1018835</a:t>
                      </a:r>
                      <a:endParaRPr sz="2000">
                        <a:latin typeface="EB Garamond"/>
                        <a:ea typeface="EB Garamond"/>
                        <a:cs typeface="EB Garamond"/>
                        <a:sym typeface="EB Garamond"/>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77"/>
          <p:cNvSpPr txBox="1">
            <a:spLocks noGrp="1"/>
          </p:cNvSpPr>
          <p:nvPr>
            <p:ph type="title" idx="4294967295"/>
          </p:nvPr>
        </p:nvSpPr>
        <p:spPr>
          <a:xfrm>
            <a:off x="713225"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Empowerment Periods Graph</a:t>
            </a:r>
            <a:endParaRPr>
              <a:latin typeface="EB Garamond"/>
              <a:ea typeface="EB Garamond"/>
              <a:cs typeface="EB Garamond"/>
              <a:sym typeface="EB Garamond"/>
            </a:endParaRPr>
          </a:p>
        </p:txBody>
      </p:sp>
      <p:pic>
        <p:nvPicPr>
          <p:cNvPr id="1888" name="Google Shape;1888;p77"/>
          <p:cNvPicPr preferRelativeResize="0"/>
          <p:nvPr/>
        </p:nvPicPr>
        <p:blipFill rotWithShape="1">
          <a:blip r:embed="rId3">
            <a:alphaModFix/>
          </a:blip>
          <a:srcRect r="13919"/>
          <a:stretch/>
        </p:blipFill>
        <p:spPr>
          <a:xfrm>
            <a:off x="152400" y="1093925"/>
            <a:ext cx="4194427" cy="3897175"/>
          </a:xfrm>
          <a:prstGeom prst="rect">
            <a:avLst/>
          </a:prstGeom>
          <a:noFill/>
          <a:ln>
            <a:noFill/>
          </a:ln>
        </p:spPr>
      </p:pic>
      <p:pic>
        <p:nvPicPr>
          <p:cNvPr id="1889" name="Google Shape;1889;p77"/>
          <p:cNvPicPr preferRelativeResize="0"/>
          <p:nvPr/>
        </p:nvPicPr>
        <p:blipFill rotWithShape="1">
          <a:blip r:embed="rId4">
            <a:alphaModFix/>
          </a:blip>
          <a:srcRect r="11418"/>
          <a:stretch/>
        </p:blipFill>
        <p:spPr>
          <a:xfrm>
            <a:off x="4671775" y="1120450"/>
            <a:ext cx="4257377" cy="3844124"/>
          </a:xfrm>
          <a:prstGeom prst="rect">
            <a:avLst/>
          </a:prstGeom>
          <a:noFill/>
          <a:ln>
            <a:noFill/>
          </a:ln>
        </p:spPr>
      </p:pic>
      <p:pic>
        <p:nvPicPr>
          <p:cNvPr id="1890" name="Google Shape;1890;p77"/>
          <p:cNvPicPr preferRelativeResize="0"/>
          <p:nvPr/>
        </p:nvPicPr>
        <p:blipFill rotWithShape="1">
          <a:blip r:embed="rId4">
            <a:alphaModFix/>
          </a:blip>
          <a:srcRect l="88215" t="40363" b="42881"/>
          <a:stretch/>
        </p:blipFill>
        <p:spPr>
          <a:xfrm>
            <a:off x="4212628" y="1035525"/>
            <a:ext cx="681349" cy="77482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lden Translator Agency XL by Slidesgo">
  <a:themeElements>
    <a:clrScheme name="Simple Light">
      <a:dk1>
        <a:srgbClr val="B6852D"/>
      </a:dk1>
      <a:lt1>
        <a:srgbClr val="F9F5EF"/>
      </a:lt1>
      <a:dk2>
        <a:srgbClr val="644C21"/>
      </a:dk2>
      <a:lt2>
        <a:srgbClr val="FCEB8F"/>
      </a:lt2>
      <a:accent1>
        <a:srgbClr val="B88532"/>
      </a:accent1>
      <a:accent2>
        <a:srgbClr val="C99F4A"/>
      </a:accent2>
      <a:accent3>
        <a:srgbClr val="DAA520"/>
      </a:accent3>
      <a:accent4>
        <a:srgbClr val="FFFFFF"/>
      </a:accent4>
      <a:accent5>
        <a:srgbClr val="FFFFFF"/>
      </a:accent5>
      <a:accent6>
        <a:srgbClr val="FFFFFF"/>
      </a:accent6>
      <a:hlink>
        <a:srgbClr val="644C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On-screen Show (16:9)</PresentationFormat>
  <Paragraphs>111</Paragraphs>
  <Slides>16</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EB Garamond</vt:lpstr>
      <vt:lpstr>PT Sans</vt:lpstr>
      <vt:lpstr>Playfair Display</vt:lpstr>
      <vt:lpstr>Manjari</vt:lpstr>
      <vt:lpstr>Krona One</vt:lpstr>
      <vt:lpstr>Anaheim</vt:lpstr>
      <vt:lpstr>Office Theme</vt:lpstr>
      <vt:lpstr>Golden Translator Agency XL by Slidesgo</vt:lpstr>
      <vt:lpstr>Tracking Women’s Political Empowerment And Suffrage (1900-2000) </vt:lpstr>
      <vt:lpstr>Research Questions</vt:lpstr>
      <vt:lpstr>Data Variables</vt:lpstr>
      <vt:lpstr>Women’s Political Empowerment Index</vt:lpstr>
      <vt:lpstr>Three Sub-Indices</vt:lpstr>
      <vt:lpstr>Empowerment Categories</vt:lpstr>
      <vt:lpstr>Empowerment Categories over the Decades</vt:lpstr>
      <vt:lpstr>Correlation between Indicators by Category</vt:lpstr>
      <vt:lpstr>Empowerment Periods Graph</vt:lpstr>
      <vt:lpstr>Empowerment Periods Thresholds</vt:lpstr>
      <vt:lpstr>Empowerment Periods</vt:lpstr>
      <vt:lpstr>Suffrage over the Decades</vt:lpstr>
      <vt:lpstr>Suffrage by Continent</vt:lpstr>
      <vt:lpstr>The Dashboard</vt:lpstr>
      <vt:lpstr>Further Research Topics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Women’s Political Empowerment And Suffrage (1900-2000) </dc:title>
  <dc:creator>Athena Rodrigues</dc:creator>
  <cp:lastModifiedBy>Athena Rodrigues</cp:lastModifiedBy>
  <cp:revision>1</cp:revision>
  <dcterms:modified xsi:type="dcterms:W3CDTF">2024-04-22T12:49:59Z</dcterms:modified>
</cp:coreProperties>
</file>