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5" r:id="rId4"/>
    <p:sldId id="266" r:id="rId5"/>
    <p:sldId id="264" r:id="rId6"/>
    <p:sldId id="267" r:id="rId7"/>
    <p:sldId id="269" r:id="rId8"/>
    <p:sldId id="271" r:id="rId9"/>
    <p:sldId id="272" r:id="rId10"/>
    <p:sldId id="273" r:id="rId11"/>
    <p:sldId id="274" r:id="rId12"/>
    <p:sldId id="275" r:id="rId13"/>
    <p:sldId id="277" r:id="rId14"/>
    <p:sldId id="278" r:id="rId15"/>
    <p:sldId id="279" r:id="rId16"/>
    <p:sldId id="280" r:id="rId17"/>
    <p:sldId id="281" r:id="rId18"/>
    <p:sldId id="282" r:id="rId19"/>
    <p:sldId id="283" r:id="rId20"/>
    <p:sldId id="284" r:id="rId21"/>
    <p:sldId id="28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4D04C-4B48-46BC-BBEA-49776977FF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861159-CB99-43F1-9A0B-9632D9E077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4479A1-F709-45F8-BCF4-FAE9FF97E2E2}"/>
              </a:ext>
            </a:extLst>
          </p:cNvPr>
          <p:cNvSpPr>
            <a:spLocks noGrp="1"/>
          </p:cNvSpPr>
          <p:nvPr>
            <p:ph type="dt" sz="half" idx="10"/>
          </p:nvPr>
        </p:nvSpPr>
        <p:spPr/>
        <p:txBody>
          <a:bodyPr/>
          <a:lstStyle/>
          <a:p>
            <a:fld id="{7848683F-7810-4B01-9ADC-7FA070BE4721}" type="datetimeFigureOut">
              <a:rPr lang="en-US" smtClean="0"/>
              <a:t>5/3/2019</a:t>
            </a:fld>
            <a:endParaRPr lang="en-US"/>
          </a:p>
        </p:txBody>
      </p:sp>
      <p:sp>
        <p:nvSpPr>
          <p:cNvPr id="5" name="Footer Placeholder 4">
            <a:extLst>
              <a:ext uri="{FF2B5EF4-FFF2-40B4-BE49-F238E27FC236}">
                <a16:creationId xmlns:a16="http://schemas.microsoft.com/office/drawing/2014/main" id="{D760F463-EE57-4281-A8C5-11D33E5A7D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03A24-07F1-4631-9A38-57C5F12095E0}"/>
              </a:ext>
            </a:extLst>
          </p:cNvPr>
          <p:cNvSpPr>
            <a:spLocks noGrp="1"/>
          </p:cNvSpPr>
          <p:nvPr>
            <p:ph type="sldNum" sz="quarter" idx="12"/>
          </p:nvPr>
        </p:nvSpPr>
        <p:spPr/>
        <p:txBody>
          <a:bodyPr/>
          <a:lstStyle/>
          <a:p>
            <a:fld id="{66230455-E8C0-474C-9322-4C34C9A0DE24}" type="slidenum">
              <a:rPr lang="en-US" smtClean="0"/>
              <a:t>‹#›</a:t>
            </a:fld>
            <a:endParaRPr lang="en-US"/>
          </a:p>
        </p:txBody>
      </p:sp>
    </p:spTree>
    <p:extLst>
      <p:ext uri="{BB962C8B-B14F-4D97-AF65-F5344CB8AC3E}">
        <p14:creationId xmlns:p14="http://schemas.microsoft.com/office/powerpoint/2010/main" val="3745422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B0191-EC22-4B10-B2BD-909CC19949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2717C6-8263-419A-855A-653F6D0417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E1A4B-5324-4D34-B3BC-C748356C86B2}"/>
              </a:ext>
            </a:extLst>
          </p:cNvPr>
          <p:cNvSpPr>
            <a:spLocks noGrp="1"/>
          </p:cNvSpPr>
          <p:nvPr>
            <p:ph type="dt" sz="half" idx="10"/>
          </p:nvPr>
        </p:nvSpPr>
        <p:spPr/>
        <p:txBody>
          <a:bodyPr/>
          <a:lstStyle/>
          <a:p>
            <a:fld id="{7848683F-7810-4B01-9ADC-7FA070BE4721}" type="datetimeFigureOut">
              <a:rPr lang="en-US" smtClean="0"/>
              <a:t>5/3/2019</a:t>
            </a:fld>
            <a:endParaRPr lang="en-US"/>
          </a:p>
        </p:txBody>
      </p:sp>
      <p:sp>
        <p:nvSpPr>
          <p:cNvPr id="5" name="Footer Placeholder 4">
            <a:extLst>
              <a:ext uri="{FF2B5EF4-FFF2-40B4-BE49-F238E27FC236}">
                <a16:creationId xmlns:a16="http://schemas.microsoft.com/office/drawing/2014/main" id="{E8C7B93B-656C-4692-A674-0EDB797231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7DC143-A4C6-40EF-BC54-9B3DC6ABACEA}"/>
              </a:ext>
            </a:extLst>
          </p:cNvPr>
          <p:cNvSpPr>
            <a:spLocks noGrp="1"/>
          </p:cNvSpPr>
          <p:nvPr>
            <p:ph type="sldNum" sz="quarter" idx="12"/>
          </p:nvPr>
        </p:nvSpPr>
        <p:spPr/>
        <p:txBody>
          <a:bodyPr/>
          <a:lstStyle/>
          <a:p>
            <a:fld id="{66230455-E8C0-474C-9322-4C34C9A0DE24}" type="slidenum">
              <a:rPr lang="en-US" smtClean="0"/>
              <a:t>‹#›</a:t>
            </a:fld>
            <a:endParaRPr lang="en-US"/>
          </a:p>
        </p:txBody>
      </p:sp>
    </p:spTree>
    <p:extLst>
      <p:ext uri="{BB962C8B-B14F-4D97-AF65-F5344CB8AC3E}">
        <p14:creationId xmlns:p14="http://schemas.microsoft.com/office/powerpoint/2010/main" val="21085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B59B86-5E59-4F36-AA3F-DF2006C5E0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B59E81-B9CB-41A9-9FB4-F7FD7196A7E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39CDF-BC0B-4EF4-8F84-0ED07DCBBB2B}"/>
              </a:ext>
            </a:extLst>
          </p:cNvPr>
          <p:cNvSpPr>
            <a:spLocks noGrp="1"/>
          </p:cNvSpPr>
          <p:nvPr>
            <p:ph type="dt" sz="half" idx="10"/>
          </p:nvPr>
        </p:nvSpPr>
        <p:spPr/>
        <p:txBody>
          <a:bodyPr/>
          <a:lstStyle/>
          <a:p>
            <a:fld id="{7848683F-7810-4B01-9ADC-7FA070BE4721}" type="datetimeFigureOut">
              <a:rPr lang="en-US" smtClean="0"/>
              <a:t>5/3/2019</a:t>
            </a:fld>
            <a:endParaRPr lang="en-US"/>
          </a:p>
        </p:txBody>
      </p:sp>
      <p:sp>
        <p:nvSpPr>
          <p:cNvPr id="5" name="Footer Placeholder 4">
            <a:extLst>
              <a:ext uri="{FF2B5EF4-FFF2-40B4-BE49-F238E27FC236}">
                <a16:creationId xmlns:a16="http://schemas.microsoft.com/office/drawing/2014/main" id="{E1FEEE2E-9F99-4BBB-AD46-B55260F455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12CA29-A16E-4D67-971D-98E621DD201A}"/>
              </a:ext>
            </a:extLst>
          </p:cNvPr>
          <p:cNvSpPr>
            <a:spLocks noGrp="1"/>
          </p:cNvSpPr>
          <p:nvPr>
            <p:ph type="sldNum" sz="quarter" idx="12"/>
          </p:nvPr>
        </p:nvSpPr>
        <p:spPr/>
        <p:txBody>
          <a:bodyPr/>
          <a:lstStyle/>
          <a:p>
            <a:fld id="{66230455-E8C0-474C-9322-4C34C9A0DE24}" type="slidenum">
              <a:rPr lang="en-US" smtClean="0"/>
              <a:t>‹#›</a:t>
            </a:fld>
            <a:endParaRPr lang="en-US"/>
          </a:p>
        </p:txBody>
      </p:sp>
    </p:spTree>
    <p:extLst>
      <p:ext uri="{BB962C8B-B14F-4D97-AF65-F5344CB8AC3E}">
        <p14:creationId xmlns:p14="http://schemas.microsoft.com/office/powerpoint/2010/main" val="2307332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2BEB8-FDDF-4FC9-B1B7-B85036FDA9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4D292F-3386-43A0-A48F-EA86E6F4473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C2922-E38F-455A-817D-1AEF1917CEE4}"/>
              </a:ext>
            </a:extLst>
          </p:cNvPr>
          <p:cNvSpPr>
            <a:spLocks noGrp="1"/>
          </p:cNvSpPr>
          <p:nvPr>
            <p:ph type="dt" sz="half" idx="10"/>
          </p:nvPr>
        </p:nvSpPr>
        <p:spPr/>
        <p:txBody>
          <a:bodyPr/>
          <a:lstStyle/>
          <a:p>
            <a:fld id="{7848683F-7810-4B01-9ADC-7FA070BE4721}" type="datetimeFigureOut">
              <a:rPr lang="en-US" smtClean="0"/>
              <a:t>5/3/2019</a:t>
            </a:fld>
            <a:endParaRPr lang="en-US"/>
          </a:p>
        </p:txBody>
      </p:sp>
      <p:sp>
        <p:nvSpPr>
          <p:cNvPr id="5" name="Footer Placeholder 4">
            <a:extLst>
              <a:ext uri="{FF2B5EF4-FFF2-40B4-BE49-F238E27FC236}">
                <a16:creationId xmlns:a16="http://schemas.microsoft.com/office/drawing/2014/main" id="{496A3361-28A1-42B1-9651-1C89C2EA2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EC02E-0C0B-4A80-AF8E-757449482EA7}"/>
              </a:ext>
            </a:extLst>
          </p:cNvPr>
          <p:cNvSpPr>
            <a:spLocks noGrp="1"/>
          </p:cNvSpPr>
          <p:nvPr>
            <p:ph type="sldNum" sz="quarter" idx="12"/>
          </p:nvPr>
        </p:nvSpPr>
        <p:spPr/>
        <p:txBody>
          <a:bodyPr/>
          <a:lstStyle/>
          <a:p>
            <a:fld id="{66230455-E8C0-474C-9322-4C34C9A0DE24}" type="slidenum">
              <a:rPr lang="en-US" smtClean="0"/>
              <a:t>‹#›</a:t>
            </a:fld>
            <a:endParaRPr lang="en-US"/>
          </a:p>
        </p:txBody>
      </p:sp>
    </p:spTree>
    <p:extLst>
      <p:ext uri="{BB962C8B-B14F-4D97-AF65-F5344CB8AC3E}">
        <p14:creationId xmlns:p14="http://schemas.microsoft.com/office/powerpoint/2010/main" val="3229626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7DCA1-E539-441E-9BFC-F025684FB1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3CC87E-C435-4C72-9224-9F8200C19D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78E4E34-9AC2-4513-BE06-5D64F866A466}"/>
              </a:ext>
            </a:extLst>
          </p:cNvPr>
          <p:cNvSpPr>
            <a:spLocks noGrp="1"/>
          </p:cNvSpPr>
          <p:nvPr>
            <p:ph type="dt" sz="half" idx="10"/>
          </p:nvPr>
        </p:nvSpPr>
        <p:spPr/>
        <p:txBody>
          <a:bodyPr/>
          <a:lstStyle/>
          <a:p>
            <a:fld id="{7848683F-7810-4B01-9ADC-7FA070BE4721}" type="datetimeFigureOut">
              <a:rPr lang="en-US" smtClean="0"/>
              <a:t>5/3/2019</a:t>
            </a:fld>
            <a:endParaRPr lang="en-US"/>
          </a:p>
        </p:txBody>
      </p:sp>
      <p:sp>
        <p:nvSpPr>
          <p:cNvPr id="5" name="Footer Placeholder 4">
            <a:extLst>
              <a:ext uri="{FF2B5EF4-FFF2-40B4-BE49-F238E27FC236}">
                <a16:creationId xmlns:a16="http://schemas.microsoft.com/office/drawing/2014/main" id="{FBADFBF1-8598-44DC-808E-FC559E215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CF5A0-6E48-4253-8647-4C66E88C22D0}"/>
              </a:ext>
            </a:extLst>
          </p:cNvPr>
          <p:cNvSpPr>
            <a:spLocks noGrp="1"/>
          </p:cNvSpPr>
          <p:nvPr>
            <p:ph type="sldNum" sz="quarter" idx="12"/>
          </p:nvPr>
        </p:nvSpPr>
        <p:spPr/>
        <p:txBody>
          <a:bodyPr/>
          <a:lstStyle/>
          <a:p>
            <a:fld id="{66230455-E8C0-474C-9322-4C34C9A0DE24}" type="slidenum">
              <a:rPr lang="en-US" smtClean="0"/>
              <a:t>‹#›</a:t>
            </a:fld>
            <a:endParaRPr lang="en-US"/>
          </a:p>
        </p:txBody>
      </p:sp>
    </p:spTree>
    <p:extLst>
      <p:ext uri="{BB962C8B-B14F-4D97-AF65-F5344CB8AC3E}">
        <p14:creationId xmlns:p14="http://schemas.microsoft.com/office/powerpoint/2010/main" val="780161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373E-B970-4A34-9D9E-DC98C435BC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67B795-4D15-4441-A320-FA3B4325F13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DD68A9-F978-4F41-8612-CAF3D8149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04E212-2E17-49F4-BF22-5B71BC02A197}"/>
              </a:ext>
            </a:extLst>
          </p:cNvPr>
          <p:cNvSpPr>
            <a:spLocks noGrp="1"/>
          </p:cNvSpPr>
          <p:nvPr>
            <p:ph type="dt" sz="half" idx="10"/>
          </p:nvPr>
        </p:nvSpPr>
        <p:spPr/>
        <p:txBody>
          <a:bodyPr/>
          <a:lstStyle/>
          <a:p>
            <a:fld id="{7848683F-7810-4B01-9ADC-7FA070BE4721}" type="datetimeFigureOut">
              <a:rPr lang="en-US" smtClean="0"/>
              <a:t>5/3/2019</a:t>
            </a:fld>
            <a:endParaRPr lang="en-US"/>
          </a:p>
        </p:txBody>
      </p:sp>
      <p:sp>
        <p:nvSpPr>
          <p:cNvPr id="6" name="Footer Placeholder 5">
            <a:extLst>
              <a:ext uri="{FF2B5EF4-FFF2-40B4-BE49-F238E27FC236}">
                <a16:creationId xmlns:a16="http://schemas.microsoft.com/office/drawing/2014/main" id="{1B4F41C4-599E-468C-B7BE-70C1A0CD25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663B93-A00D-4601-ADCB-B920B95838BF}"/>
              </a:ext>
            </a:extLst>
          </p:cNvPr>
          <p:cNvSpPr>
            <a:spLocks noGrp="1"/>
          </p:cNvSpPr>
          <p:nvPr>
            <p:ph type="sldNum" sz="quarter" idx="12"/>
          </p:nvPr>
        </p:nvSpPr>
        <p:spPr/>
        <p:txBody>
          <a:bodyPr/>
          <a:lstStyle/>
          <a:p>
            <a:fld id="{66230455-E8C0-474C-9322-4C34C9A0DE24}" type="slidenum">
              <a:rPr lang="en-US" smtClean="0"/>
              <a:t>‹#›</a:t>
            </a:fld>
            <a:endParaRPr lang="en-US"/>
          </a:p>
        </p:txBody>
      </p:sp>
    </p:spTree>
    <p:extLst>
      <p:ext uri="{BB962C8B-B14F-4D97-AF65-F5344CB8AC3E}">
        <p14:creationId xmlns:p14="http://schemas.microsoft.com/office/powerpoint/2010/main" val="1516198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9B27-DC81-4213-9D09-A35E87EFD1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C57558-9652-4CE7-8536-36CF83061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860809D-E539-42CE-9881-54BB9E1C24F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018EE4-2B7F-42D2-8061-C2F8B26E2D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104F6D5-6F35-4120-B419-C6C742E043A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7BF319-4E84-43E0-84F4-EFF527778076}"/>
              </a:ext>
            </a:extLst>
          </p:cNvPr>
          <p:cNvSpPr>
            <a:spLocks noGrp="1"/>
          </p:cNvSpPr>
          <p:nvPr>
            <p:ph type="dt" sz="half" idx="10"/>
          </p:nvPr>
        </p:nvSpPr>
        <p:spPr/>
        <p:txBody>
          <a:bodyPr/>
          <a:lstStyle/>
          <a:p>
            <a:fld id="{7848683F-7810-4B01-9ADC-7FA070BE4721}" type="datetimeFigureOut">
              <a:rPr lang="en-US" smtClean="0"/>
              <a:t>5/3/2019</a:t>
            </a:fld>
            <a:endParaRPr lang="en-US"/>
          </a:p>
        </p:txBody>
      </p:sp>
      <p:sp>
        <p:nvSpPr>
          <p:cNvPr id="8" name="Footer Placeholder 7">
            <a:extLst>
              <a:ext uri="{FF2B5EF4-FFF2-40B4-BE49-F238E27FC236}">
                <a16:creationId xmlns:a16="http://schemas.microsoft.com/office/drawing/2014/main" id="{1CF9FC29-B552-449A-89AC-5E11E701C9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ABABC0-43C5-4509-ADE6-5604F48BD342}"/>
              </a:ext>
            </a:extLst>
          </p:cNvPr>
          <p:cNvSpPr>
            <a:spLocks noGrp="1"/>
          </p:cNvSpPr>
          <p:nvPr>
            <p:ph type="sldNum" sz="quarter" idx="12"/>
          </p:nvPr>
        </p:nvSpPr>
        <p:spPr/>
        <p:txBody>
          <a:bodyPr/>
          <a:lstStyle/>
          <a:p>
            <a:fld id="{66230455-E8C0-474C-9322-4C34C9A0DE24}" type="slidenum">
              <a:rPr lang="en-US" smtClean="0"/>
              <a:t>‹#›</a:t>
            </a:fld>
            <a:endParaRPr lang="en-US"/>
          </a:p>
        </p:txBody>
      </p:sp>
    </p:spTree>
    <p:extLst>
      <p:ext uri="{BB962C8B-B14F-4D97-AF65-F5344CB8AC3E}">
        <p14:creationId xmlns:p14="http://schemas.microsoft.com/office/powerpoint/2010/main" val="263538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FE0F-B6C4-437B-AE9B-863180760B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8D74A1-6CA5-4790-80DA-91B2FB39D610}"/>
              </a:ext>
            </a:extLst>
          </p:cNvPr>
          <p:cNvSpPr>
            <a:spLocks noGrp="1"/>
          </p:cNvSpPr>
          <p:nvPr>
            <p:ph type="dt" sz="half" idx="10"/>
          </p:nvPr>
        </p:nvSpPr>
        <p:spPr/>
        <p:txBody>
          <a:bodyPr/>
          <a:lstStyle/>
          <a:p>
            <a:fld id="{7848683F-7810-4B01-9ADC-7FA070BE4721}" type="datetimeFigureOut">
              <a:rPr lang="en-US" smtClean="0"/>
              <a:t>5/3/2019</a:t>
            </a:fld>
            <a:endParaRPr lang="en-US"/>
          </a:p>
        </p:txBody>
      </p:sp>
      <p:sp>
        <p:nvSpPr>
          <p:cNvPr id="4" name="Footer Placeholder 3">
            <a:extLst>
              <a:ext uri="{FF2B5EF4-FFF2-40B4-BE49-F238E27FC236}">
                <a16:creationId xmlns:a16="http://schemas.microsoft.com/office/drawing/2014/main" id="{F03460E6-3934-4B6A-89E4-BC687E3658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86B69F-6BA0-4CEE-B959-CE84CF8B91A3}"/>
              </a:ext>
            </a:extLst>
          </p:cNvPr>
          <p:cNvSpPr>
            <a:spLocks noGrp="1"/>
          </p:cNvSpPr>
          <p:nvPr>
            <p:ph type="sldNum" sz="quarter" idx="12"/>
          </p:nvPr>
        </p:nvSpPr>
        <p:spPr/>
        <p:txBody>
          <a:bodyPr/>
          <a:lstStyle/>
          <a:p>
            <a:fld id="{66230455-E8C0-474C-9322-4C34C9A0DE24}" type="slidenum">
              <a:rPr lang="en-US" smtClean="0"/>
              <a:t>‹#›</a:t>
            </a:fld>
            <a:endParaRPr lang="en-US"/>
          </a:p>
        </p:txBody>
      </p:sp>
    </p:spTree>
    <p:extLst>
      <p:ext uri="{BB962C8B-B14F-4D97-AF65-F5344CB8AC3E}">
        <p14:creationId xmlns:p14="http://schemas.microsoft.com/office/powerpoint/2010/main" val="1039512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BCE81F-2855-4157-9D64-7EE19A1C480F}"/>
              </a:ext>
            </a:extLst>
          </p:cNvPr>
          <p:cNvSpPr>
            <a:spLocks noGrp="1"/>
          </p:cNvSpPr>
          <p:nvPr>
            <p:ph type="dt" sz="half" idx="10"/>
          </p:nvPr>
        </p:nvSpPr>
        <p:spPr/>
        <p:txBody>
          <a:bodyPr/>
          <a:lstStyle/>
          <a:p>
            <a:fld id="{7848683F-7810-4B01-9ADC-7FA070BE4721}" type="datetimeFigureOut">
              <a:rPr lang="en-US" smtClean="0"/>
              <a:t>5/3/2019</a:t>
            </a:fld>
            <a:endParaRPr lang="en-US"/>
          </a:p>
        </p:txBody>
      </p:sp>
      <p:sp>
        <p:nvSpPr>
          <p:cNvPr id="3" name="Footer Placeholder 2">
            <a:extLst>
              <a:ext uri="{FF2B5EF4-FFF2-40B4-BE49-F238E27FC236}">
                <a16:creationId xmlns:a16="http://schemas.microsoft.com/office/drawing/2014/main" id="{630F6163-2E18-43CD-BED3-1457DAB7A6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760F65-D25F-4DE6-8E26-55339B30A353}"/>
              </a:ext>
            </a:extLst>
          </p:cNvPr>
          <p:cNvSpPr>
            <a:spLocks noGrp="1"/>
          </p:cNvSpPr>
          <p:nvPr>
            <p:ph type="sldNum" sz="quarter" idx="12"/>
          </p:nvPr>
        </p:nvSpPr>
        <p:spPr/>
        <p:txBody>
          <a:bodyPr/>
          <a:lstStyle/>
          <a:p>
            <a:fld id="{66230455-E8C0-474C-9322-4C34C9A0DE24}" type="slidenum">
              <a:rPr lang="en-US" smtClean="0"/>
              <a:t>‹#›</a:t>
            </a:fld>
            <a:endParaRPr lang="en-US"/>
          </a:p>
        </p:txBody>
      </p:sp>
    </p:spTree>
    <p:extLst>
      <p:ext uri="{BB962C8B-B14F-4D97-AF65-F5344CB8AC3E}">
        <p14:creationId xmlns:p14="http://schemas.microsoft.com/office/powerpoint/2010/main" val="2361550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54B13-DB40-4AB9-A420-FDBAD0F0DA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4798BE-7BA5-47D9-ADC8-1B4434FA0B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045C84-502C-410A-B0A5-178759394B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5B0CFF-5CB8-4A48-ACC3-1C5368DFBEE3}"/>
              </a:ext>
            </a:extLst>
          </p:cNvPr>
          <p:cNvSpPr>
            <a:spLocks noGrp="1"/>
          </p:cNvSpPr>
          <p:nvPr>
            <p:ph type="dt" sz="half" idx="10"/>
          </p:nvPr>
        </p:nvSpPr>
        <p:spPr/>
        <p:txBody>
          <a:bodyPr/>
          <a:lstStyle/>
          <a:p>
            <a:fld id="{7848683F-7810-4B01-9ADC-7FA070BE4721}" type="datetimeFigureOut">
              <a:rPr lang="en-US" smtClean="0"/>
              <a:t>5/3/2019</a:t>
            </a:fld>
            <a:endParaRPr lang="en-US"/>
          </a:p>
        </p:txBody>
      </p:sp>
      <p:sp>
        <p:nvSpPr>
          <p:cNvPr id="6" name="Footer Placeholder 5">
            <a:extLst>
              <a:ext uri="{FF2B5EF4-FFF2-40B4-BE49-F238E27FC236}">
                <a16:creationId xmlns:a16="http://schemas.microsoft.com/office/drawing/2014/main" id="{7400E08D-22BE-48E9-A774-F058506B03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607015-0EA3-403C-A61E-7AB413A80A12}"/>
              </a:ext>
            </a:extLst>
          </p:cNvPr>
          <p:cNvSpPr>
            <a:spLocks noGrp="1"/>
          </p:cNvSpPr>
          <p:nvPr>
            <p:ph type="sldNum" sz="quarter" idx="12"/>
          </p:nvPr>
        </p:nvSpPr>
        <p:spPr/>
        <p:txBody>
          <a:bodyPr/>
          <a:lstStyle/>
          <a:p>
            <a:fld id="{66230455-E8C0-474C-9322-4C34C9A0DE24}" type="slidenum">
              <a:rPr lang="en-US" smtClean="0"/>
              <a:t>‹#›</a:t>
            </a:fld>
            <a:endParaRPr lang="en-US"/>
          </a:p>
        </p:txBody>
      </p:sp>
    </p:spTree>
    <p:extLst>
      <p:ext uri="{BB962C8B-B14F-4D97-AF65-F5344CB8AC3E}">
        <p14:creationId xmlns:p14="http://schemas.microsoft.com/office/powerpoint/2010/main" val="67378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CBAC6-0AFA-4A42-8A84-C3D94162B3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A5CFF5-E108-4E1A-8AB0-EA0183456C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5C3E82-8C03-44C1-9337-2C8FA6D67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B54BFC-5658-4E82-BB3C-B2A3FF89F330}"/>
              </a:ext>
            </a:extLst>
          </p:cNvPr>
          <p:cNvSpPr>
            <a:spLocks noGrp="1"/>
          </p:cNvSpPr>
          <p:nvPr>
            <p:ph type="dt" sz="half" idx="10"/>
          </p:nvPr>
        </p:nvSpPr>
        <p:spPr/>
        <p:txBody>
          <a:bodyPr/>
          <a:lstStyle/>
          <a:p>
            <a:fld id="{7848683F-7810-4B01-9ADC-7FA070BE4721}" type="datetimeFigureOut">
              <a:rPr lang="en-US" smtClean="0"/>
              <a:t>5/3/2019</a:t>
            </a:fld>
            <a:endParaRPr lang="en-US"/>
          </a:p>
        </p:txBody>
      </p:sp>
      <p:sp>
        <p:nvSpPr>
          <p:cNvPr id="6" name="Footer Placeholder 5">
            <a:extLst>
              <a:ext uri="{FF2B5EF4-FFF2-40B4-BE49-F238E27FC236}">
                <a16:creationId xmlns:a16="http://schemas.microsoft.com/office/drawing/2014/main" id="{8C679EBC-66B1-40C8-ADAD-6A2EF9FEFC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34DD4B-4119-4261-81CB-F4713A977E47}"/>
              </a:ext>
            </a:extLst>
          </p:cNvPr>
          <p:cNvSpPr>
            <a:spLocks noGrp="1"/>
          </p:cNvSpPr>
          <p:nvPr>
            <p:ph type="sldNum" sz="quarter" idx="12"/>
          </p:nvPr>
        </p:nvSpPr>
        <p:spPr/>
        <p:txBody>
          <a:bodyPr/>
          <a:lstStyle/>
          <a:p>
            <a:fld id="{66230455-E8C0-474C-9322-4C34C9A0DE24}" type="slidenum">
              <a:rPr lang="en-US" smtClean="0"/>
              <a:t>‹#›</a:t>
            </a:fld>
            <a:endParaRPr lang="en-US"/>
          </a:p>
        </p:txBody>
      </p:sp>
    </p:spTree>
    <p:extLst>
      <p:ext uri="{BB962C8B-B14F-4D97-AF65-F5344CB8AC3E}">
        <p14:creationId xmlns:p14="http://schemas.microsoft.com/office/powerpoint/2010/main" val="1153951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B644D5-E9A3-4E7D-BF2D-D7DF76192C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E32416-3123-4C54-A352-B874997149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3F1C4-0F2C-4C3B-991A-58B19BC7E5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8683F-7810-4B01-9ADC-7FA070BE4721}" type="datetimeFigureOut">
              <a:rPr lang="en-US" smtClean="0"/>
              <a:t>5/3/2019</a:t>
            </a:fld>
            <a:endParaRPr lang="en-US"/>
          </a:p>
        </p:txBody>
      </p:sp>
      <p:sp>
        <p:nvSpPr>
          <p:cNvPr id="5" name="Footer Placeholder 4">
            <a:extLst>
              <a:ext uri="{FF2B5EF4-FFF2-40B4-BE49-F238E27FC236}">
                <a16:creationId xmlns:a16="http://schemas.microsoft.com/office/drawing/2014/main" id="{DE88CD16-E563-4C1C-B8E1-19C50E0A82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2560F-D994-4CC4-84F2-7465E2B94F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230455-E8C0-474C-9322-4C34C9A0DE24}" type="slidenum">
              <a:rPr lang="en-US" smtClean="0"/>
              <a:t>‹#›</a:t>
            </a:fld>
            <a:endParaRPr lang="en-US"/>
          </a:p>
        </p:txBody>
      </p:sp>
    </p:spTree>
    <p:extLst>
      <p:ext uri="{BB962C8B-B14F-4D97-AF65-F5344CB8AC3E}">
        <p14:creationId xmlns:p14="http://schemas.microsoft.com/office/powerpoint/2010/main" val="2654294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2A361-7BE8-494D-8961-5591F13B9970}"/>
              </a:ext>
            </a:extLst>
          </p:cNvPr>
          <p:cNvSpPr>
            <a:spLocks noGrp="1"/>
          </p:cNvSpPr>
          <p:nvPr>
            <p:ph type="ctrTitle"/>
          </p:nvPr>
        </p:nvSpPr>
        <p:spPr>
          <a:xfrm>
            <a:off x="1523999" y="1122362"/>
            <a:ext cx="9466729" cy="3395849"/>
          </a:xfrm>
        </p:spPr>
        <p:txBody>
          <a:bodyPr/>
          <a:lstStyle/>
          <a:p>
            <a:endParaRPr lang="en-US" dirty="0"/>
          </a:p>
        </p:txBody>
      </p:sp>
      <p:sp>
        <p:nvSpPr>
          <p:cNvPr id="3" name="Subtitle 2">
            <a:extLst>
              <a:ext uri="{FF2B5EF4-FFF2-40B4-BE49-F238E27FC236}">
                <a16:creationId xmlns:a16="http://schemas.microsoft.com/office/drawing/2014/main" id="{F202BC55-20F1-4EE9-9022-D0FF9425817D}"/>
              </a:ext>
            </a:extLst>
          </p:cNvPr>
          <p:cNvSpPr>
            <a:spLocks noGrp="1"/>
          </p:cNvSpPr>
          <p:nvPr>
            <p:ph type="subTitle" idx="1"/>
          </p:nvPr>
        </p:nvSpPr>
        <p:spPr>
          <a:xfrm>
            <a:off x="1362634" y="5593976"/>
            <a:ext cx="9628094" cy="932330"/>
          </a:xfrm>
        </p:spPr>
        <p:txBody>
          <a:bodyPr>
            <a:normAutofit fontScale="55000" lnSpcReduction="20000"/>
          </a:bodyPr>
          <a:lstStyle/>
          <a:p>
            <a:endParaRPr lang="en-US" sz="4400" b="1" dirty="0"/>
          </a:p>
          <a:p>
            <a:r>
              <a:rPr lang="en-US" sz="6300" b="1" dirty="0"/>
              <a:t>Exploratory Data Analysis of Car Sales</a:t>
            </a:r>
          </a:p>
        </p:txBody>
      </p:sp>
      <p:pic>
        <p:nvPicPr>
          <p:cNvPr id="5" name="Picture 4">
            <a:extLst>
              <a:ext uri="{FF2B5EF4-FFF2-40B4-BE49-F238E27FC236}">
                <a16:creationId xmlns:a16="http://schemas.microsoft.com/office/drawing/2014/main" id="{2B25B2C4-E2D6-4A8D-9C7D-E89C8D5DA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046" y="535406"/>
            <a:ext cx="10195979" cy="5058570"/>
          </a:xfrm>
          <a:prstGeom prst="rect">
            <a:avLst/>
          </a:prstGeom>
        </p:spPr>
      </p:pic>
    </p:spTree>
    <p:extLst>
      <p:ext uri="{BB962C8B-B14F-4D97-AF65-F5344CB8AC3E}">
        <p14:creationId xmlns:p14="http://schemas.microsoft.com/office/powerpoint/2010/main" val="2225097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4796F-99E5-434A-B6C5-FF180D7214E3}"/>
              </a:ext>
            </a:extLst>
          </p:cNvPr>
          <p:cNvSpPr>
            <a:spLocks noGrp="1"/>
          </p:cNvSpPr>
          <p:nvPr>
            <p:ph type="title"/>
          </p:nvPr>
        </p:nvSpPr>
        <p:spPr>
          <a:xfrm>
            <a:off x="838200" y="1"/>
            <a:ext cx="10515600" cy="1093693"/>
          </a:xfrm>
        </p:spPr>
        <p:txBody>
          <a:bodyPr/>
          <a:lstStyle/>
          <a:p>
            <a:r>
              <a:rPr lang="en-US" sz="2800" dirty="0"/>
              <a:t>Affordable cars</a:t>
            </a:r>
            <a:br>
              <a:rPr lang="en-US" dirty="0"/>
            </a:br>
            <a:r>
              <a:rPr lang="en-US" sz="3200" b="1" dirty="0"/>
              <a:t>Average prices  of top brands with body types</a:t>
            </a:r>
          </a:p>
        </p:txBody>
      </p:sp>
      <p:pic>
        <p:nvPicPr>
          <p:cNvPr id="5" name="Content Placeholder 4">
            <a:extLst>
              <a:ext uri="{FF2B5EF4-FFF2-40B4-BE49-F238E27FC236}">
                <a16:creationId xmlns:a16="http://schemas.microsoft.com/office/drawing/2014/main" id="{C20AF115-2275-4763-A674-B0078FA014EE}"/>
              </a:ext>
            </a:extLst>
          </p:cNvPr>
          <p:cNvPicPr>
            <a:picLocks noGrp="1" noChangeAspect="1"/>
          </p:cNvPicPr>
          <p:nvPr>
            <p:ph idx="1"/>
          </p:nvPr>
        </p:nvPicPr>
        <p:blipFill>
          <a:blip r:embed="rId2"/>
          <a:stretch>
            <a:fillRect/>
          </a:stretch>
        </p:blipFill>
        <p:spPr>
          <a:xfrm>
            <a:off x="289367" y="937548"/>
            <a:ext cx="11505236" cy="5920451"/>
          </a:xfrm>
          <a:prstGeom prst="rect">
            <a:avLst/>
          </a:prstGeom>
        </p:spPr>
      </p:pic>
    </p:spTree>
    <p:extLst>
      <p:ext uri="{BB962C8B-B14F-4D97-AF65-F5344CB8AC3E}">
        <p14:creationId xmlns:p14="http://schemas.microsoft.com/office/powerpoint/2010/main" val="3271376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B6FB-81A6-4433-B90B-D863D7AA0A79}"/>
              </a:ext>
            </a:extLst>
          </p:cNvPr>
          <p:cNvSpPr>
            <a:spLocks noGrp="1"/>
          </p:cNvSpPr>
          <p:nvPr>
            <p:ph type="title"/>
          </p:nvPr>
        </p:nvSpPr>
        <p:spPr>
          <a:xfrm>
            <a:off x="838200" y="143435"/>
            <a:ext cx="10515600" cy="1255059"/>
          </a:xfrm>
        </p:spPr>
        <p:txBody>
          <a:bodyPr>
            <a:normAutofit/>
          </a:bodyPr>
          <a:lstStyle/>
          <a:p>
            <a:r>
              <a:rPr lang="en-US" sz="2800" dirty="0"/>
              <a:t>Affordable cars</a:t>
            </a:r>
            <a:br>
              <a:rPr lang="en-US" dirty="0"/>
            </a:br>
            <a:r>
              <a:rPr lang="en-US" sz="3200" b="1" dirty="0"/>
              <a:t>Top selling brands with mean mileage and mean price</a:t>
            </a:r>
          </a:p>
        </p:txBody>
      </p:sp>
      <p:pic>
        <p:nvPicPr>
          <p:cNvPr id="6" name="Content Placeholder 5">
            <a:extLst>
              <a:ext uri="{FF2B5EF4-FFF2-40B4-BE49-F238E27FC236}">
                <a16:creationId xmlns:a16="http://schemas.microsoft.com/office/drawing/2014/main" id="{0198EF5C-ECC4-4757-A742-3ABB4F25DC83}"/>
              </a:ext>
            </a:extLst>
          </p:cNvPr>
          <p:cNvPicPr>
            <a:picLocks noGrp="1" noChangeAspect="1"/>
          </p:cNvPicPr>
          <p:nvPr>
            <p:ph idx="1"/>
          </p:nvPr>
        </p:nvPicPr>
        <p:blipFill>
          <a:blip r:embed="rId2"/>
          <a:stretch>
            <a:fillRect/>
          </a:stretch>
        </p:blipFill>
        <p:spPr>
          <a:xfrm>
            <a:off x="1226917" y="1180618"/>
            <a:ext cx="8947230" cy="5533947"/>
          </a:xfrm>
          <a:prstGeom prst="rect">
            <a:avLst/>
          </a:prstGeom>
        </p:spPr>
      </p:pic>
    </p:spTree>
    <p:extLst>
      <p:ext uri="{BB962C8B-B14F-4D97-AF65-F5344CB8AC3E}">
        <p14:creationId xmlns:p14="http://schemas.microsoft.com/office/powerpoint/2010/main" val="2420653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F2269-417C-4CBF-B189-29AEDE57397A}"/>
              </a:ext>
            </a:extLst>
          </p:cNvPr>
          <p:cNvSpPr>
            <a:spLocks noGrp="1"/>
          </p:cNvSpPr>
          <p:nvPr>
            <p:ph type="title"/>
          </p:nvPr>
        </p:nvSpPr>
        <p:spPr>
          <a:xfrm>
            <a:off x="769434" y="1"/>
            <a:ext cx="10584366" cy="1308846"/>
          </a:xfrm>
        </p:spPr>
        <p:txBody>
          <a:bodyPr>
            <a:normAutofit fontScale="90000"/>
          </a:bodyPr>
          <a:lstStyle/>
          <a:p>
            <a:br>
              <a:rPr lang="en-US" sz="3100" dirty="0"/>
            </a:br>
            <a:r>
              <a:rPr lang="en-US" sz="3100" dirty="0"/>
              <a:t>Expensive Cars</a:t>
            </a:r>
            <a:br>
              <a:rPr lang="en-US" sz="3200" dirty="0"/>
            </a:br>
            <a:br>
              <a:rPr lang="en-US" sz="3200" dirty="0"/>
            </a:br>
            <a:r>
              <a:rPr lang="en-US" sz="3300" b="1" dirty="0"/>
              <a:t>What are the prices for different car body types in Expensive cars?</a:t>
            </a:r>
            <a:br>
              <a:rPr lang="en-US" b="1" dirty="0"/>
            </a:br>
            <a:endParaRPr lang="en-US" sz="3200" dirty="0"/>
          </a:p>
        </p:txBody>
      </p:sp>
      <p:pic>
        <p:nvPicPr>
          <p:cNvPr id="6" name="Content Placeholder 5">
            <a:extLst>
              <a:ext uri="{FF2B5EF4-FFF2-40B4-BE49-F238E27FC236}">
                <a16:creationId xmlns:a16="http://schemas.microsoft.com/office/drawing/2014/main" id="{AD7E9774-7937-47AF-80EB-C4D084043FA9}"/>
              </a:ext>
            </a:extLst>
          </p:cNvPr>
          <p:cNvPicPr>
            <a:picLocks noGrp="1" noChangeAspect="1"/>
          </p:cNvPicPr>
          <p:nvPr>
            <p:ph idx="1"/>
          </p:nvPr>
        </p:nvPicPr>
        <p:blipFill>
          <a:blip r:embed="rId2"/>
          <a:stretch>
            <a:fillRect/>
          </a:stretch>
        </p:blipFill>
        <p:spPr>
          <a:xfrm>
            <a:off x="1201271" y="1310481"/>
            <a:ext cx="9843247" cy="5419725"/>
          </a:xfrm>
          <a:prstGeom prst="rect">
            <a:avLst/>
          </a:prstGeom>
        </p:spPr>
      </p:pic>
    </p:spTree>
    <p:extLst>
      <p:ext uri="{BB962C8B-B14F-4D97-AF65-F5344CB8AC3E}">
        <p14:creationId xmlns:p14="http://schemas.microsoft.com/office/powerpoint/2010/main" val="457780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C02AC-B2C9-4882-A0A3-0E5FD584DB62}"/>
              </a:ext>
            </a:extLst>
          </p:cNvPr>
          <p:cNvSpPr>
            <a:spLocks noGrp="1"/>
          </p:cNvSpPr>
          <p:nvPr>
            <p:ph type="title"/>
          </p:nvPr>
        </p:nvSpPr>
        <p:spPr>
          <a:xfrm>
            <a:off x="839788" y="180136"/>
            <a:ext cx="10515600" cy="823912"/>
          </a:xfrm>
        </p:spPr>
        <p:txBody>
          <a:bodyPr>
            <a:normAutofit fontScale="90000"/>
          </a:bodyPr>
          <a:lstStyle/>
          <a:p>
            <a:r>
              <a:rPr lang="en-US" sz="3200" dirty="0"/>
              <a:t>Expensive Cars</a:t>
            </a:r>
            <a:br>
              <a:rPr lang="en-US" sz="3200" dirty="0"/>
            </a:br>
            <a:endParaRPr lang="en-US" sz="3200" dirty="0"/>
          </a:p>
        </p:txBody>
      </p:sp>
      <p:sp>
        <p:nvSpPr>
          <p:cNvPr id="3" name="Text Placeholder 2">
            <a:extLst>
              <a:ext uri="{FF2B5EF4-FFF2-40B4-BE49-F238E27FC236}">
                <a16:creationId xmlns:a16="http://schemas.microsoft.com/office/drawing/2014/main" id="{9AEA0B20-7428-4B44-BD6A-34F8EE0C8F87}"/>
              </a:ext>
            </a:extLst>
          </p:cNvPr>
          <p:cNvSpPr>
            <a:spLocks noGrp="1"/>
          </p:cNvSpPr>
          <p:nvPr>
            <p:ph type="body" idx="1"/>
          </p:nvPr>
        </p:nvSpPr>
        <p:spPr>
          <a:xfrm>
            <a:off x="839788" y="537883"/>
            <a:ext cx="5157787" cy="681318"/>
          </a:xfrm>
        </p:spPr>
        <p:txBody>
          <a:bodyPr/>
          <a:lstStyle/>
          <a:p>
            <a:r>
              <a:rPr lang="en-US" dirty="0"/>
              <a:t>Top Sold Expensive car brands</a:t>
            </a:r>
          </a:p>
        </p:txBody>
      </p:sp>
      <p:pic>
        <p:nvPicPr>
          <p:cNvPr id="7" name="Content Placeholder 6">
            <a:extLst>
              <a:ext uri="{FF2B5EF4-FFF2-40B4-BE49-F238E27FC236}">
                <a16:creationId xmlns:a16="http://schemas.microsoft.com/office/drawing/2014/main" id="{771FA157-B3C6-415F-B074-6BF7D32F5E77}"/>
              </a:ext>
            </a:extLst>
          </p:cNvPr>
          <p:cNvPicPr>
            <a:picLocks noGrp="1" noChangeAspect="1"/>
          </p:cNvPicPr>
          <p:nvPr>
            <p:ph sz="half" idx="2"/>
          </p:nvPr>
        </p:nvPicPr>
        <p:blipFill>
          <a:blip r:embed="rId2"/>
          <a:stretch>
            <a:fillRect/>
          </a:stretch>
        </p:blipFill>
        <p:spPr>
          <a:xfrm>
            <a:off x="492047" y="1757082"/>
            <a:ext cx="5157787" cy="4432581"/>
          </a:xfrm>
          <a:prstGeom prst="rect">
            <a:avLst/>
          </a:prstGeom>
        </p:spPr>
      </p:pic>
      <p:sp>
        <p:nvSpPr>
          <p:cNvPr id="5" name="Text Placeholder 4">
            <a:extLst>
              <a:ext uri="{FF2B5EF4-FFF2-40B4-BE49-F238E27FC236}">
                <a16:creationId xmlns:a16="http://schemas.microsoft.com/office/drawing/2014/main" id="{7DF40818-B4DB-4C6F-BAB1-17D02FD743FC}"/>
              </a:ext>
            </a:extLst>
          </p:cNvPr>
          <p:cNvSpPr>
            <a:spLocks noGrp="1"/>
          </p:cNvSpPr>
          <p:nvPr>
            <p:ph type="body" sz="quarter" idx="3"/>
          </p:nvPr>
        </p:nvSpPr>
        <p:spPr>
          <a:xfrm>
            <a:off x="5997575" y="537883"/>
            <a:ext cx="5357813" cy="681318"/>
          </a:xfrm>
        </p:spPr>
        <p:txBody>
          <a:bodyPr/>
          <a:lstStyle/>
          <a:p>
            <a:r>
              <a:rPr lang="en-US" dirty="0"/>
              <a:t>Least Sold Expensive car brands</a:t>
            </a:r>
          </a:p>
        </p:txBody>
      </p:sp>
      <p:pic>
        <p:nvPicPr>
          <p:cNvPr id="8" name="Content Placeholder 7">
            <a:extLst>
              <a:ext uri="{FF2B5EF4-FFF2-40B4-BE49-F238E27FC236}">
                <a16:creationId xmlns:a16="http://schemas.microsoft.com/office/drawing/2014/main" id="{996F60DE-20B4-4EB2-9B5A-61CB3CE86537}"/>
              </a:ext>
            </a:extLst>
          </p:cNvPr>
          <p:cNvPicPr>
            <a:picLocks noGrp="1" noChangeAspect="1"/>
          </p:cNvPicPr>
          <p:nvPr>
            <p:ph sz="quarter" idx="4"/>
          </p:nvPr>
        </p:nvPicPr>
        <p:blipFill>
          <a:blip r:embed="rId3"/>
          <a:stretch>
            <a:fillRect/>
          </a:stretch>
        </p:blipFill>
        <p:spPr>
          <a:xfrm>
            <a:off x="6096000" y="1757082"/>
            <a:ext cx="5357812" cy="4432581"/>
          </a:xfrm>
          <a:prstGeom prst="rect">
            <a:avLst/>
          </a:prstGeom>
        </p:spPr>
      </p:pic>
    </p:spTree>
    <p:extLst>
      <p:ext uri="{BB962C8B-B14F-4D97-AF65-F5344CB8AC3E}">
        <p14:creationId xmlns:p14="http://schemas.microsoft.com/office/powerpoint/2010/main" val="1742552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EA4F-E1A1-401F-BF7A-069144CABDB9}"/>
              </a:ext>
            </a:extLst>
          </p:cNvPr>
          <p:cNvSpPr>
            <a:spLocks noGrp="1"/>
          </p:cNvSpPr>
          <p:nvPr>
            <p:ph type="title"/>
          </p:nvPr>
        </p:nvSpPr>
        <p:spPr>
          <a:xfrm>
            <a:off x="838200" y="1"/>
            <a:ext cx="10515600" cy="1183340"/>
          </a:xfrm>
        </p:spPr>
        <p:txBody>
          <a:bodyPr>
            <a:normAutofit/>
          </a:bodyPr>
          <a:lstStyle/>
          <a:p>
            <a:r>
              <a:rPr lang="en-US" sz="2800" dirty="0"/>
              <a:t>Expensive cars</a:t>
            </a:r>
            <a:br>
              <a:rPr lang="en-US" dirty="0"/>
            </a:br>
            <a:r>
              <a:rPr lang="en-US" sz="3200" b="1" dirty="0"/>
              <a:t>Price –Mileage density</a:t>
            </a:r>
            <a:endParaRPr lang="en-US" sz="3200" dirty="0"/>
          </a:p>
        </p:txBody>
      </p:sp>
      <p:pic>
        <p:nvPicPr>
          <p:cNvPr id="4" name="Content Placeholder 3">
            <a:extLst>
              <a:ext uri="{FF2B5EF4-FFF2-40B4-BE49-F238E27FC236}">
                <a16:creationId xmlns:a16="http://schemas.microsoft.com/office/drawing/2014/main" id="{535C3489-B2A7-45A9-AD2C-9F80157A908B}"/>
              </a:ext>
            </a:extLst>
          </p:cNvPr>
          <p:cNvPicPr>
            <a:picLocks noGrp="1" noChangeAspect="1"/>
          </p:cNvPicPr>
          <p:nvPr>
            <p:ph idx="1"/>
          </p:nvPr>
        </p:nvPicPr>
        <p:blipFill>
          <a:blip r:embed="rId2"/>
          <a:stretch>
            <a:fillRect/>
          </a:stretch>
        </p:blipFill>
        <p:spPr>
          <a:xfrm>
            <a:off x="591671" y="1408113"/>
            <a:ext cx="9932894" cy="5449886"/>
          </a:xfrm>
          <a:prstGeom prst="rect">
            <a:avLst/>
          </a:prstGeom>
        </p:spPr>
      </p:pic>
    </p:spTree>
    <p:extLst>
      <p:ext uri="{BB962C8B-B14F-4D97-AF65-F5344CB8AC3E}">
        <p14:creationId xmlns:p14="http://schemas.microsoft.com/office/powerpoint/2010/main" val="4184772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F126-5347-4A1C-A163-9D55BA057D25}"/>
              </a:ext>
            </a:extLst>
          </p:cNvPr>
          <p:cNvSpPr>
            <a:spLocks noGrp="1"/>
          </p:cNvSpPr>
          <p:nvPr>
            <p:ph type="title"/>
          </p:nvPr>
        </p:nvSpPr>
        <p:spPr>
          <a:xfrm>
            <a:off x="838200" y="1"/>
            <a:ext cx="10515600" cy="896470"/>
          </a:xfrm>
        </p:spPr>
        <p:txBody>
          <a:bodyPr>
            <a:normAutofit fontScale="90000"/>
          </a:bodyPr>
          <a:lstStyle/>
          <a:p>
            <a:r>
              <a:rPr lang="en-US" sz="2800" dirty="0"/>
              <a:t>Expensive Cars</a:t>
            </a:r>
            <a:br>
              <a:rPr lang="en-US" sz="2800" dirty="0"/>
            </a:br>
            <a:r>
              <a:rPr lang="en-US" sz="3200" b="1" dirty="0"/>
              <a:t>Average prices  of top brands with body types</a:t>
            </a:r>
            <a:endParaRPr lang="en-US" sz="3200" dirty="0"/>
          </a:p>
        </p:txBody>
      </p:sp>
      <p:pic>
        <p:nvPicPr>
          <p:cNvPr id="5" name="Content Placeholder 4">
            <a:extLst>
              <a:ext uri="{FF2B5EF4-FFF2-40B4-BE49-F238E27FC236}">
                <a16:creationId xmlns:a16="http://schemas.microsoft.com/office/drawing/2014/main" id="{CBD787AD-2C03-4146-BCDE-D1CD60040E9B}"/>
              </a:ext>
            </a:extLst>
          </p:cNvPr>
          <p:cNvPicPr>
            <a:picLocks noGrp="1" noChangeAspect="1"/>
          </p:cNvPicPr>
          <p:nvPr>
            <p:ph idx="1"/>
          </p:nvPr>
        </p:nvPicPr>
        <p:blipFill>
          <a:blip r:embed="rId2"/>
          <a:stretch>
            <a:fillRect/>
          </a:stretch>
        </p:blipFill>
        <p:spPr>
          <a:xfrm>
            <a:off x="0" y="896471"/>
            <a:ext cx="12192000" cy="6198810"/>
          </a:xfrm>
          <a:prstGeom prst="rect">
            <a:avLst/>
          </a:prstGeom>
        </p:spPr>
      </p:pic>
    </p:spTree>
    <p:extLst>
      <p:ext uri="{BB962C8B-B14F-4D97-AF65-F5344CB8AC3E}">
        <p14:creationId xmlns:p14="http://schemas.microsoft.com/office/powerpoint/2010/main" val="12739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816AA-69EA-43BC-912B-B80A52907054}"/>
              </a:ext>
            </a:extLst>
          </p:cNvPr>
          <p:cNvSpPr>
            <a:spLocks noGrp="1"/>
          </p:cNvSpPr>
          <p:nvPr>
            <p:ph type="title"/>
          </p:nvPr>
        </p:nvSpPr>
        <p:spPr>
          <a:xfrm>
            <a:off x="838200" y="1"/>
            <a:ext cx="10515600" cy="1308846"/>
          </a:xfrm>
        </p:spPr>
        <p:txBody>
          <a:bodyPr>
            <a:normAutofit/>
          </a:bodyPr>
          <a:lstStyle/>
          <a:p>
            <a:r>
              <a:rPr lang="en-US" sz="3100" dirty="0"/>
              <a:t>Expensive cars</a:t>
            </a:r>
            <a:br>
              <a:rPr lang="en-US" dirty="0"/>
            </a:br>
            <a:r>
              <a:rPr lang="en-US" sz="3600" b="1" dirty="0"/>
              <a:t>Top selling brands with mean mileage and mean price</a:t>
            </a:r>
            <a:endParaRPr lang="en-US" sz="3600" dirty="0"/>
          </a:p>
        </p:txBody>
      </p:sp>
      <p:pic>
        <p:nvPicPr>
          <p:cNvPr id="6" name="Content Placeholder 5">
            <a:extLst>
              <a:ext uri="{FF2B5EF4-FFF2-40B4-BE49-F238E27FC236}">
                <a16:creationId xmlns:a16="http://schemas.microsoft.com/office/drawing/2014/main" id="{D2DB11D8-9484-443D-BAFD-8D0C7EC1B741}"/>
              </a:ext>
            </a:extLst>
          </p:cNvPr>
          <p:cNvPicPr>
            <a:picLocks noGrp="1" noChangeAspect="1"/>
          </p:cNvPicPr>
          <p:nvPr>
            <p:ph idx="1"/>
          </p:nvPr>
        </p:nvPicPr>
        <p:blipFill>
          <a:blip r:embed="rId2"/>
          <a:stretch>
            <a:fillRect/>
          </a:stretch>
        </p:blipFill>
        <p:spPr>
          <a:xfrm>
            <a:off x="2407534" y="1134319"/>
            <a:ext cx="7454095" cy="5723680"/>
          </a:xfrm>
          <a:prstGeom prst="rect">
            <a:avLst/>
          </a:prstGeom>
        </p:spPr>
      </p:pic>
    </p:spTree>
    <p:extLst>
      <p:ext uri="{BB962C8B-B14F-4D97-AF65-F5344CB8AC3E}">
        <p14:creationId xmlns:p14="http://schemas.microsoft.com/office/powerpoint/2010/main" val="1673677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2F76F-B061-4C3A-AA84-2E2132EBAA74}"/>
              </a:ext>
            </a:extLst>
          </p:cNvPr>
          <p:cNvSpPr>
            <a:spLocks noGrp="1"/>
          </p:cNvSpPr>
          <p:nvPr>
            <p:ph type="title"/>
          </p:nvPr>
        </p:nvSpPr>
        <p:spPr>
          <a:xfrm>
            <a:off x="838200" y="125507"/>
            <a:ext cx="10515600" cy="1272987"/>
          </a:xfrm>
        </p:spPr>
        <p:txBody>
          <a:bodyPr>
            <a:normAutofit fontScale="90000"/>
          </a:bodyPr>
          <a:lstStyle/>
          <a:p>
            <a:r>
              <a:rPr lang="en-US" sz="3100" dirty="0"/>
              <a:t>Luxury Cars</a:t>
            </a:r>
            <a:br>
              <a:rPr lang="en-US" sz="4000" dirty="0"/>
            </a:br>
            <a:r>
              <a:rPr lang="en-US" sz="3600" b="1" dirty="0"/>
              <a:t>What are the prices for different car body types in Luxury cars?</a:t>
            </a:r>
            <a:br>
              <a:rPr lang="en-US" b="1" dirty="0"/>
            </a:br>
            <a:endParaRPr lang="en-US" dirty="0"/>
          </a:p>
        </p:txBody>
      </p:sp>
      <p:pic>
        <p:nvPicPr>
          <p:cNvPr id="4" name="Content Placeholder 3">
            <a:extLst>
              <a:ext uri="{FF2B5EF4-FFF2-40B4-BE49-F238E27FC236}">
                <a16:creationId xmlns:a16="http://schemas.microsoft.com/office/drawing/2014/main" id="{48D30733-E746-4512-ADF6-30485ECCD9A3}"/>
              </a:ext>
            </a:extLst>
          </p:cNvPr>
          <p:cNvPicPr>
            <a:picLocks noGrp="1" noChangeAspect="1"/>
          </p:cNvPicPr>
          <p:nvPr>
            <p:ph idx="1"/>
          </p:nvPr>
        </p:nvPicPr>
        <p:blipFill>
          <a:blip r:embed="rId2"/>
          <a:stretch>
            <a:fillRect/>
          </a:stretch>
        </p:blipFill>
        <p:spPr>
          <a:xfrm>
            <a:off x="838200" y="878541"/>
            <a:ext cx="10515600" cy="5853952"/>
          </a:xfrm>
          <a:prstGeom prst="rect">
            <a:avLst/>
          </a:prstGeom>
        </p:spPr>
      </p:pic>
    </p:spTree>
    <p:extLst>
      <p:ext uri="{BB962C8B-B14F-4D97-AF65-F5344CB8AC3E}">
        <p14:creationId xmlns:p14="http://schemas.microsoft.com/office/powerpoint/2010/main" val="2340747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AE5F5-8D56-493F-992E-540E286CE4B0}"/>
              </a:ext>
            </a:extLst>
          </p:cNvPr>
          <p:cNvSpPr>
            <a:spLocks noGrp="1"/>
          </p:cNvSpPr>
          <p:nvPr>
            <p:ph type="title"/>
          </p:nvPr>
        </p:nvSpPr>
        <p:spPr>
          <a:xfrm>
            <a:off x="839788" y="1"/>
            <a:ext cx="10515600" cy="823912"/>
          </a:xfrm>
        </p:spPr>
        <p:txBody>
          <a:bodyPr/>
          <a:lstStyle/>
          <a:p>
            <a:r>
              <a:rPr lang="en-US" dirty="0"/>
              <a:t>Luxury cars</a:t>
            </a:r>
          </a:p>
        </p:txBody>
      </p:sp>
      <p:sp>
        <p:nvSpPr>
          <p:cNvPr id="3" name="Text Placeholder 2">
            <a:extLst>
              <a:ext uri="{FF2B5EF4-FFF2-40B4-BE49-F238E27FC236}">
                <a16:creationId xmlns:a16="http://schemas.microsoft.com/office/drawing/2014/main" id="{7E853A75-B119-49C0-87A1-7D5623B989E8}"/>
              </a:ext>
            </a:extLst>
          </p:cNvPr>
          <p:cNvSpPr>
            <a:spLocks noGrp="1"/>
          </p:cNvSpPr>
          <p:nvPr>
            <p:ph type="body" idx="1"/>
          </p:nvPr>
        </p:nvSpPr>
        <p:spPr>
          <a:xfrm>
            <a:off x="839788" y="537882"/>
            <a:ext cx="5332412" cy="1143281"/>
          </a:xfrm>
        </p:spPr>
        <p:txBody>
          <a:bodyPr/>
          <a:lstStyle/>
          <a:p>
            <a:r>
              <a:rPr lang="en-US" dirty="0"/>
              <a:t>Top Sold Luxury car brands</a:t>
            </a:r>
          </a:p>
          <a:p>
            <a:endParaRPr lang="en-US" dirty="0"/>
          </a:p>
        </p:txBody>
      </p:sp>
      <p:pic>
        <p:nvPicPr>
          <p:cNvPr id="7" name="Content Placeholder 6">
            <a:extLst>
              <a:ext uri="{FF2B5EF4-FFF2-40B4-BE49-F238E27FC236}">
                <a16:creationId xmlns:a16="http://schemas.microsoft.com/office/drawing/2014/main" id="{F47D633B-13E2-402E-A76F-F0B2C93A2446}"/>
              </a:ext>
            </a:extLst>
          </p:cNvPr>
          <p:cNvPicPr>
            <a:picLocks noGrp="1" noChangeAspect="1"/>
          </p:cNvPicPr>
          <p:nvPr>
            <p:ph sz="half" idx="2"/>
          </p:nvPr>
        </p:nvPicPr>
        <p:blipFill>
          <a:blip r:embed="rId2"/>
          <a:stretch>
            <a:fillRect/>
          </a:stretch>
        </p:blipFill>
        <p:spPr>
          <a:xfrm>
            <a:off x="444333" y="1492249"/>
            <a:ext cx="5332412" cy="5177491"/>
          </a:xfrm>
          <a:prstGeom prst="rect">
            <a:avLst/>
          </a:prstGeom>
        </p:spPr>
      </p:pic>
      <p:sp>
        <p:nvSpPr>
          <p:cNvPr id="5" name="Text Placeholder 4">
            <a:extLst>
              <a:ext uri="{FF2B5EF4-FFF2-40B4-BE49-F238E27FC236}">
                <a16:creationId xmlns:a16="http://schemas.microsoft.com/office/drawing/2014/main" id="{BDBC73CE-0E11-49FC-B276-9E0C9431BA71}"/>
              </a:ext>
            </a:extLst>
          </p:cNvPr>
          <p:cNvSpPr>
            <a:spLocks noGrp="1"/>
          </p:cNvSpPr>
          <p:nvPr>
            <p:ph type="body" sz="quarter" idx="3"/>
          </p:nvPr>
        </p:nvSpPr>
        <p:spPr>
          <a:xfrm>
            <a:off x="6172200" y="668338"/>
            <a:ext cx="5183188" cy="1012826"/>
          </a:xfrm>
        </p:spPr>
        <p:txBody>
          <a:bodyPr/>
          <a:lstStyle/>
          <a:p>
            <a:r>
              <a:rPr lang="en-US" dirty="0"/>
              <a:t>Top Sold Luxury car brands</a:t>
            </a:r>
          </a:p>
          <a:p>
            <a:endParaRPr lang="en-US" dirty="0"/>
          </a:p>
        </p:txBody>
      </p:sp>
      <p:pic>
        <p:nvPicPr>
          <p:cNvPr id="8" name="Content Placeholder 7">
            <a:extLst>
              <a:ext uri="{FF2B5EF4-FFF2-40B4-BE49-F238E27FC236}">
                <a16:creationId xmlns:a16="http://schemas.microsoft.com/office/drawing/2014/main" id="{E247F649-2CD1-4D24-9A1A-5DE797C50E90}"/>
              </a:ext>
            </a:extLst>
          </p:cNvPr>
          <p:cNvPicPr>
            <a:picLocks noGrp="1" noChangeAspect="1"/>
          </p:cNvPicPr>
          <p:nvPr>
            <p:ph sz="quarter" idx="4"/>
          </p:nvPr>
        </p:nvPicPr>
        <p:blipFill>
          <a:blip r:embed="rId3"/>
          <a:stretch>
            <a:fillRect/>
          </a:stretch>
        </p:blipFill>
        <p:spPr>
          <a:xfrm>
            <a:off x="6415258" y="1492250"/>
            <a:ext cx="5248772" cy="5177491"/>
          </a:xfrm>
          <a:prstGeom prst="rect">
            <a:avLst/>
          </a:prstGeom>
        </p:spPr>
      </p:pic>
    </p:spTree>
    <p:extLst>
      <p:ext uri="{BB962C8B-B14F-4D97-AF65-F5344CB8AC3E}">
        <p14:creationId xmlns:p14="http://schemas.microsoft.com/office/powerpoint/2010/main" val="4238299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BC971-C9A3-4B38-BF2B-E9B4E42C010C}"/>
              </a:ext>
            </a:extLst>
          </p:cNvPr>
          <p:cNvSpPr>
            <a:spLocks noGrp="1"/>
          </p:cNvSpPr>
          <p:nvPr>
            <p:ph type="title"/>
          </p:nvPr>
        </p:nvSpPr>
        <p:spPr>
          <a:xfrm>
            <a:off x="838200" y="152401"/>
            <a:ext cx="10515600" cy="1066799"/>
          </a:xfrm>
        </p:spPr>
        <p:txBody>
          <a:bodyPr/>
          <a:lstStyle/>
          <a:p>
            <a:r>
              <a:rPr lang="en-US" sz="2800" dirty="0"/>
              <a:t>Luxury cars</a:t>
            </a:r>
            <a:br>
              <a:rPr lang="en-US" dirty="0"/>
            </a:br>
            <a:r>
              <a:rPr lang="en-US" sz="3200" b="1" dirty="0"/>
              <a:t>Price –Mileage density</a:t>
            </a:r>
            <a:endParaRPr lang="en-US" sz="3200" dirty="0"/>
          </a:p>
        </p:txBody>
      </p:sp>
      <p:pic>
        <p:nvPicPr>
          <p:cNvPr id="4" name="Content Placeholder 3">
            <a:extLst>
              <a:ext uri="{FF2B5EF4-FFF2-40B4-BE49-F238E27FC236}">
                <a16:creationId xmlns:a16="http://schemas.microsoft.com/office/drawing/2014/main" id="{CA9B4B98-E4BF-4FE4-91D0-48CA9B71ABF9}"/>
              </a:ext>
            </a:extLst>
          </p:cNvPr>
          <p:cNvPicPr>
            <a:picLocks noGrp="1" noChangeAspect="1"/>
          </p:cNvPicPr>
          <p:nvPr>
            <p:ph idx="1"/>
          </p:nvPr>
        </p:nvPicPr>
        <p:blipFill>
          <a:blip r:embed="rId2"/>
          <a:stretch>
            <a:fillRect/>
          </a:stretch>
        </p:blipFill>
        <p:spPr>
          <a:xfrm>
            <a:off x="838200" y="1219200"/>
            <a:ext cx="10080812" cy="5486399"/>
          </a:xfrm>
          <a:prstGeom prst="rect">
            <a:avLst/>
          </a:prstGeom>
        </p:spPr>
      </p:pic>
    </p:spTree>
    <p:extLst>
      <p:ext uri="{BB962C8B-B14F-4D97-AF65-F5344CB8AC3E}">
        <p14:creationId xmlns:p14="http://schemas.microsoft.com/office/powerpoint/2010/main" val="1958018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8A04B-A5C4-4055-A2D2-BC0E19CFD6C3}"/>
              </a:ext>
            </a:extLst>
          </p:cNvPr>
          <p:cNvSpPr>
            <a:spLocks noGrp="1"/>
          </p:cNvSpPr>
          <p:nvPr>
            <p:ph type="title"/>
          </p:nvPr>
        </p:nvSpPr>
        <p:spPr/>
        <p:txBody>
          <a:bodyPr/>
          <a:lstStyle/>
          <a:p>
            <a:r>
              <a:rPr lang="en-US" b="1" dirty="0"/>
              <a:t>What are the different car body types and their count?</a:t>
            </a:r>
            <a:endParaRPr lang="en-US" dirty="0"/>
          </a:p>
        </p:txBody>
      </p:sp>
      <p:sp>
        <p:nvSpPr>
          <p:cNvPr id="3" name="Text Placeholder 2">
            <a:extLst>
              <a:ext uri="{FF2B5EF4-FFF2-40B4-BE49-F238E27FC236}">
                <a16:creationId xmlns:a16="http://schemas.microsoft.com/office/drawing/2014/main" id="{E8066389-EB5C-4192-BFAE-6D75F4B566AC}"/>
              </a:ext>
            </a:extLst>
          </p:cNvPr>
          <p:cNvSpPr>
            <a:spLocks noGrp="1"/>
          </p:cNvSpPr>
          <p:nvPr>
            <p:ph type="body" idx="1"/>
          </p:nvPr>
        </p:nvSpPr>
        <p:spPr/>
        <p:txBody>
          <a:bodyPr/>
          <a:lstStyle/>
          <a:p>
            <a:r>
              <a:rPr lang="en-US" dirty="0"/>
              <a:t>Car Types</a:t>
            </a:r>
          </a:p>
        </p:txBody>
      </p:sp>
      <p:pic>
        <p:nvPicPr>
          <p:cNvPr id="7" name="Content Placeholder 6">
            <a:extLst>
              <a:ext uri="{FF2B5EF4-FFF2-40B4-BE49-F238E27FC236}">
                <a16:creationId xmlns:a16="http://schemas.microsoft.com/office/drawing/2014/main" id="{0F04660E-1046-4B84-B16F-5B606B54804C}"/>
              </a:ext>
            </a:extLst>
          </p:cNvPr>
          <p:cNvPicPr>
            <a:picLocks noGrp="1" noChangeAspect="1"/>
          </p:cNvPicPr>
          <p:nvPr>
            <p:ph sz="half" idx="2"/>
          </p:nvPr>
        </p:nvPicPr>
        <p:blipFill>
          <a:blip r:embed="rId2"/>
          <a:stretch>
            <a:fillRect/>
          </a:stretch>
        </p:blipFill>
        <p:spPr>
          <a:xfrm>
            <a:off x="665164" y="2505074"/>
            <a:ext cx="4892954" cy="4146737"/>
          </a:xfrm>
          <a:prstGeom prst="rect">
            <a:avLst/>
          </a:prstGeom>
        </p:spPr>
      </p:pic>
      <p:sp>
        <p:nvSpPr>
          <p:cNvPr id="5" name="Text Placeholder 4">
            <a:extLst>
              <a:ext uri="{FF2B5EF4-FFF2-40B4-BE49-F238E27FC236}">
                <a16:creationId xmlns:a16="http://schemas.microsoft.com/office/drawing/2014/main" id="{856569D1-7FC5-439C-A0C8-878F1D5B3592}"/>
              </a:ext>
            </a:extLst>
          </p:cNvPr>
          <p:cNvSpPr>
            <a:spLocks noGrp="1"/>
          </p:cNvSpPr>
          <p:nvPr>
            <p:ph type="body" sz="quarter" idx="3"/>
          </p:nvPr>
        </p:nvSpPr>
        <p:spPr/>
        <p:txBody>
          <a:bodyPr/>
          <a:lstStyle/>
          <a:p>
            <a:r>
              <a:rPr lang="en-US" dirty="0"/>
              <a:t>Number of sold cars</a:t>
            </a:r>
          </a:p>
        </p:txBody>
      </p:sp>
      <p:pic>
        <p:nvPicPr>
          <p:cNvPr id="8" name="Content Placeholder 7">
            <a:extLst>
              <a:ext uri="{FF2B5EF4-FFF2-40B4-BE49-F238E27FC236}">
                <a16:creationId xmlns:a16="http://schemas.microsoft.com/office/drawing/2014/main" id="{5E9FD445-330E-4291-B538-236503BFE001}"/>
              </a:ext>
            </a:extLst>
          </p:cNvPr>
          <p:cNvPicPr>
            <a:picLocks noGrp="1" noChangeAspect="1"/>
          </p:cNvPicPr>
          <p:nvPr>
            <p:ph sz="quarter" idx="4"/>
          </p:nvPr>
        </p:nvPicPr>
        <p:blipFill>
          <a:blip r:embed="rId3"/>
          <a:stretch>
            <a:fillRect/>
          </a:stretch>
        </p:blipFill>
        <p:spPr>
          <a:xfrm>
            <a:off x="5558118" y="2596980"/>
            <a:ext cx="5968718" cy="3696243"/>
          </a:xfrm>
          <a:prstGeom prst="rect">
            <a:avLst/>
          </a:prstGeom>
        </p:spPr>
      </p:pic>
    </p:spTree>
    <p:extLst>
      <p:ext uri="{BB962C8B-B14F-4D97-AF65-F5344CB8AC3E}">
        <p14:creationId xmlns:p14="http://schemas.microsoft.com/office/powerpoint/2010/main" val="1197208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9185-E07A-4DEB-8D5E-EFD5F2396551}"/>
              </a:ext>
            </a:extLst>
          </p:cNvPr>
          <p:cNvSpPr>
            <a:spLocks noGrp="1"/>
          </p:cNvSpPr>
          <p:nvPr>
            <p:ph type="title"/>
          </p:nvPr>
        </p:nvSpPr>
        <p:spPr>
          <a:xfrm>
            <a:off x="838200" y="1"/>
            <a:ext cx="10515600" cy="1147481"/>
          </a:xfrm>
        </p:spPr>
        <p:txBody>
          <a:bodyPr>
            <a:normAutofit/>
          </a:bodyPr>
          <a:lstStyle/>
          <a:p>
            <a:r>
              <a:rPr lang="en-US" sz="3100" dirty="0"/>
              <a:t>Luxury Cars</a:t>
            </a:r>
            <a:br>
              <a:rPr lang="en-US" sz="4000" dirty="0"/>
            </a:br>
            <a:r>
              <a:rPr lang="en-US" sz="3600" b="1" dirty="0"/>
              <a:t>Average prices  of top brands with body types</a:t>
            </a:r>
            <a:endParaRPr lang="en-US" sz="3600" dirty="0"/>
          </a:p>
        </p:txBody>
      </p:sp>
      <p:pic>
        <p:nvPicPr>
          <p:cNvPr id="7" name="Content Placeholder 6">
            <a:extLst>
              <a:ext uri="{FF2B5EF4-FFF2-40B4-BE49-F238E27FC236}">
                <a16:creationId xmlns:a16="http://schemas.microsoft.com/office/drawing/2014/main" id="{166CF785-9FFE-40B1-99FA-37B8A546B5D3}"/>
              </a:ext>
            </a:extLst>
          </p:cNvPr>
          <p:cNvPicPr>
            <a:picLocks noGrp="1" noChangeAspect="1"/>
          </p:cNvPicPr>
          <p:nvPr>
            <p:ph idx="1"/>
          </p:nvPr>
        </p:nvPicPr>
        <p:blipFill>
          <a:blip r:embed="rId2"/>
          <a:stretch>
            <a:fillRect/>
          </a:stretch>
        </p:blipFill>
        <p:spPr>
          <a:xfrm>
            <a:off x="838200" y="1147482"/>
            <a:ext cx="10152529" cy="5450542"/>
          </a:xfrm>
          <a:prstGeom prst="rect">
            <a:avLst/>
          </a:prstGeom>
        </p:spPr>
      </p:pic>
    </p:spTree>
    <p:extLst>
      <p:ext uri="{BB962C8B-B14F-4D97-AF65-F5344CB8AC3E}">
        <p14:creationId xmlns:p14="http://schemas.microsoft.com/office/powerpoint/2010/main" val="1300214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E24F7-38DE-4D9E-B942-505EDB5E9F16}"/>
              </a:ext>
            </a:extLst>
          </p:cNvPr>
          <p:cNvSpPr>
            <a:spLocks noGrp="1"/>
          </p:cNvSpPr>
          <p:nvPr>
            <p:ph type="title"/>
          </p:nvPr>
        </p:nvSpPr>
        <p:spPr>
          <a:xfrm>
            <a:off x="838200" y="1"/>
            <a:ext cx="10515600" cy="1004046"/>
          </a:xfrm>
        </p:spPr>
        <p:txBody>
          <a:bodyPr/>
          <a:lstStyle/>
          <a:p>
            <a:r>
              <a:rPr lang="en-US" b="1" dirty="0"/>
              <a:t>Conclusion</a:t>
            </a:r>
          </a:p>
        </p:txBody>
      </p:sp>
      <p:sp>
        <p:nvSpPr>
          <p:cNvPr id="3" name="Content Placeholder 2">
            <a:extLst>
              <a:ext uri="{FF2B5EF4-FFF2-40B4-BE49-F238E27FC236}">
                <a16:creationId xmlns:a16="http://schemas.microsoft.com/office/drawing/2014/main" id="{5F0C0FF7-61A9-462E-AD90-9CFAC8274DBC}"/>
              </a:ext>
            </a:extLst>
          </p:cNvPr>
          <p:cNvSpPr>
            <a:spLocks noGrp="1"/>
          </p:cNvSpPr>
          <p:nvPr>
            <p:ph idx="1"/>
          </p:nvPr>
        </p:nvSpPr>
        <p:spPr>
          <a:xfrm>
            <a:off x="466165" y="699246"/>
            <a:ext cx="10887635" cy="5773271"/>
          </a:xfrm>
        </p:spPr>
        <p:txBody>
          <a:bodyPr>
            <a:normAutofit fontScale="70000" lnSpcReduction="20000"/>
          </a:bodyPr>
          <a:lstStyle/>
          <a:p>
            <a:r>
              <a:rPr lang="en-US" dirty="0"/>
              <a:t>Price has positive correlation with engine volume and production year which indicates newer models and high engine volume  cost more.</a:t>
            </a:r>
          </a:p>
          <a:p>
            <a:endParaRPr lang="en-US" dirty="0"/>
          </a:p>
          <a:p>
            <a:r>
              <a:rPr lang="en-US" dirty="0"/>
              <a:t>Price-Mileage are negatively correlated with each other .i.e. as mileage increases price decreases</a:t>
            </a:r>
          </a:p>
          <a:p>
            <a:endParaRPr lang="en-US" dirty="0"/>
          </a:p>
          <a:p>
            <a:r>
              <a:rPr lang="en-US" dirty="0"/>
              <a:t> Production year 2008 and 2012 cars were sold the most</a:t>
            </a:r>
          </a:p>
          <a:p>
            <a:endParaRPr lang="en-US" dirty="0"/>
          </a:p>
          <a:p>
            <a:r>
              <a:rPr lang="en-US" dirty="0"/>
              <a:t> Data has been categorized in three different classes based on the price ranges it has been sold i.e. Affordable cars, Expensive cars and Luxury cars. All the categories are further analyzed to find out correlations between data.</a:t>
            </a:r>
          </a:p>
          <a:p>
            <a:endParaRPr lang="en-US" dirty="0"/>
          </a:p>
          <a:p>
            <a:pPr marL="0" indent="0">
              <a:buNone/>
            </a:pPr>
            <a:r>
              <a:rPr lang="en-US" dirty="0"/>
              <a:t>                                  </a:t>
            </a:r>
            <a:r>
              <a:rPr lang="en-US" b="1" dirty="0"/>
              <a:t>Affordable cars                Expensive</a:t>
            </a:r>
            <a:r>
              <a:rPr lang="en-US" dirty="0"/>
              <a:t> </a:t>
            </a:r>
            <a:r>
              <a:rPr lang="en-US" b="1" dirty="0"/>
              <a:t>cars   </a:t>
            </a:r>
            <a:r>
              <a:rPr lang="en-US" dirty="0"/>
              <a:t>             </a:t>
            </a:r>
            <a:r>
              <a:rPr lang="en-US" b="1" dirty="0"/>
              <a:t>Luxury cars</a:t>
            </a:r>
          </a:p>
          <a:p>
            <a:pPr marL="0" indent="0">
              <a:buNone/>
            </a:pPr>
            <a:r>
              <a:rPr lang="en-US" dirty="0"/>
              <a:t> </a:t>
            </a:r>
            <a:r>
              <a:rPr lang="en-US" b="1" dirty="0"/>
              <a:t>Top sold brand         </a:t>
            </a:r>
            <a:r>
              <a:rPr lang="en-US" dirty="0"/>
              <a:t>Volkswagen                     Mercedes-Benz              Mercedes-Benz</a:t>
            </a:r>
          </a:p>
          <a:p>
            <a:pPr marL="0" indent="0">
              <a:buNone/>
            </a:pPr>
            <a:r>
              <a:rPr lang="en-US" dirty="0"/>
              <a:t> </a:t>
            </a:r>
            <a:r>
              <a:rPr lang="en-US" b="1" dirty="0"/>
              <a:t>Least sold brand      </a:t>
            </a:r>
            <a:r>
              <a:rPr lang="en-US" dirty="0"/>
              <a:t>Cadillac                             Aston Martin                   Lamborghini</a:t>
            </a:r>
          </a:p>
          <a:p>
            <a:pPr marL="0" indent="0">
              <a:buNone/>
            </a:pPr>
            <a:r>
              <a:rPr lang="en-US" dirty="0"/>
              <a:t> </a:t>
            </a:r>
            <a:r>
              <a:rPr lang="en-US" b="1" dirty="0"/>
              <a:t>Price density             </a:t>
            </a:r>
            <a:r>
              <a:rPr lang="en-US" dirty="0"/>
              <a:t>5000-12000 USD             42000-58000 USD          120000 - 150000 USD</a:t>
            </a:r>
          </a:p>
          <a:p>
            <a:pPr marL="0" indent="0">
              <a:buNone/>
            </a:pPr>
            <a:r>
              <a:rPr lang="en-US" dirty="0"/>
              <a:t> </a:t>
            </a:r>
            <a:r>
              <a:rPr lang="en-US" b="1" dirty="0"/>
              <a:t>Mileage density       </a:t>
            </a:r>
            <a:r>
              <a:rPr lang="en-US" dirty="0"/>
              <a:t>150-200km                        0-150km                            0 km </a:t>
            </a:r>
          </a:p>
          <a:p>
            <a:pPr marL="0" indent="0">
              <a:buNone/>
            </a:pPr>
            <a:r>
              <a:rPr lang="en-US" dirty="0"/>
              <a:t>							            (probably brand new cars)</a:t>
            </a:r>
          </a:p>
        </p:txBody>
      </p:sp>
    </p:spTree>
    <p:extLst>
      <p:ext uri="{BB962C8B-B14F-4D97-AF65-F5344CB8AC3E}">
        <p14:creationId xmlns:p14="http://schemas.microsoft.com/office/powerpoint/2010/main" val="2328020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D3F66-44A6-458D-ABBB-56C0BF0C3183}"/>
              </a:ext>
            </a:extLst>
          </p:cNvPr>
          <p:cNvSpPr>
            <a:spLocks noGrp="1"/>
          </p:cNvSpPr>
          <p:nvPr>
            <p:ph type="title"/>
          </p:nvPr>
        </p:nvSpPr>
        <p:spPr>
          <a:xfrm>
            <a:off x="268941" y="1"/>
            <a:ext cx="11779624" cy="1021975"/>
          </a:xfrm>
        </p:spPr>
        <p:txBody>
          <a:bodyPr>
            <a:normAutofit/>
          </a:bodyPr>
          <a:lstStyle/>
          <a:p>
            <a:r>
              <a:rPr lang="en-US" sz="3200" b="1" dirty="0"/>
              <a:t>How many kinds of engine types were available? Which engine type had maximum sale?</a:t>
            </a:r>
            <a:endParaRPr lang="en-US" sz="3200" dirty="0"/>
          </a:p>
        </p:txBody>
      </p:sp>
      <p:sp>
        <p:nvSpPr>
          <p:cNvPr id="3" name="Text Placeholder 2">
            <a:extLst>
              <a:ext uri="{FF2B5EF4-FFF2-40B4-BE49-F238E27FC236}">
                <a16:creationId xmlns:a16="http://schemas.microsoft.com/office/drawing/2014/main" id="{6F3A8B17-BAF2-4A40-8852-5E74A6FCEB82}"/>
              </a:ext>
            </a:extLst>
          </p:cNvPr>
          <p:cNvSpPr>
            <a:spLocks noGrp="1"/>
          </p:cNvSpPr>
          <p:nvPr>
            <p:ph type="body" idx="1"/>
          </p:nvPr>
        </p:nvSpPr>
        <p:spPr>
          <a:xfrm>
            <a:off x="1" y="935412"/>
            <a:ext cx="5997574" cy="570659"/>
          </a:xfrm>
        </p:spPr>
        <p:txBody>
          <a:bodyPr/>
          <a:lstStyle/>
          <a:p>
            <a:r>
              <a:rPr lang="en-US" dirty="0"/>
              <a:t>Engine Types</a:t>
            </a:r>
          </a:p>
        </p:txBody>
      </p:sp>
      <p:sp>
        <p:nvSpPr>
          <p:cNvPr id="5" name="Text Placeholder 4">
            <a:extLst>
              <a:ext uri="{FF2B5EF4-FFF2-40B4-BE49-F238E27FC236}">
                <a16:creationId xmlns:a16="http://schemas.microsoft.com/office/drawing/2014/main" id="{7A65B615-3582-4826-AC2A-20211D3DACD9}"/>
              </a:ext>
            </a:extLst>
          </p:cNvPr>
          <p:cNvSpPr>
            <a:spLocks noGrp="1"/>
          </p:cNvSpPr>
          <p:nvPr>
            <p:ph type="body" sz="quarter" idx="3"/>
          </p:nvPr>
        </p:nvSpPr>
        <p:spPr>
          <a:xfrm>
            <a:off x="6020780" y="943815"/>
            <a:ext cx="6171220" cy="562256"/>
          </a:xfrm>
        </p:spPr>
        <p:txBody>
          <a:bodyPr/>
          <a:lstStyle/>
          <a:p>
            <a:r>
              <a:rPr lang="en-US" dirty="0"/>
              <a:t>Number of cars sold</a:t>
            </a:r>
          </a:p>
        </p:txBody>
      </p:sp>
      <p:pic>
        <p:nvPicPr>
          <p:cNvPr id="7" name="Content Placeholder 6">
            <a:extLst>
              <a:ext uri="{FF2B5EF4-FFF2-40B4-BE49-F238E27FC236}">
                <a16:creationId xmlns:a16="http://schemas.microsoft.com/office/drawing/2014/main" id="{2B2C4663-6BE7-4EE5-8C08-730F83411F4A}"/>
              </a:ext>
            </a:extLst>
          </p:cNvPr>
          <p:cNvPicPr>
            <a:picLocks noGrp="1" noChangeAspect="1"/>
          </p:cNvPicPr>
          <p:nvPr>
            <p:ph sz="quarter" idx="4"/>
          </p:nvPr>
        </p:nvPicPr>
        <p:blipFill>
          <a:blip r:embed="rId2"/>
          <a:stretch>
            <a:fillRect/>
          </a:stretch>
        </p:blipFill>
        <p:spPr>
          <a:xfrm>
            <a:off x="5683623" y="2107001"/>
            <a:ext cx="6508377" cy="4750998"/>
          </a:xfrm>
          <a:prstGeom prst="rect">
            <a:avLst/>
          </a:prstGeom>
        </p:spPr>
      </p:pic>
      <p:pic>
        <p:nvPicPr>
          <p:cNvPr id="1026" name="Picture 2">
            <a:extLst>
              <a:ext uri="{FF2B5EF4-FFF2-40B4-BE49-F238E27FC236}">
                <a16:creationId xmlns:a16="http://schemas.microsoft.com/office/drawing/2014/main" id="{04FB038B-33D2-4BD2-ACA1-6390BAC63AB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268940" y="1506071"/>
            <a:ext cx="5414683" cy="5351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458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DFB8-50E5-4F7E-871D-0E8CC956AF2B}"/>
              </a:ext>
            </a:extLst>
          </p:cNvPr>
          <p:cNvSpPr>
            <a:spLocks noGrp="1"/>
          </p:cNvSpPr>
          <p:nvPr>
            <p:ph type="title"/>
          </p:nvPr>
        </p:nvSpPr>
        <p:spPr>
          <a:xfrm>
            <a:off x="838200" y="1"/>
            <a:ext cx="10515600" cy="914399"/>
          </a:xfrm>
        </p:spPr>
        <p:txBody>
          <a:bodyPr/>
          <a:lstStyle/>
          <a:p>
            <a:r>
              <a:rPr lang="en-US" dirty="0"/>
              <a:t>Correlation between different aspects</a:t>
            </a:r>
          </a:p>
        </p:txBody>
      </p:sp>
      <p:pic>
        <p:nvPicPr>
          <p:cNvPr id="2050" name="Picture 2">
            <a:extLst>
              <a:ext uri="{FF2B5EF4-FFF2-40B4-BE49-F238E27FC236}">
                <a16:creationId xmlns:a16="http://schemas.microsoft.com/office/drawing/2014/main" id="{18617C26-4251-49DA-B74F-5CFCAC696F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765" y="770965"/>
            <a:ext cx="9807387" cy="6221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94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70EBE-77A7-4EB7-B3DE-8555F30CBC9A}"/>
              </a:ext>
            </a:extLst>
          </p:cNvPr>
          <p:cNvSpPr>
            <a:spLocks noGrp="1"/>
          </p:cNvSpPr>
          <p:nvPr>
            <p:ph type="ctrTitle"/>
          </p:nvPr>
        </p:nvSpPr>
        <p:spPr>
          <a:xfrm>
            <a:off x="1524000" y="161365"/>
            <a:ext cx="8444753" cy="1039906"/>
          </a:xfrm>
        </p:spPr>
        <p:txBody>
          <a:bodyPr>
            <a:normAutofit/>
          </a:bodyPr>
          <a:lstStyle/>
          <a:p>
            <a:r>
              <a:rPr lang="en-US" sz="3200" b="1" dirty="0"/>
              <a:t>What were the average prices of cars with body type, year of make, engine power and engine type?</a:t>
            </a:r>
            <a:endParaRPr lang="en-US" sz="3200" dirty="0"/>
          </a:p>
        </p:txBody>
      </p:sp>
      <p:pic>
        <p:nvPicPr>
          <p:cNvPr id="4" name="Picture 3">
            <a:extLst>
              <a:ext uri="{FF2B5EF4-FFF2-40B4-BE49-F238E27FC236}">
                <a16:creationId xmlns:a16="http://schemas.microsoft.com/office/drawing/2014/main" id="{3349CCF1-D8CD-4470-967A-6249FEB7B462}"/>
              </a:ext>
            </a:extLst>
          </p:cNvPr>
          <p:cNvPicPr>
            <a:picLocks noChangeAspect="1"/>
          </p:cNvPicPr>
          <p:nvPr/>
        </p:nvPicPr>
        <p:blipFill>
          <a:blip r:embed="rId2"/>
          <a:stretch>
            <a:fillRect/>
          </a:stretch>
        </p:blipFill>
        <p:spPr>
          <a:xfrm>
            <a:off x="806824" y="1201270"/>
            <a:ext cx="10578352" cy="5656729"/>
          </a:xfrm>
          <a:prstGeom prst="rect">
            <a:avLst/>
          </a:prstGeom>
        </p:spPr>
      </p:pic>
      <p:sp>
        <p:nvSpPr>
          <p:cNvPr id="3" name="Subtitle 2">
            <a:extLst>
              <a:ext uri="{FF2B5EF4-FFF2-40B4-BE49-F238E27FC236}">
                <a16:creationId xmlns:a16="http://schemas.microsoft.com/office/drawing/2014/main" id="{627932AC-2C0B-4AB9-B85F-07B980F834E7}"/>
              </a:ext>
            </a:extLst>
          </p:cNvPr>
          <p:cNvSpPr>
            <a:spLocks noGrp="1"/>
          </p:cNvSpPr>
          <p:nvPr>
            <p:ph type="subTitle" idx="1"/>
          </p:nvPr>
        </p:nvSpPr>
        <p:spPr>
          <a:xfrm>
            <a:off x="0" y="1201270"/>
            <a:ext cx="12192000" cy="5656729"/>
          </a:xfrm>
        </p:spPr>
        <p:txBody>
          <a:bodyPr/>
          <a:lstStyle/>
          <a:p>
            <a:endParaRPr lang="en-US" dirty="0"/>
          </a:p>
        </p:txBody>
      </p:sp>
    </p:spTree>
    <p:extLst>
      <p:ext uri="{BB962C8B-B14F-4D97-AF65-F5344CB8AC3E}">
        <p14:creationId xmlns:p14="http://schemas.microsoft.com/office/powerpoint/2010/main" val="422578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D17E-2AEA-4EF1-A184-14F25C771FA1}"/>
              </a:ext>
            </a:extLst>
          </p:cNvPr>
          <p:cNvSpPr>
            <a:spLocks noGrp="1"/>
          </p:cNvSpPr>
          <p:nvPr>
            <p:ph type="title"/>
          </p:nvPr>
        </p:nvSpPr>
        <p:spPr>
          <a:xfrm>
            <a:off x="839788" y="108418"/>
            <a:ext cx="10515600" cy="823912"/>
          </a:xfrm>
        </p:spPr>
        <p:txBody>
          <a:bodyPr>
            <a:normAutofit/>
          </a:bodyPr>
          <a:lstStyle/>
          <a:p>
            <a:r>
              <a:rPr lang="en-US" sz="3200" b="1" dirty="0"/>
              <a:t>What are the different the Price range categories ?</a:t>
            </a:r>
            <a:endParaRPr lang="en-US" sz="3200" dirty="0"/>
          </a:p>
        </p:txBody>
      </p:sp>
      <p:sp>
        <p:nvSpPr>
          <p:cNvPr id="3" name="Text Placeholder 2">
            <a:extLst>
              <a:ext uri="{FF2B5EF4-FFF2-40B4-BE49-F238E27FC236}">
                <a16:creationId xmlns:a16="http://schemas.microsoft.com/office/drawing/2014/main" id="{8949D3E3-B5F3-4560-9A36-EAA2C70A9C6F}"/>
              </a:ext>
            </a:extLst>
          </p:cNvPr>
          <p:cNvSpPr>
            <a:spLocks noGrp="1"/>
          </p:cNvSpPr>
          <p:nvPr>
            <p:ph type="body" idx="1"/>
          </p:nvPr>
        </p:nvSpPr>
        <p:spPr>
          <a:xfrm>
            <a:off x="412376" y="691077"/>
            <a:ext cx="5585199" cy="823912"/>
          </a:xfrm>
        </p:spPr>
        <p:txBody>
          <a:bodyPr/>
          <a:lstStyle/>
          <a:p>
            <a:endParaRPr lang="en-US" dirty="0"/>
          </a:p>
        </p:txBody>
      </p:sp>
      <p:pic>
        <p:nvPicPr>
          <p:cNvPr id="7" name="Content Placeholder 6">
            <a:extLst>
              <a:ext uri="{FF2B5EF4-FFF2-40B4-BE49-F238E27FC236}">
                <a16:creationId xmlns:a16="http://schemas.microsoft.com/office/drawing/2014/main" id="{15C8F6DD-C5B5-459D-A06F-434C0598034E}"/>
              </a:ext>
            </a:extLst>
          </p:cNvPr>
          <p:cNvPicPr>
            <a:picLocks noGrp="1" noChangeAspect="1"/>
          </p:cNvPicPr>
          <p:nvPr>
            <p:ph sz="half" idx="2"/>
          </p:nvPr>
        </p:nvPicPr>
        <p:blipFill>
          <a:blip r:embed="rId2"/>
          <a:stretch>
            <a:fillRect/>
          </a:stretch>
        </p:blipFill>
        <p:spPr>
          <a:xfrm>
            <a:off x="412376" y="691077"/>
            <a:ext cx="5584825" cy="5475846"/>
          </a:xfrm>
          <a:prstGeom prst="rect">
            <a:avLst/>
          </a:prstGeom>
        </p:spPr>
      </p:pic>
      <p:sp>
        <p:nvSpPr>
          <p:cNvPr id="5" name="Text Placeholder 4">
            <a:extLst>
              <a:ext uri="{FF2B5EF4-FFF2-40B4-BE49-F238E27FC236}">
                <a16:creationId xmlns:a16="http://schemas.microsoft.com/office/drawing/2014/main" id="{2EAF00EF-B4B2-456E-B88C-729A493A52EE}"/>
              </a:ext>
            </a:extLst>
          </p:cNvPr>
          <p:cNvSpPr>
            <a:spLocks noGrp="1"/>
          </p:cNvSpPr>
          <p:nvPr>
            <p:ph type="body" sz="quarter" idx="3"/>
          </p:nvPr>
        </p:nvSpPr>
        <p:spPr>
          <a:xfrm>
            <a:off x="6049027" y="691077"/>
            <a:ext cx="5585199" cy="823912"/>
          </a:xfrm>
        </p:spPr>
        <p:txBody>
          <a:bodyPr/>
          <a:lstStyle/>
          <a:p>
            <a:endParaRPr lang="en-US" dirty="0"/>
          </a:p>
        </p:txBody>
      </p:sp>
      <p:pic>
        <p:nvPicPr>
          <p:cNvPr id="8" name="Content Placeholder 7">
            <a:extLst>
              <a:ext uri="{FF2B5EF4-FFF2-40B4-BE49-F238E27FC236}">
                <a16:creationId xmlns:a16="http://schemas.microsoft.com/office/drawing/2014/main" id="{DA49502C-CF8C-4C5F-BDD4-1B5FCF81BA8D}"/>
              </a:ext>
            </a:extLst>
          </p:cNvPr>
          <p:cNvPicPr>
            <a:picLocks noGrp="1" noChangeAspect="1"/>
          </p:cNvPicPr>
          <p:nvPr>
            <p:ph sz="quarter" idx="4"/>
          </p:nvPr>
        </p:nvPicPr>
        <p:blipFill>
          <a:blip r:embed="rId3"/>
          <a:stretch>
            <a:fillRect/>
          </a:stretch>
        </p:blipFill>
        <p:spPr>
          <a:xfrm>
            <a:off x="6030913" y="691078"/>
            <a:ext cx="5748711" cy="5602146"/>
          </a:xfrm>
          <a:prstGeom prst="rect">
            <a:avLst/>
          </a:prstGeom>
        </p:spPr>
      </p:pic>
    </p:spTree>
    <p:extLst>
      <p:ext uri="{BB962C8B-B14F-4D97-AF65-F5344CB8AC3E}">
        <p14:creationId xmlns:p14="http://schemas.microsoft.com/office/powerpoint/2010/main" val="3215300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70984-6D82-4597-89DC-2A5D21EF722C}"/>
              </a:ext>
            </a:extLst>
          </p:cNvPr>
          <p:cNvSpPr>
            <a:spLocks noGrp="1"/>
          </p:cNvSpPr>
          <p:nvPr>
            <p:ph type="title"/>
          </p:nvPr>
        </p:nvSpPr>
        <p:spPr>
          <a:xfrm>
            <a:off x="838200" y="0"/>
            <a:ext cx="10515600" cy="1416424"/>
          </a:xfrm>
        </p:spPr>
        <p:txBody>
          <a:bodyPr>
            <a:normAutofit/>
          </a:bodyPr>
          <a:lstStyle/>
          <a:p>
            <a:r>
              <a:rPr lang="en-US" sz="3100" dirty="0"/>
              <a:t>Affordable cars</a:t>
            </a:r>
            <a:br>
              <a:rPr lang="en-US" dirty="0"/>
            </a:br>
            <a:r>
              <a:rPr lang="en-US" sz="3100" b="1" dirty="0"/>
              <a:t>What were the prices for different car body types in Affordable cars category?</a:t>
            </a:r>
          </a:p>
        </p:txBody>
      </p:sp>
      <p:pic>
        <p:nvPicPr>
          <p:cNvPr id="4" name="Content Placeholder 3">
            <a:extLst>
              <a:ext uri="{FF2B5EF4-FFF2-40B4-BE49-F238E27FC236}">
                <a16:creationId xmlns:a16="http://schemas.microsoft.com/office/drawing/2014/main" id="{4B29B57C-6E5A-4C41-ABC7-DEC78EE60D23}"/>
              </a:ext>
            </a:extLst>
          </p:cNvPr>
          <p:cNvPicPr>
            <a:picLocks noGrp="1" noChangeAspect="1"/>
          </p:cNvPicPr>
          <p:nvPr>
            <p:ph idx="1"/>
          </p:nvPr>
        </p:nvPicPr>
        <p:blipFill>
          <a:blip r:embed="rId2"/>
          <a:stretch>
            <a:fillRect/>
          </a:stretch>
        </p:blipFill>
        <p:spPr>
          <a:xfrm>
            <a:off x="502023" y="1416424"/>
            <a:ext cx="10615871" cy="5235388"/>
          </a:xfrm>
          <a:prstGeom prst="rect">
            <a:avLst/>
          </a:prstGeom>
        </p:spPr>
      </p:pic>
    </p:spTree>
    <p:extLst>
      <p:ext uri="{BB962C8B-B14F-4D97-AF65-F5344CB8AC3E}">
        <p14:creationId xmlns:p14="http://schemas.microsoft.com/office/powerpoint/2010/main" val="694779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896F4-0AD8-4637-A4F4-C74F0B1862D7}"/>
              </a:ext>
            </a:extLst>
          </p:cNvPr>
          <p:cNvSpPr>
            <a:spLocks noGrp="1"/>
          </p:cNvSpPr>
          <p:nvPr>
            <p:ph type="title"/>
          </p:nvPr>
        </p:nvSpPr>
        <p:spPr>
          <a:xfrm>
            <a:off x="839788" y="144277"/>
            <a:ext cx="10515600" cy="823912"/>
          </a:xfrm>
        </p:spPr>
        <p:txBody>
          <a:bodyPr>
            <a:normAutofit/>
          </a:bodyPr>
          <a:lstStyle/>
          <a:p>
            <a:r>
              <a:rPr lang="en-US" sz="2800" dirty="0"/>
              <a:t>Affordable cars</a:t>
            </a:r>
          </a:p>
        </p:txBody>
      </p:sp>
      <p:sp>
        <p:nvSpPr>
          <p:cNvPr id="3" name="Text Placeholder 2">
            <a:extLst>
              <a:ext uri="{FF2B5EF4-FFF2-40B4-BE49-F238E27FC236}">
                <a16:creationId xmlns:a16="http://schemas.microsoft.com/office/drawing/2014/main" id="{3CBC603E-69B1-4B46-91C1-3670671F8382}"/>
              </a:ext>
            </a:extLst>
          </p:cNvPr>
          <p:cNvSpPr>
            <a:spLocks noGrp="1"/>
          </p:cNvSpPr>
          <p:nvPr>
            <p:ph type="body" idx="1"/>
          </p:nvPr>
        </p:nvSpPr>
        <p:spPr>
          <a:xfrm>
            <a:off x="669848" y="668336"/>
            <a:ext cx="5157787" cy="694298"/>
          </a:xfrm>
        </p:spPr>
        <p:txBody>
          <a:bodyPr>
            <a:normAutofit/>
          </a:bodyPr>
          <a:lstStyle/>
          <a:p>
            <a:r>
              <a:rPr lang="en-US" sz="2800" dirty="0"/>
              <a:t>Top sold Affordable car brands </a:t>
            </a:r>
          </a:p>
        </p:txBody>
      </p:sp>
      <p:pic>
        <p:nvPicPr>
          <p:cNvPr id="7" name="Content Placeholder 6">
            <a:extLst>
              <a:ext uri="{FF2B5EF4-FFF2-40B4-BE49-F238E27FC236}">
                <a16:creationId xmlns:a16="http://schemas.microsoft.com/office/drawing/2014/main" id="{73D56CAF-497A-4E29-87F1-5143DB7B5663}"/>
              </a:ext>
            </a:extLst>
          </p:cNvPr>
          <p:cNvPicPr>
            <a:picLocks noGrp="1" noChangeAspect="1"/>
          </p:cNvPicPr>
          <p:nvPr>
            <p:ph sz="half" idx="2"/>
          </p:nvPr>
        </p:nvPicPr>
        <p:blipFill>
          <a:blip r:embed="rId2"/>
          <a:stretch>
            <a:fillRect/>
          </a:stretch>
        </p:blipFill>
        <p:spPr>
          <a:xfrm>
            <a:off x="125505" y="1362635"/>
            <a:ext cx="5872069" cy="5351088"/>
          </a:xfrm>
          <a:prstGeom prst="rect">
            <a:avLst/>
          </a:prstGeom>
        </p:spPr>
      </p:pic>
      <p:sp>
        <p:nvSpPr>
          <p:cNvPr id="5" name="Text Placeholder 4">
            <a:extLst>
              <a:ext uri="{FF2B5EF4-FFF2-40B4-BE49-F238E27FC236}">
                <a16:creationId xmlns:a16="http://schemas.microsoft.com/office/drawing/2014/main" id="{6635DF23-78D8-496D-8535-1F09B1DCC8FA}"/>
              </a:ext>
            </a:extLst>
          </p:cNvPr>
          <p:cNvSpPr>
            <a:spLocks noGrp="1"/>
          </p:cNvSpPr>
          <p:nvPr>
            <p:ph type="body" sz="quarter" idx="3"/>
          </p:nvPr>
        </p:nvSpPr>
        <p:spPr>
          <a:xfrm>
            <a:off x="6172200" y="968189"/>
            <a:ext cx="5183188" cy="394446"/>
          </a:xfrm>
        </p:spPr>
        <p:txBody>
          <a:bodyPr>
            <a:noAutofit/>
          </a:bodyPr>
          <a:lstStyle/>
          <a:p>
            <a:r>
              <a:rPr lang="en-US" sz="2800" dirty="0"/>
              <a:t>Least sold car brands</a:t>
            </a:r>
          </a:p>
        </p:txBody>
      </p:sp>
      <p:pic>
        <p:nvPicPr>
          <p:cNvPr id="8" name="Content Placeholder 7">
            <a:extLst>
              <a:ext uri="{FF2B5EF4-FFF2-40B4-BE49-F238E27FC236}">
                <a16:creationId xmlns:a16="http://schemas.microsoft.com/office/drawing/2014/main" id="{2C4FC9CE-8F65-475B-B7B9-4497A7E0D684}"/>
              </a:ext>
            </a:extLst>
          </p:cNvPr>
          <p:cNvPicPr>
            <a:picLocks noGrp="1" noChangeAspect="1"/>
          </p:cNvPicPr>
          <p:nvPr>
            <p:ph sz="quarter" idx="4"/>
          </p:nvPr>
        </p:nvPicPr>
        <p:blipFill>
          <a:blip r:embed="rId3"/>
          <a:stretch>
            <a:fillRect/>
          </a:stretch>
        </p:blipFill>
        <p:spPr>
          <a:xfrm>
            <a:off x="6172199" y="1362634"/>
            <a:ext cx="5527753" cy="5351087"/>
          </a:xfrm>
          <a:prstGeom prst="rect">
            <a:avLst/>
          </a:prstGeom>
        </p:spPr>
      </p:pic>
    </p:spTree>
    <p:extLst>
      <p:ext uri="{BB962C8B-B14F-4D97-AF65-F5344CB8AC3E}">
        <p14:creationId xmlns:p14="http://schemas.microsoft.com/office/powerpoint/2010/main" val="3674203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87B6-C383-4968-9EA2-2F16B77FC518}"/>
              </a:ext>
            </a:extLst>
          </p:cNvPr>
          <p:cNvSpPr>
            <a:spLocks noGrp="1"/>
          </p:cNvSpPr>
          <p:nvPr>
            <p:ph type="title"/>
          </p:nvPr>
        </p:nvSpPr>
        <p:spPr>
          <a:xfrm>
            <a:off x="838200" y="143435"/>
            <a:ext cx="10515600" cy="896471"/>
          </a:xfrm>
        </p:spPr>
        <p:txBody>
          <a:bodyPr>
            <a:normAutofit fontScale="90000"/>
          </a:bodyPr>
          <a:lstStyle/>
          <a:p>
            <a:r>
              <a:rPr lang="en-US" sz="3100" dirty="0"/>
              <a:t>Affordable cars</a:t>
            </a:r>
            <a:br>
              <a:rPr lang="en-US" dirty="0"/>
            </a:br>
            <a:r>
              <a:rPr lang="en-US" sz="3600" b="1" dirty="0"/>
              <a:t>Price –Mileage density</a:t>
            </a:r>
          </a:p>
        </p:txBody>
      </p:sp>
      <p:pic>
        <p:nvPicPr>
          <p:cNvPr id="4" name="Content Placeholder 3">
            <a:extLst>
              <a:ext uri="{FF2B5EF4-FFF2-40B4-BE49-F238E27FC236}">
                <a16:creationId xmlns:a16="http://schemas.microsoft.com/office/drawing/2014/main" id="{0282F59E-2011-4485-8EF7-4BD20EEFCF66}"/>
              </a:ext>
            </a:extLst>
          </p:cNvPr>
          <p:cNvPicPr>
            <a:picLocks noGrp="1" noChangeAspect="1"/>
          </p:cNvPicPr>
          <p:nvPr>
            <p:ph idx="1"/>
          </p:nvPr>
        </p:nvPicPr>
        <p:blipFill>
          <a:blip r:embed="rId2"/>
          <a:stretch>
            <a:fillRect/>
          </a:stretch>
        </p:blipFill>
        <p:spPr>
          <a:xfrm>
            <a:off x="838200" y="1039906"/>
            <a:ext cx="8682318" cy="5674659"/>
          </a:xfrm>
          <a:prstGeom prst="rect">
            <a:avLst/>
          </a:prstGeom>
        </p:spPr>
      </p:pic>
    </p:spTree>
    <p:extLst>
      <p:ext uri="{BB962C8B-B14F-4D97-AF65-F5344CB8AC3E}">
        <p14:creationId xmlns:p14="http://schemas.microsoft.com/office/powerpoint/2010/main" val="2737665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3154</TotalTime>
  <Words>268</Words>
  <Application>Microsoft Office PowerPoint</Application>
  <PresentationFormat>Widescreen</PresentationFormat>
  <Paragraphs>46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What are the different car body types and their count?</vt:lpstr>
      <vt:lpstr>How many kinds of engine types were available? Which engine type had maximum sale?</vt:lpstr>
      <vt:lpstr>Correlation between different aspects</vt:lpstr>
      <vt:lpstr>What were the average prices of cars with body type, year of make, engine power and engine type?</vt:lpstr>
      <vt:lpstr>What are the different the Price range categories ?</vt:lpstr>
      <vt:lpstr>Affordable cars What were the prices for different car body types in Affordable cars category?</vt:lpstr>
      <vt:lpstr>Affordable cars</vt:lpstr>
      <vt:lpstr>Affordable cars Price –Mileage density</vt:lpstr>
      <vt:lpstr>Affordable cars Average prices  of top brands with body types</vt:lpstr>
      <vt:lpstr>Affordable cars Top selling brands with mean mileage and mean price</vt:lpstr>
      <vt:lpstr> Expensive Cars  What are the prices for different car body types in Expensive cars? </vt:lpstr>
      <vt:lpstr>Expensive Cars </vt:lpstr>
      <vt:lpstr>Expensive cars Price –Mileage density</vt:lpstr>
      <vt:lpstr>Expensive Cars Average prices  of top brands with body types</vt:lpstr>
      <vt:lpstr>Expensive cars Top selling brands with mean mileage and mean price</vt:lpstr>
      <vt:lpstr>Luxury Cars What are the prices for different car body types in Luxury cars? </vt:lpstr>
      <vt:lpstr>Luxury cars</vt:lpstr>
      <vt:lpstr>Luxury cars Price –Mileage density</vt:lpstr>
      <vt:lpstr>Luxury Cars Average prices  of top brands with body types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MELPINGU</dc:creator>
  <cp:lastModifiedBy>MELPINGU</cp:lastModifiedBy>
  <cp:revision>51</cp:revision>
  <dcterms:created xsi:type="dcterms:W3CDTF">2019-04-30T13:37:16Z</dcterms:created>
  <dcterms:modified xsi:type="dcterms:W3CDTF">2019-05-03T13:55:07Z</dcterms:modified>
</cp:coreProperties>
</file>