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74" r:id="rId7"/>
    <p:sldId id="261" r:id="rId8"/>
    <p:sldId id="262" r:id="rId9"/>
    <p:sldId id="263" r:id="rId10"/>
    <p:sldId id="264" r:id="rId11"/>
    <p:sldId id="265" r:id="rId12"/>
    <p:sldId id="271" r:id="rId13"/>
    <p:sldId id="266" r:id="rId14"/>
    <p:sldId id="272" r:id="rId15"/>
    <p:sldId id="273" r:id="rId16"/>
    <p:sldId id="267" r:id="rId17"/>
    <p:sldId id="268" r:id="rId18"/>
    <p:sldId id="269" r:id="rId19"/>
    <p:sldId id="270" r:id="rId20"/>
    <p:sldId id="275" r:id="rId21"/>
    <p:sldId id="276" r:id="rId2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BC6A4-F9CE-49DA-9302-7EF3922D8467}" v="89" dt="2023-09-06T03:48:29.867"/>
    <p1510:client id="{51AF0115-1D28-4349-9C3C-546ECFD35598}" v="226" dt="2023-09-01T00:31:18.572"/>
    <p1510:client id="{CEF7F5EE-3DE8-453F-A676-5D3FC12407F5}" v="357" dt="2023-09-07T02:46:48.706"/>
    <p1510:client id="{D7F6D08A-1FEC-4FB3-9581-6C4FBA8B4829}" v="99" dt="2023-08-14T01:48:54.909"/>
    <p1510:client id="{E2F62E71-F0E0-4681-9DBA-B4F0C5619098}" v="1145" dt="2023-08-15T03:02:32.936"/>
    <p1510:client id="{E9313721-CA13-4DAD-81C5-224DEDE82A86}" v="1252" dt="2023-08-14T01:01:16.455"/>
    <p1510:client id="{ED7C2BA4-B773-498F-A4CD-F59A4DB17F2E}" v="351" dt="2023-09-12T03:17:33.259"/>
    <p1510:client id="{EF0076CA-C1F8-4230-B3F7-B84B66B76894}" v="108" dt="2023-08-15T03:12:42.3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9/11/2023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8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7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17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36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28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0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18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80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11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35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050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247FD0E-C93A-490E-9994-C79DC8977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9089" y="1247140"/>
            <a:ext cx="9512395" cy="3450844"/>
          </a:xfrm>
        </p:spPr>
        <p:txBody>
          <a:bodyPr>
            <a:normAutofit/>
          </a:bodyPr>
          <a:lstStyle/>
          <a:p>
            <a:r>
              <a:rPr lang="es-ES" sz="3600" dirty="0"/>
              <a:t>BASE DE DATOS DE SISTEMA DE TICKETS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79089" y="4818126"/>
            <a:ext cx="9512395" cy="1268984"/>
          </a:xfrm>
        </p:spPr>
        <p:txBody>
          <a:bodyPr>
            <a:normAutofit fontScale="92500" lnSpcReduction="10000"/>
          </a:bodyPr>
          <a:lstStyle/>
          <a:p>
            <a:r>
              <a:rPr lang="es-ES" b="1" dirty="0"/>
              <a:t>AUTOR</a:t>
            </a:r>
            <a:r>
              <a:rPr lang="es-ES" dirty="0"/>
              <a:t>: Rodríguez Leandro Hernán</a:t>
            </a:r>
          </a:p>
          <a:p>
            <a:r>
              <a:rPr lang="es-ES" dirty="0"/>
              <a:t>Documentación de base de datos de sistema de tickets creada en el curso de SQL en </a:t>
            </a:r>
            <a:r>
              <a:rPr lang="es-ES" dirty="0" err="1"/>
              <a:t>Coderhouse</a:t>
            </a:r>
            <a:endParaRPr lang="es-E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77B2DF-AF44-4996-BBFD-5DF9162BE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6BECB9-A7FC-400F-8502-97A13BB87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FF2B02-7E13-5774-15EE-9811F77A1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362" y="142018"/>
            <a:ext cx="10564482" cy="33821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666582-DF92-5873-9BD7-20DD6292F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362" y="3628329"/>
            <a:ext cx="10564482" cy="312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759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0965E8-6A0E-1925-3A3C-5E6FB0CA3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079" y="433780"/>
            <a:ext cx="10794520" cy="630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940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A5E02-1266-F633-AD9C-2BE1D3ED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err="1"/>
              <a:t>Permisos</a:t>
            </a:r>
            <a:r>
              <a:rPr lang="en-US" sz="2200" dirty="0"/>
              <a:t> de </a:t>
            </a:r>
            <a:r>
              <a:rPr lang="en-US" sz="2200" err="1"/>
              <a:t>usuario</a:t>
            </a:r>
            <a:endParaRPr lang="en-US" sz="22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905FCF6-5069-3DC8-ADD5-DE54306A8800}"/>
              </a:ext>
            </a:extLst>
          </p:cNvPr>
          <p:cNvSpPr/>
          <p:nvPr/>
        </p:nvSpPr>
        <p:spPr>
          <a:xfrm>
            <a:off x="9421146" y="2567734"/>
            <a:ext cx="2300377" cy="1912188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A2785EC-32F7-B7C9-CDD6-BC79A72D48F2}"/>
              </a:ext>
            </a:extLst>
          </p:cNvPr>
          <p:cNvSpPr/>
          <p:nvPr/>
        </p:nvSpPr>
        <p:spPr>
          <a:xfrm>
            <a:off x="5639900" y="2510224"/>
            <a:ext cx="2300377" cy="1912188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1A4B609-3955-2E72-9D6F-AE8537144362}"/>
              </a:ext>
            </a:extLst>
          </p:cNvPr>
          <p:cNvSpPr/>
          <p:nvPr/>
        </p:nvSpPr>
        <p:spPr>
          <a:xfrm>
            <a:off x="1858656" y="2510225"/>
            <a:ext cx="2300377" cy="1912188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FFFF00"/>
              </a:highlight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4575DEE-B714-9B69-CEE0-629231DB10C2}"/>
              </a:ext>
            </a:extLst>
          </p:cNvPr>
          <p:cNvSpPr/>
          <p:nvPr/>
        </p:nvSpPr>
        <p:spPr>
          <a:xfrm>
            <a:off x="4375306" y="3131817"/>
            <a:ext cx="977660" cy="74762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C86CFB6-ED63-24B4-F806-284E8CC780FD}"/>
              </a:ext>
            </a:extLst>
          </p:cNvPr>
          <p:cNvSpPr/>
          <p:nvPr/>
        </p:nvSpPr>
        <p:spPr>
          <a:xfrm>
            <a:off x="8156551" y="3146194"/>
            <a:ext cx="977660" cy="74762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8C7E17-B7D9-4F46-5223-F91C7DB99B08}"/>
              </a:ext>
            </a:extLst>
          </p:cNvPr>
          <p:cNvSpPr txBox="1"/>
          <p:nvPr/>
        </p:nvSpPr>
        <p:spPr>
          <a:xfrm>
            <a:off x="2169757" y="4729538"/>
            <a:ext cx="16894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Administrador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E090EC-39D4-CE78-BAA2-D27C2B1F6436}"/>
              </a:ext>
            </a:extLst>
          </p:cNvPr>
          <p:cNvSpPr txBox="1"/>
          <p:nvPr/>
        </p:nvSpPr>
        <p:spPr>
          <a:xfrm>
            <a:off x="5951002" y="4729538"/>
            <a:ext cx="16894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Team Leader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BD26F1-3F3A-9A81-E8AA-9DBC50CD3B65}"/>
              </a:ext>
            </a:extLst>
          </p:cNvPr>
          <p:cNvSpPr txBox="1"/>
          <p:nvPr/>
        </p:nvSpPr>
        <p:spPr>
          <a:xfrm>
            <a:off x="9976664" y="4729539"/>
            <a:ext cx="12581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Operador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1C35D3-5E63-89FE-BBAC-A766308F8083}"/>
              </a:ext>
            </a:extLst>
          </p:cNvPr>
          <p:cNvSpPr txBox="1"/>
          <p:nvPr/>
        </p:nvSpPr>
        <p:spPr>
          <a:xfrm>
            <a:off x="2456693" y="3173725"/>
            <a:ext cx="170234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b="1" dirty="0"/>
              <a:t>100%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5BA08F-C0F6-799F-0B9B-B9878FFF69DF}"/>
              </a:ext>
            </a:extLst>
          </p:cNvPr>
          <p:cNvSpPr txBox="1"/>
          <p:nvPr/>
        </p:nvSpPr>
        <p:spPr>
          <a:xfrm>
            <a:off x="6209183" y="3231234"/>
            <a:ext cx="168796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b="1"/>
              <a:t>50%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87CA70-AC7B-7432-79AA-B76446C40480}"/>
              </a:ext>
            </a:extLst>
          </p:cNvPr>
          <p:cNvSpPr txBox="1"/>
          <p:nvPr/>
        </p:nvSpPr>
        <p:spPr>
          <a:xfrm>
            <a:off x="9976051" y="3216857"/>
            <a:ext cx="170234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b="1" dirty="0"/>
              <a:t>31,3%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CFC80D-45BF-AE49-CBB6-F9C8EFA774DB}"/>
              </a:ext>
            </a:extLst>
          </p:cNvPr>
          <p:cNvSpPr txBox="1"/>
          <p:nvPr/>
        </p:nvSpPr>
        <p:spPr>
          <a:xfrm>
            <a:off x="1945531" y="5528552"/>
            <a:ext cx="9338553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 err="1"/>
              <a:t>Porcentajes</a:t>
            </a:r>
            <a:r>
              <a:rPr lang="en-US" sz="2200" dirty="0"/>
              <a:t> de </a:t>
            </a:r>
            <a:r>
              <a:rPr lang="en-US" sz="2200" dirty="0" err="1"/>
              <a:t>acceso</a:t>
            </a:r>
            <a:r>
              <a:rPr lang="en-US" sz="2200" dirty="0"/>
              <a:t> a </a:t>
            </a:r>
            <a:r>
              <a:rPr lang="en-US" sz="2200" dirty="0" err="1"/>
              <a:t>tablas</a:t>
            </a:r>
            <a:r>
              <a:rPr lang="en-US" sz="2200" dirty="0"/>
              <a:t> </a:t>
            </a:r>
            <a:r>
              <a:rPr lang="en-US" sz="2200" dirty="0" err="1"/>
              <a:t>segun</a:t>
            </a:r>
            <a:r>
              <a:rPr lang="en-US" sz="2200" dirty="0"/>
              <a:t> </a:t>
            </a:r>
            <a:r>
              <a:rPr lang="en-US" sz="2200" dirty="0" err="1"/>
              <a:t>rol</a:t>
            </a:r>
            <a:r>
              <a:rPr lang="en-US" sz="2200" dirty="0"/>
              <a:t> de </a:t>
            </a:r>
            <a:r>
              <a:rPr lang="en-US" sz="2200" dirty="0" err="1"/>
              <a:t>usuario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3814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D8C60-7C99-9A9A-1E59-ADCB9E6E8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Vistas: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016AD-638B-73B9-DBCF-85939A0FD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153601"/>
            <a:ext cx="10320576" cy="549328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en-US" b="1" err="1">
                <a:ea typeface="+mn-lt"/>
                <a:cs typeface="+mn-lt"/>
              </a:rPr>
              <a:t>ListarTickets_vw</a:t>
            </a:r>
            <a:r>
              <a:rPr lang="en-US" b="1" dirty="0">
                <a:ea typeface="+mn-lt"/>
                <a:cs typeface="+mn-lt"/>
              </a:rPr>
              <a:t>: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lista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los</a:t>
            </a:r>
            <a:r>
              <a:rPr lang="en-US" dirty="0">
                <a:ea typeface="+mn-lt"/>
                <a:cs typeface="+mn-lt"/>
              </a:rPr>
              <a:t> tickets con </a:t>
            </a:r>
            <a:r>
              <a:rPr lang="en-US" err="1">
                <a:ea typeface="+mn-lt"/>
                <a:cs typeface="+mn-lt"/>
              </a:rPr>
              <a:t>todo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contenido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b="1" dirty="0" err="1">
                <a:ea typeface="+mn-lt"/>
                <a:cs typeface="+mn-lt"/>
              </a:rPr>
              <a:t>List_contact_vw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 err="1">
                <a:ea typeface="+mn-lt"/>
                <a:cs typeface="+mn-lt"/>
              </a:rPr>
              <a:t>lista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operadores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bbdd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b="1" dirty="0" err="1">
                <a:ea typeface="+mn-lt"/>
                <a:cs typeface="+mn-lt"/>
              </a:rPr>
              <a:t>List_empresas_vw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 err="1">
                <a:ea typeface="+mn-lt"/>
                <a:cs typeface="+mn-lt"/>
              </a:rPr>
              <a:t>lista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empresas</a:t>
            </a:r>
            <a:r>
              <a:rPr lang="en-US" dirty="0">
                <a:ea typeface="+mn-lt"/>
                <a:cs typeface="+mn-lt"/>
              </a:rPr>
              <a:t> dadas de </a:t>
            </a:r>
            <a:r>
              <a:rPr lang="en-US" dirty="0" err="1">
                <a:ea typeface="+mn-lt"/>
                <a:cs typeface="+mn-lt"/>
              </a:rPr>
              <a:t>alta</a:t>
            </a:r>
            <a:endParaRPr lang="en-US" dirty="0">
              <a:ea typeface="+mn-lt"/>
              <a:cs typeface="+mn-lt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en-US" b="1" dirty="0" err="1">
                <a:ea typeface="+mn-lt"/>
                <a:cs typeface="+mn-lt"/>
              </a:rPr>
              <a:t>List_operator_vw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 err="1">
                <a:ea typeface="+mn-lt"/>
                <a:cs typeface="+mn-lt"/>
              </a:rPr>
              <a:t>lista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operadores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sistema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b="1" err="1">
                <a:ea typeface="+mn-lt"/>
                <a:cs typeface="+mn-lt"/>
              </a:rPr>
              <a:t>Tickets_successful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err="1">
                <a:ea typeface="+mn-lt"/>
                <a:cs typeface="+mn-lt"/>
              </a:rPr>
              <a:t>lista</a:t>
            </a:r>
            <a:r>
              <a:rPr lang="en-US" dirty="0">
                <a:ea typeface="+mn-lt"/>
                <a:cs typeface="+mn-lt"/>
              </a:rPr>
              <a:t> de tickets </a:t>
            </a:r>
            <a:r>
              <a:rPr lang="en-US" err="1">
                <a:ea typeface="+mn-lt"/>
                <a:cs typeface="+mn-lt"/>
              </a:rPr>
              <a:t>solucionados</a:t>
            </a:r>
            <a:r>
              <a:rPr lang="en-US" dirty="0">
                <a:ea typeface="+mn-lt"/>
                <a:cs typeface="+mn-lt"/>
              </a:rPr>
              <a:t> con </a:t>
            </a:r>
            <a:r>
              <a:rPr lang="en-US" err="1">
                <a:ea typeface="+mn-lt"/>
                <a:cs typeface="+mn-lt"/>
              </a:rPr>
              <a:t>su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operador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determinado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b="1" dirty="0" err="1"/>
              <a:t>Tickets_closed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de tickets con </a:t>
            </a:r>
            <a:r>
              <a:rPr lang="en-US" dirty="0" err="1"/>
              <a:t>estado</a:t>
            </a:r>
            <a:r>
              <a:rPr lang="en-US" dirty="0"/>
              <a:t> </a:t>
            </a:r>
            <a:r>
              <a:rPr lang="en-US" dirty="0" err="1"/>
              <a:t>cerrado</a:t>
            </a:r>
            <a:endParaRPr lang="en-US"/>
          </a:p>
          <a:p>
            <a:pPr>
              <a:buFont typeface="Calibri" panose="020B0604020202020204" pitchFamily="34" charset="0"/>
              <a:buChar char="-"/>
            </a:pPr>
            <a:r>
              <a:rPr lang="en-US" b="1" dirty="0" err="1">
                <a:ea typeface="+mn-lt"/>
                <a:cs typeface="+mn-lt"/>
              </a:rPr>
              <a:t>Tickets_open_analisys</a:t>
            </a:r>
            <a:r>
              <a:rPr lang="en-US" b="1" dirty="0">
                <a:ea typeface="+mn-lt"/>
                <a:cs typeface="+mn-lt"/>
              </a:rPr>
              <a:t>: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lista</a:t>
            </a:r>
            <a:r>
              <a:rPr lang="en-US" dirty="0">
                <a:ea typeface="+mn-lt"/>
                <a:cs typeface="+mn-lt"/>
              </a:rPr>
              <a:t> de tickets </a:t>
            </a:r>
            <a:r>
              <a:rPr lang="en-US" dirty="0" err="1">
                <a:ea typeface="+mn-lt"/>
                <a:cs typeface="+mn-lt"/>
              </a:rPr>
              <a:t>abiertos</a:t>
            </a:r>
            <a:r>
              <a:rPr lang="en-US" dirty="0">
                <a:ea typeface="+mn-lt"/>
                <a:cs typeface="+mn-lt"/>
              </a:rPr>
              <a:t> y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analisis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b="1" err="1">
                <a:ea typeface="+mn-lt"/>
                <a:cs typeface="+mn-lt"/>
              </a:rPr>
              <a:t>Tickets_empresa</a:t>
            </a:r>
            <a:r>
              <a:rPr lang="en-US" b="1">
                <a:ea typeface="+mn-lt"/>
                <a:cs typeface="+mn-lt"/>
              </a:rPr>
              <a:t>: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lista</a:t>
            </a:r>
            <a:r>
              <a:rPr lang="en-US">
                <a:ea typeface="+mn-lt"/>
                <a:cs typeface="+mn-lt"/>
              </a:rPr>
              <a:t> de tickets </a:t>
            </a:r>
            <a:r>
              <a:rPr lang="en-US" err="1">
                <a:ea typeface="+mn-lt"/>
                <a:cs typeface="+mn-lt"/>
              </a:rPr>
              <a:t>por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cada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empresa</a:t>
            </a:r>
            <a:endParaRPr lang="en-US">
              <a:ea typeface="+mn-lt"/>
              <a:cs typeface="+mn-lt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en-US" b="1" dirty="0" err="1">
                <a:ea typeface="+mn-lt"/>
                <a:cs typeface="+mn-lt"/>
              </a:rPr>
              <a:t>Tickets_count_empresa</a:t>
            </a:r>
            <a:r>
              <a:rPr lang="en-US" b="1" dirty="0">
                <a:ea typeface="+mn-lt"/>
                <a:cs typeface="+mn-lt"/>
              </a:rPr>
              <a:t>: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contador</a:t>
            </a:r>
            <a:r>
              <a:rPr lang="en-US" dirty="0">
                <a:ea typeface="+mn-lt"/>
                <a:cs typeface="+mn-lt"/>
              </a:rPr>
              <a:t> de tickets </a:t>
            </a:r>
            <a:r>
              <a:rPr lang="en-US" dirty="0" err="1">
                <a:ea typeface="+mn-lt"/>
                <a:cs typeface="+mn-lt"/>
              </a:rPr>
              <a:t>por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empresa</a:t>
            </a:r>
            <a:endParaRPr lang="en-US" dirty="0">
              <a:ea typeface="+mn-lt"/>
              <a:cs typeface="+mn-lt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en-US" b="1" dirty="0" err="1">
                <a:ea typeface="+mn-lt"/>
                <a:cs typeface="+mn-lt"/>
              </a:rPr>
              <a:t>Tickets_employees</a:t>
            </a:r>
            <a:r>
              <a:rPr lang="en-US" b="1" dirty="0">
                <a:ea typeface="+mn-lt"/>
                <a:cs typeface="+mn-lt"/>
              </a:rPr>
              <a:t>: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lista</a:t>
            </a:r>
            <a:r>
              <a:rPr lang="en-US" dirty="0">
                <a:ea typeface="+mn-lt"/>
                <a:cs typeface="+mn-lt"/>
              </a:rPr>
              <a:t> de tickets </a:t>
            </a:r>
            <a:r>
              <a:rPr lang="en-US" dirty="0" err="1">
                <a:ea typeface="+mn-lt"/>
                <a:cs typeface="+mn-lt"/>
              </a:rPr>
              <a:t>por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operador</a:t>
            </a:r>
            <a:endParaRPr lang="en-US" dirty="0">
              <a:ea typeface="+mn-lt"/>
              <a:cs typeface="+mn-lt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en-US" b="1" dirty="0" err="1">
                <a:ea typeface="+mn-lt"/>
                <a:cs typeface="+mn-lt"/>
              </a:rPr>
              <a:t>Tickets_count_employees</a:t>
            </a:r>
            <a:r>
              <a:rPr lang="en-US" b="1" dirty="0">
                <a:ea typeface="+mn-lt"/>
                <a:cs typeface="+mn-lt"/>
              </a:rPr>
              <a:t>: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contador</a:t>
            </a:r>
            <a:r>
              <a:rPr lang="en-US" dirty="0">
                <a:ea typeface="+mn-lt"/>
                <a:cs typeface="+mn-lt"/>
              </a:rPr>
              <a:t> de tickets </a:t>
            </a:r>
            <a:r>
              <a:rPr lang="en-US" dirty="0" err="1">
                <a:ea typeface="+mn-lt"/>
                <a:cs typeface="+mn-lt"/>
              </a:rPr>
              <a:t>por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operador</a:t>
            </a:r>
            <a:endParaRPr lang="en-US" dirty="0">
              <a:ea typeface="+mn-lt"/>
              <a:cs typeface="+mn-lt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en-US" b="1" err="1">
                <a:ea typeface="+mn-lt"/>
                <a:cs typeface="+mn-lt"/>
              </a:rPr>
              <a:t>Tickets_count_status</a:t>
            </a:r>
            <a:r>
              <a:rPr lang="en-US" b="1">
                <a:ea typeface="+mn-lt"/>
                <a:cs typeface="+mn-lt"/>
              </a:rPr>
              <a:t>:</a:t>
            </a:r>
            <a:r>
              <a:rPr lang="en-US" dirty="0">
                <a:ea typeface="+mn-lt"/>
                <a:cs typeface="+mn-lt"/>
              </a:rPr>
              <a:t>  </a:t>
            </a:r>
            <a:r>
              <a:rPr lang="en-US" err="1">
                <a:ea typeface="+mn-lt"/>
                <a:cs typeface="+mn-lt"/>
              </a:rPr>
              <a:t>contador</a:t>
            </a:r>
            <a:r>
              <a:rPr lang="en-US" dirty="0">
                <a:ea typeface="+mn-lt"/>
                <a:cs typeface="+mn-lt"/>
              </a:rPr>
              <a:t> de tickets </a:t>
            </a:r>
            <a:r>
              <a:rPr lang="en-US" err="1">
                <a:ea typeface="+mn-lt"/>
                <a:cs typeface="+mn-lt"/>
              </a:rPr>
              <a:t>por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estados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>
              <a:buFont typeface="Calibri" panose="020B0604020202020204" pitchFamily="34" charset="0"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077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52FD24-ABA1-EAF8-F9E0-B7B422665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936" y="182192"/>
            <a:ext cx="4018219" cy="1550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err="1"/>
              <a:t>Visualizacion</a:t>
            </a:r>
            <a:r>
              <a:rPr lang="en-US" sz="2200" dirty="0"/>
              <a:t> de </a:t>
            </a:r>
            <a:r>
              <a:rPr lang="en-US" sz="2200" err="1"/>
              <a:t>los</a:t>
            </a:r>
            <a:r>
              <a:rPr lang="en-US" sz="2200" dirty="0"/>
              <a:t> </a:t>
            </a:r>
            <a:r>
              <a:rPr lang="en-US" sz="2200" err="1"/>
              <a:t>estados</a:t>
            </a:r>
            <a:r>
              <a:rPr lang="en-US" sz="2200" dirty="0"/>
              <a:t> de tickets: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4DB171-F3E4-0BF9-1147-075735282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1" y="889782"/>
            <a:ext cx="10118783" cy="588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445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19B8FB-CFEE-910E-12E9-55FFF7A9E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4067909" cy="1550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Vista de tickets x </a:t>
            </a:r>
            <a:r>
              <a:rPr lang="en-US" sz="2200" err="1"/>
              <a:t>empresas</a:t>
            </a:r>
            <a:r>
              <a:rPr lang="en-US" sz="2200" dirty="0"/>
              <a:t>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B13762-8820-EC2A-A40F-A1D7A6D69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136" y="1022436"/>
            <a:ext cx="10291313" cy="557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280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682D9-12C8-5C3B-8E8E-D06EB9285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 err="1"/>
              <a:t>Funciones</a:t>
            </a:r>
            <a:r>
              <a:rPr lang="en-US" sz="2200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95AD2-699C-0C24-6427-92237FB81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en-US" b="1" dirty="0" err="1">
                <a:ea typeface="+mn-lt"/>
                <a:cs typeface="+mn-lt"/>
              </a:rPr>
              <a:t>Tickets_x_operador</a:t>
            </a:r>
            <a:r>
              <a:rPr lang="en-US" dirty="0">
                <a:ea typeface="+mn-lt"/>
                <a:cs typeface="+mn-lt"/>
              </a:rPr>
              <a:t>: total de tickets </a:t>
            </a:r>
            <a:r>
              <a:rPr lang="en-US" dirty="0" err="1">
                <a:ea typeface="+mn-lt"/>
                <a:cs typeface="+mn-lt"/>
              </a:rPr>
              <a:t>creados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operador</a:t>
            </a:r>
            <a:r>
              <a:rPr lang="en-US" dirty="0">
                <a:ea typeface="+mn-lt"/>
                <a:cs typeface="+mn-lt"/>
              </a:rPr>
              <a:t> que </a:t>
            </a:r>
            <a:r>
              <a:rPr lang="en-US" dirty="0" err="1">
                <a:ea typeface="+mn-lt"/>
                <a:cs typeface="+mn-lt"/>
              </a:rPr>
              <a:t>yo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elijo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ingresando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ID.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b="1" dirty="0" err="1"/>
              <a:t>Eficiencia</a:t>
            </a:r>
            <a:r>
              <a:rPr lang="en-US" b="1" dirty="0" err="1">
                <a:ea typeface="+mn-lt"/>
                <a:cs typeface="+mn-lt"/>
              </a:rPr>
              <a:t>_operador</a:t>
            </a:r>
            <a:r>
              <a:rPr lang="en-US" b="1" dirty="0">
                <a:ea typeface="+mn-lt"/>
                <a:cs typeface="+mn-lt"/>
              </a:rPr>
              <a:t>: </a:t>
            </a:r>
            <a:r>
              <a:rPr lang="en-US" dirty="0" err="1">
                <a:ea typeface="+mn-lt"/>
                <a:cs typeface="+mn-lt"/>
              </a:rPr>
              <a:t>porcentaje</a:t>
            </a:r>
            <a:r>
              <a:rPr lang="en-US" dirty="0">
                <a:ea typeface="+mn-lt"/>
                <a:cs typeface="+mn-lt"/>
              </a:rPr>
              <a:t> de tickets </a:t>
            </a:r>
            <a:r>
              <a:rPr lang="en-US" dirty="0" err="1">
                <a:ea typeface="+mn-lt"/>
                <a:cs typeface="+mn-lt"/>
              </a:rPr>
              <a:t>solucionados</a:t>
            </a:r>
            <a:r>
              <a:rPr lang="en-US" dirty="0">
                <a:ea typeface="+mn-lt"/>
                <a:cs typeface="+mn-lt"/>
              </a:rPr>
              <a:t> + </a:t>
            </a:r>
            <a:r>
              <a:rPr lang="en-US" dirty="0" err="1">
                <a:ea typeface="+mn-lt"/>
                <a:cs typeface="+mn-lt"/>
              </a:rPr>
              <a:t>cerrados</a:t>
            </a:r>
            <a:r>
              <a:rPr lang="en-US" dirty="0">
                <a:ea typeface="+mn-lt"/>
                <a:cs typeface="+mn-lt"/>
              </a:rPr>
              <a:t> y + </a:t>
            </a:r>
            <a:r>
              <a:rPr lang="en-US" dirty="0" err="1">
                <a:ea typeface="+mn-lt"/>
                <a:cs typeface="+mn-lt"/>
              </a:rPr>
              <a:t>rechazados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segun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operador</a:t>
            </a:r>
            <a:r>
              <a:rPr lang="en-US" dirty="0">
                <a:ea typeface="+mn-lt"/>
                <a:cs typeface="+mn-lt"/>
              </a:rPr>
              <a:t> que </a:t>
            </a:r>
            <a:r>
              <a:rPr lang="en-US" dirty="0" err="1">
                <a:ea typeface="+mn-lt"/>
                <a:cs typeface="+mn-lt"/>
              </a:rPr>
              <a:t>elijo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b="1" err="1">
                <a:ea typeface="+mn-lt"/>
                <a:cs typeface="+mn-lt"/>
              </a:rPr>
              <a:t>f_random</a:t>
            </a:r>
            <a:r>
              <a:rPr lang="en-US" b="1" dirty="0">
                <a:ea typeface="+mn-lt"/>
                <a:cs typeface="+mn-lt"/>
              </a:rPr>
              <a:t>()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err="1">
                <a:ea typeface="+mn-lt"/>
                <a:cs typeface="+mn-lt"/>
              </a:rPr>
              <a:t>funcion</a:t>
            </a:r>
            <a:r>
              <a:rPr lang="en-US" dirty="0">
                <a:ea typeface="+mn-lt"/>
                <a:cs typeface="+mn-lt"/>
              </a:rPr>
              <a:t> que </a:t>
            </a:r>
            <a:r>
              <a:rPr lang="en-US" err="1">
                <a:ea typeface="+mn-lt"/>
                <a:cs typeface="+mn-lt"/>
              </a:rPr>
              <a:t>devuelve</a:t>
            </a:r>
            <a:r>
              <a:rPr lang="en-US" dirty="0">
                <a:ea typeface="+mn-lt"/>
                <a:cs typeface="+mn-lt"/>
              </a:rPr>
              <a:t> un int </a:t>
            </a:r>
            <a:r>
              <a:rPr lang="en-US" err="1">
                <a:ea typeface="+mn-lt"/>
                <a:cs typeface="+mn-lt"/>
              </a:rPr>
              <a:t>aleatorio</a:t>
            </a:r>
            <a:r>
              <a:rPr lang="en-US" dirty="0">
                <a:ea typeface="+mn-lt"/>
                <a:cs typeface="+mn-lt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3444104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8784B-C6B4-F3D6-010D-09C5B5C3E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Store procedure: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6D8BF-1BA9-911F-525F-195BDD174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9597" y="1398017"/>
            <a:ext cx="9486690" cy="47456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err="1">
                <a:ea typeface="+mn-lt"/>
                <a:cs typeface="+mn-lt"/>
              </a:rPr>
              <a:t>SP_Newcomment</a:t>
            </a:r>
            <a:r>
              <a:rPr lang="en-US" dirty="0">
                <a:ea typeface="+mn-lt"/>
                <a:cs typeface="+mn-lt"/>
              </a:rPr>
              <a:t>: Nuevo </a:t>
            </a:r>
            <a:r>
              <a:rPr lang="en-US" err="1">
                <a:ea typeface="+mn-lt"/>
                <a:cs typeface="+mn-lt"/>
              </a:rPr>
              <a:t>comentario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un ticket, </a:t>
            </a:r>
            <a:r>
              <a:rPr lang="en-US" err="1">
                <a:ea typeface="+mn-lt"/>
                <a:cs typeface="+mn-lt"/>
              </a:rPr>
              <a:t>solicita</a:t>
            </a:r>
            <a:r>
              <a:rPr lang="en-US" dirty="0">
                <a:ea typeface="+mn-lt"/>
                <a:cs typeface="+mn-lt"/>
              </a:rPr>
              <a:t> ID de </a:t>
            </a:r>
            <a:r>
              <a:rPr lang="en-US" err="1">
                <a:ea typeface="+mn-lt"/>
                <a:cs typeface="+mn-lt"/>
              </a:rPr>
              <a:t>operador</a:t>
            </a:r>
            <a:r>
              <a:rPr lang="en-US" dirty="0">
                <a:ea typeface="+mn-lt"/>
                <a:cs typeface="+mn-lt"/>
              </a:rPr>
              <a:t>, ticket e </a:t>
            </a:r>
            <a:r>
              <a:rPr lang="en-US" err="1">
                <a:ea typeface="+mn-lt"/>
                <a:cs typeface="+mn-lt"/>
              </a:rPr>
              <a:t>ingresa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texto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r>
              <a:rPr lang="en-US" b="1" err="1">
                <a:ea typeface="+mn-lt"/>
                <a:cs typeface="+mn-lt"/>
              </a:rPr>
              <a:t>SP_SolucionarComentario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err="1">
                <a:ea typeface="+mn-lt"/>
                <a:cs typeface="+mn-lt"/>
              </a:rPr>
              <a:t>sp</a:t>
            </a:r>
            <a:r>
              <a:rPr lang="en-US" dirty="0">
                <a:ea typeface="+mn-lt"/>
                <a:cs typeface="+mn-lt"/>
              </a:rPr>
              <a:t> que se </a:t>
            </a:r>
            <a:r>
              <a:rPr lang="en-US" err="1">
                <a:ea typeface="+mn-lt"/>
                <a:cs typeface="+mn-lt"/>
              </a:rPr>
              <a:t>utiliza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err="1">
                <a:ea typeface="+mn-lt"/>
                <a:cs typeface="+mn-lt"/>
              </a:rPr>
              <a:t>solucionar</a:t>
            </a:r>
            <a:r>
              <a:rPr lang="en-US" dirty="0">
                <a:ea typeface="+mn-lt"/>
                <a:cs typeface="+mn-lt"/>
              </a:rPr>
              <a:t> un </a:t>
            </a:r>
            <a:r>
              <a:rPr lang="en-US" err="1">
                <a:ea typeface="+mn-lt"/>
                <a:cs typeface="+mn-lt"/>
              </a:rPr>
              <a:t>comentario</a:t>
            </a:r>
            <a:r>
              <a:rPr lang="en-US" dirty="0">
                <a:ea typeface="+mn-lt"/>
                <a:cs typeface="+mn-lt"/>
              </a:rPr>
              <a:t> con </a:t>
            </a:r>
            <a:r>
              <a:rPr lang="en-US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ID del </a:t>
            </a:r>
            <a:r>
              <a:rPr lang="en-US" err="1">
                <a:ea typeface="+mn-lt"/>
                <a:cs typeface="+mn-lt"/>
              </a:rPr>
              <a:t>mismo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r>
              <a:rPr lang="en-US" b="1" err="1">
                <a:ea typeface="+mn-lt"/>
                <a:cs typeface="+mn-lt"/>
              </a:rPr>
              <a:t>SP_SolucionarTicket</a:t>
            </a:r>
            <a:r>
              <a:rPr lang="en-US" b="1" dirty="0">
                <a:ea typeface="+mn-lt"/>
                <a:cs typeface="+mn-lt"/>
              </a:rPr>
              <a:t>: </a:t>
            </a:r>
            <a:r>
              <a:rPr lang="en-US" dirty="0">
                <a:ea typeface="+mn-lt"/>
                <a:cs typeface="+mn-lt"/>
              </a:rPr>
              <a:t>cambia </a:t>
            </a:r>
            <a:r>
              <a:rPr lang="en-US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estado</a:t>
            </a:r>
            <a:r>
              <a:rPr lang="en-US" dirty="0">
                <a:ea typeface="+mn-lt"/>
                <a:cs typeface="+mn-lt"/>
              </a:rPr>
              <a:t> del ticket a 3 = </a:t>
            </a:r>
            <a:r>
              <a:rPr lang="en-US" err="1">
                <a:ea typeface="+mn-lt"/>
                <a:cs typeface="+mn-lt"/>
              </a:rPr>
              <a:t>solucionado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agrega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fecha_fin</a:t>
            </a:r>
            <a:r>
              <a:rPr lang="en-US" dirty="0">
                <a:ea typeface="+mn-lt"/>
                <a:cs typeface="+mn-lt"/>
              </a:rPr>
              <a:t> al ticket. Cambia </a:t>
            </a:r>
            <a:r>
              <a:rPr lang="en-US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operador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ticket </a:t>
            </a:r>
            <a:r>
              <a:rPr lang="en-US" err="1">
                <a:ea typeface="+mn-lt"/>
                <a:cs typeface="+mn-lt"/>
              </a:rPr>
              <a:t>asi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queda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asignado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que lo </a:t>
            </a:r>
            <a:r>
              <a:rPr lang="en-US" err="1">
                <a:ea typeface="+mn-lt"/>
                <a:cs typeface="+mn-lt"/>
              </a:rPr>
              <a:t>resuelve</a:t>
            </a:r>
            <a:r>
              <a:rPr lang="en-US" dirty="0">
                <a:ea typeface="+mn-lt"/>
                <a:cs typeface="+mn-lt"/>
              </a:rPr>
              <a:t>, sea o no </a:t>
            </a:r>
            <a:r>
              <a:rPr lang="en-US" err="1">
                <a:ea typeface="+mn-lt"/>
                <a:cs typeface="+mn-lt"/>
              </a:rPr>
              <a:t>su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comentario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r>
              <a:rPr lang="en-US" b="1" dirty="0" err="1">
                <a:ea typeface="+mn-lt"/>
                <a:cs typeface="+mn-lt"/>
              </a:rPr>
              <a:t>SP_Solucionar</a:t>
            </a:r>
            <a:r>
              <a:rPr lang="en-US" b="1" dirty="0">
                <a:ea typeface="+mn-lt"/>
                <a:cs typeface="+mn-lt"/>
              </a:rPr>
              <a:t>: l</a:t>
            </a:r>
            <a:r>
              <a:rPr lang="en-US" dirty="0">
                <a:ea typeface="+mn-lt"/>
                <a:cs typeface="+mn-lt"/>
              </a:rPr>
              <a:t>lama a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SP_SolucionarTicket</a:t>
            </a:r>
            <a:r>
              <a:rPr lang="en-US" dirty="0">
                <a:ea typeface="+mn-lt"/>
                <a:cs typeface="+mn-lt"/>
              </a:rPr>
              <a:t> y </a:t>
            </a:r>
            <a:r>
              <a:rPr lang="en-US" dirty="0" err="1">
                <a:ea typeface="+mn-lt"/>
                <a:cs typeface="+mn-lt"/>
              </a:rPr>
              <a:t>SP_SolucionarComentario</a:t>
            </a:r>
            <a:r>
              <a:rPr lang="en-US" dirty="0">
                <a:ea typeface="+mn-lt"/>
                <a:cs typeface="+mn-lt"/>
              </a:rPr>
              <a:t> para que se </a:t>
            </a:r>
            <a:r>
              <a:rPr lang="en-US" dirty="0" err="1">
                <a:ea typeface="+mn-lt"/>
                <a:cs typeface="+mn-lt"/>
              </a:rPr>
              <a:t>ejecuten</a:t>
            </a:r>
            <a:r>
              <a:rPr lang="en-US" dirty="0">
                <a:ea typeface="+mn-lt"/>
                <a:cs typeface="+mn-lt"/>
              </a:rPr>
              <a:t> al </a:t>
            </a:r>
            <a:r>
              <a:rPr lang="en-US" dirty="0" err="1">
                <a:ea typeface="+mn-lt"/>
                <a:cs typeface="+mn-lt"/>
              </a:rPr>
              <a:t>mismo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tiempo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422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75B1E-4988-8FCA-255D-6FB854565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3333" y="722280"/>
            <a:ext cx="10176803" cy="392615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 dirty="0" err="1">
                <a:ea typeface="+mn-lt"/>
                <a:cs typeface="+mn-lt"/>
              </a:rPr>
              <a:t>SP_AltaTicket</a:t>
            </a:r>
            <a:r>
              <a:rPr lang="en-US" b="1" dirty="0">
                <a:ea typeface="+mn-lt"/>
                <a:cs typeface="+mn-lt"/>
              </a:rPr>
              <a:t>: </a:t>
            </a:r>
            <a:r>
              <a:rPr lang="en-US" dirty="0" err="1">
                <a:ea typeface="+mn-lt"/>
                <a:cs typeface="+mn-lt"/>
              </a:rPr>
              <a:t>sp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alta</a:t>
            </a:r>
            <a:r>
              <a:rPr lang="en-US" dirty="0">
                <a:ea typeface="+mn-lt"/>
                <a:cs typeface="+mn-lt"/>
              </a:rPr>
              <a:t> de un ticket </a:t>
            </a:r>
            <a:r>
              <a:rPr lang="en-US" dirty="0" err="1">
                <a:ea typeface="+mn-lt"/>
                <a:cs typeface="+mn-lt"/>
              </a:rPr>
              <a:t>donde</a:t>
            </a:r>
            <a:r>
              <a:rPr lang="en-US" dirty="0">
                <a:ea typeface="+mn-lt"/>
                <a:cs typeface="+mn-lt"/>
              </a:rPr>
              <a:t> me </a:t>
            </a:r>
            <a:r>
              <a:rPr lang="en-US" dirty="0" err="1">
                <a:ea typeface="+mn-lt"/>
                <a:cs typeface="+mn-lt"/>
              </a:rPr>
              <a:t>pide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todos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los</a:t>
            </a:r>
            <a:r>
              <a:rPr lang="en-US" dirty="0">
                <a:ea typeface="+mn-lt"/>
                <a:cs typeface="+mn-lt"/>
              </a:rPr>
              <a:t> ID. (se </a:t>
            </a:r>
            <a:r>
              <a:rPr lang="en-US" dirty="0" err="1">
                <a:ea typeface="+mn-lt"/>
                <a:cs typeface="+mn-lt"/>
              </a:rPr>
              <a:t>debe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modificar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ya</a:t>
            </a:r>
            <a:r>
              <a:rPr lang="en-US" dirty="0">
                <a:ea typeface="+mn-lt"/>
                <a:cs typeface="+mn-lt"/>
              </a:rPr>
              <a:t> que hay campos que no </a:t>
            </a:r>
            <a:r>
              <a:rPr lang="en-US" dirty="0" err="1">
                <a:ea typeface="+mn-lt"/>
                <a:cs typeface="+mn-lt"/>
              </a:rPr>
              <a:t>debe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pedir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id </a:t>
            </a:r>
            <a:r>
              <a:rPr lang="en-US" dirty="0" err="1">
                <a:ea typeface="+mn-lt"/>
                <a:cs typeface="+mn-lt"/>
              </a:rPr>
              <a:t>sino</a:t>
            </a:r>
            <a:r>
              <a:rPr lang="en-US" dirty="0">
                <a:ea typeface="+mn-lt"/>
                <a:cs typeface="+mn-lt"/>
              </a:rPr>
              <a:t> que se </a:t>
            </a:r>
            <a:r>
              <a:rPr lang="en-US" dirty="0" err="1">
                <a:ea typeface="+mn-lt"/>
                <a:cs typeface="+mn-lt"/>
              </a:rPr>
              <a:t>deben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setear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automaticamente</a:t>
            </a:r>
            <a:r>
              <a:rPr lang="en-US" dirty="0">
                <a:ea typeface="+mn-lt"/>
                <a:cs typeface="+mn-lt"/>
              </a:rPr>
              <a:t>).</a:t>
            </a:r>
            <a:endParaRPr lang="en-US" b="1" dirty="0">
              <a:ea typeface="+mn-lt"/>
              <a:cs typeface="+mn-lt"/>
            </a:endParaRPr>
          </a:p>
          <a:p>
            <a:r>
              <a:rPr lang="en-US" b="1" err="1">
                <a:ea typeface="+mn-lt"/>
                <a:cs typeface="+mn-lt"/>
              </a:rPr>
              <a:t>SP_Reopen_ticket</a:t>
            </a:r>
            <a:r>
              <a:rPr lang="en-US" b="1" dirty="0">
                <a:ea typeface="+mn-lt"/>
                <a:cs typeface="+mn-lt"/>
              </a:rPr>
              <a:t>: </a:t>
            </a:r>
            <a:r>
              <a:rPr lang="en-US" err="1">
                <a:ea typeface="+mn-lt"/>
                <a:cs typeface="+mn-lt"/>
              </a:rPr>
              <a:t>sp</a:t>
            </a:r>
            <a:r>
              <a:rPr lang="en-US" dirty="0">
                <a:ea typeface="+mn-lt"/>
                <a:cs typeface="+mn-lt"/>
              </a:rPr>
              <a:t> para </a:t>
            </a:r>
            <a:r>
              <a:rPr lang="en-US" err="1">
                <a:ea typeface="+mn-lt"/>
                <a:cs typeface="+mn-lt"/>
              </a:rPr>
              <a:t>rechazar</a:t>
            </a:r>
            <a:r>
              <a:rPr lang="en-US" dirty="0">
                <a:ea typeface="+mn-lt"/>
                <a:cs typeface="+mn-lt"/>
              </a:rPr>
              <a:t> la </a:t>
            </a:r>
            <a:r>
              <a:rPr lang="en-US" err="1">
                <a:ea typeface="+mn-lt"/>
                <a:cs typeface="+mn-lt"/>
              </a:rPr>
              <a:t>solucion</a:t>
            </a:r>
            <a:r>
              <a:rPr lang="en-US" dirty="0">
                <a:ea typeface="+mn-lt"/>
                <a:cs typeface="+mn-lt"/>
              </a:rPr>
              <a:t> de un ticket, se cambia </a:t>
            </a:r>
            <a:r>
              <a:rPr lang="en-US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estado</a:t>
            </a:r>
            <a:r>
              <a:rPr lang="en-US" dirty="0">
                <a:ea typeface="+mn-lt"/>
                <a:cs typeface="+mn-lt"/>
              </a:rPr>
              <a:t> a 1 = </a:t>
            </a:r>
            <a:r>
              <a:rPr lang="en-US" err="1">
                <a:ea typeface="+mn-lt"/>
                <a:cs typeface="+mn-lt"/>
              </a:rPr>
              <a:t>abierto</a:t>
            </a:r>
            <a:r>
              <a:rPr lang="en-US" dirty="0">
                <a:ea typeface="+mn-lt"/>
                <a:cs typeface="+mn-lt"/>
              </a:rPr>
              <a:t>, se </a:t>
            </a:r>
            <a:r>
              <a:rPr lang="en-US" err="1">
                <a:ea typeface="+mn-lt"/>
                <a:cs typeface="+mn-lt"/>
              </a:rPr>
              <a:t>deja</a:t>
            </a:r>
            <a:r>
              <a:rPr lang="en-US" dirty="0">
                <a:ea typeface="+mn-lt"/>
                <a:cs typeface="+mn-lt"/>
              </a:rPr>
              <a:t> null </a:t>
            </a:r>
            <a:r>
              <a:rPr lang="en-US" err="1">
                <a:ea typeface="+mn-lt"/>
                <a:cs typeface="+mn-lt"/>
              </a:rPr>
              <a:t>fecha_fin</a:t>
            </a:r>
            <a:r>
              <a:rPr lang="en-US" dirty="0">
                <a:ea typeface="+mn-lt"/>
                <a:cs typeface="+mn-lt"/>
              </a:rPr>
              <a:t> del ticket y de </a:t>
            </a:r>
            <a:r>
              <a:rPr lang="en-US" err="1">
                <a:ea typeface="+mn-lt"/>
                <a:cs typeface="+mn-lt"/>
              </a:rPr>
              <a:t>comentarios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columna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solucion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tambien</a:t>
            </a:r>
            <a:r>
              <a:rPr lang="en-US" dirty="0">
                <a:ea typeface="+mn-lt"/>
                <a:cs typeface="+mn-lt"/>
              </a:rPr>
              <a:t> se </a:t>
            </a:r>
            <a:r>
              <a:rPr lang="en-US" err="1">
                <a:ea typeface="+mn-lt"/>
                <a:cs typeface="+mn-lt"/>
              </a:rPr>
              <a:t>deja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 null</a:t>
            </a:r>
          </a:p>
          <a:p>
            <a:r>
              <a:rPr lang="en-US" b="1" dirty="0" err="1">
                <a:ea typeface="+mn-lt"/>
                <a:cs typeface="+mn-lt"/>
              </a:rPr>
              <a:t>SP_Closed_ticket</a:t>
            </a:r>
            <a:r>
              <a:rPr lang="en-US" b="1" dirty="0">
                <a:ea typeface="+mn-lt"/>
                <a:cs typeface="+mn-lt"/>
              </a:rPr>
              <a:t>: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sp</a:t>
            </a:r>
            <a:r>
              <a:rPr lang="en-US" dirty="0">
                <a:ea typeface="+mn-lt"/>
                <a:cs typeface="+mn-lt"/>
              </a:rPr>
              <a:t> para </a:t>
            </a:r>
            <a:r>
              <a:rPr lang="en-US" dirty="0" err="1">
                <a:ea typeface="+mn-lt"/>
                <a:cs typeface="+mn-lt"/>
              </a:rPr>
              <a:t>cerrar</a:t>
            </a:r>
            <a:r>
              <a:rPr lang="en-US" dirty="0">
                <a:ea typeface="+mn-lt"/>
                <a:cs typeface="+mn-lt"/>
              </a:rPr>
              <a:t> un ticket, se </a:t>
            </a:r>
            <a:r>
              <a:rPr lang="en-US" dirty="0" err="1">
                <a:ea typeface="+mn-lt"/>
                <a:cs typeface="+mn-lt"/>
              </a:rPr>
              <a:t>ingresa</a:t>
            </a:r>
            <a:r>
              <a:rPr lang="en-US" dirty="0">
                <a:ea typeface="+mn-lt"/>
                <a:cs typeface="+mn-lt"/>
              </a:rPr>
              <a:t> ID.</a:t>
            </a:r>
          </a:p>
          <a:p>
            <a:r>
              <a:rPr lang="en-US" b="1" err="1">
                <a:ea typeface="+mn-lt"/>
                <a:cs typeface="+mn-lt"/>
              </a:rPr>
              <a:t>SP_New_Empresa</a:t>
            </a:r>
            <a:r>
              <a:rPr lang="en-US" b="1" dirty="0">
                <a:ea typeface="+mn-lt"/>
                <a:cs typeface="+mn-lt"/>
              </a:rPr>
              <a:t>: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sp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err="1">
                <a:ea typeface="+mn-lt"/>
                <a:cs typeface="+mn-lt"/>
              </a:rPr>
              <a:t>dar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alta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empresa</a:t>
            </a:r>
            <a:endParaRPr lang="en-US">
              <a:ea typeface="+mn-lt"/>
              <a:cs typeface="+mn-lt"/>
            </a:endParaRPr>
          </a:p>
          <a:p>
            <a:r>
              <a:rPr lang="en-US" b="1" dirty="0" err="1">
                <a:ea typeface="+mn-lt"/>
                <a:cs typeface="+mn-lt"/>
              </a:rPr>
              <a:t>SP_New_Pais</a:t>
            </a:r>
            <a:r>
              <a:rPr lang="en-US" b="1" dirty="0">
                <a:ea typeface="+mn-lt"/>
                <a:cs typeface="+mn-lt"/>
              </a:rPr>
              <a:t>:</a:t>
            </a:r>
            <a:r>
              <a:rPr lang="en-US" dirty="0">
                <a:ea typeface="+mn-lt"/>
                <a:cs typeface="+mn-lt"/>
              </a:rPr>
              <a:t>  </a:t>
            </a:r>
            <a:r>
              <a:rPr lang="en-US" dirty="0" err="1">
                <a:ea typeface="+mn-lt"/>
                <a:cs typeface="+mn-lt"/>
              </a:rPr>
              <a:t>sp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dirty="0" err="1">
                <a:ea typeface="+mn-lt"/>
                <a:cs typeface="+mn-lt"/>
              </a:rPr>
              <a:t>dar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alta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pais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5071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6E7C7-1079-A67C-CA2E-8051D79D9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Trigger: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31D44-776B-EE30-754B-22657D31F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 err="1">
                <a:ea typeface="+mn-lt"/>
                <a:cs typeface="+mn-lt"/>
              </a:rPr>
              <a:t>tr_update_ticket</a:t>
            </a:r>
            <a:r>
              <a:rPr lang="en-US" b="1" dirty="0">
                <a:ea typeface="+mn-lt"/>
                <a:cs typeface="+mn-lt"/>
              </a:rPr>
              <a:t>:</a:t>
            </a:r>
            <a:r>
              <a:rPr lang="en-US" dirty="0">
                <a:ea typeface="+mn-lt"/>
                <a:cs typeface="+mn-lt"/>
              </a:rPr>
              <a:t> se </a:t>
            </a:r>
            <a:r>
              <a:rPr lang="en-US" dirty="0" err="1">
                <a:ea typeface="+mn-lt"/>
                <a:cs typeface="+mn-lt"/>
              </a:rPr>
              <a:t>activa</a:t>
            </a:r>
            <a:r>
              <a:rPr lang="en-US" dirty="0">
                <a:ea typeface="+mn-lt"/>
                <a:cs typeface="+mn-lt"/>
              </a:rPr>
              <a:t> luego de </a:t>
            </a:r>
            <a:r>
              <a:rPr lang="en-US" dirty="0" err="1">
                <a:ea typeface="+mn-lt"/>
                <a:cs typeface="+mn-lt"/>
              </a:rPr>
              <a:t>cambiarse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alguna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columna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algun</a:t>
            </a:r>
            <a:r>
              <a:rPr lang="en-US" dirty="0">
                <a:ea typeface="+mn-lt"/>
                <a:cs typeface="+mn-lt"/>
              </a:rPr>
              <a:t> ticket</a:t>
            </a:r>
            <a:endParaRPr lang="en-US"/>
          </a:p>
          <a:p>
            <a:r>
              <a:rPr lang="en-US" b="1" err="1">
                <a:ea typeface="+mn-lt"/>
                <a:cs typeface="+mn-lt"/>
              </a:rPr>
              <a:t>tr_insert_ticket</a:t>
            </a:r>
            <a:r>
              <a:rPr lang="en-US" b="1" dirty="0">
                <a:ea typeface="+mn-lt"/>
                <a:cs typeface="+mn-lt"/>
              </a:rPr>
              <a:t>:</a:t>
            </a:r>
            <a:r>
              <a:rPr lang="en-US" dirty="0">
                <a:ea typeface="+mn-lt"/>
                <a:cs typeface="+mn-lt"/>
              </a:rPr>
              <a:t> se </a:t>
            </a:r>
            <a:r>
              <a:rPr lang="en-US" err="1">
                <a:ea typeface="+mn-lt"/>
                <a:cs typeface="+mn-lt"/>
              </a:rPr>
              <a:t>activa</a:t>
            </a:r>
            <a:r>
              <a:rPr lang="en-US" dirty="0">
                <a:ea typeface="+mn-lt"/>
                <a:cs typeface="+mn-lt"/>
              </a:rPr>
              <a:t> luego de </a:t>
            </a:r>
            <a:r>
              <a:rPr lang="en-US" err="1">
                <a:ea typeface="+mn-lt"/>
                <a:cs typeface="+mn-lt"/>
              </a:rPr>
              <a:t>insertar</a:t>
            </a:r>
            <a:r>
              <a:rPr lang="en-US" dirty="0">
                <a:ea typeface="+mn-lt"/>
                <a:cs typeface="+mn-lt"/>
              </a:rPr>
              <a:t> un ticket</a:t>
            </a:r>
          </a:p>
          <a:p>
            <a:r>
              <a:rPr lang="en-US" b="1" err="1">
                <a:ea typeface="+mn-lt"/>
                <a:cs typeface="+mn-lt"/>
              </a:rPr>
              <a:t>tr_create_empresa</a:t>
            </a:r>
            <a:r>
              <a:rPr lang="en-US" b="1" dirty="0">
                <a:ea typeface="+mn-lt"/>
                <a:cs typeface="+mn-lt"/>
              </a:rPr>
              <a:t>:</a:t>
            </a:r>
            <a:r>
              <a:rPr lang="en-US" dirty="0">
                <a:ea typeface="+mn-lt"/>
                <a:cs typeface="+mn-lt"/>
              </a:rPr>
              <a:t> se </a:t>
            </a:r>
            <a:r>
              <a:rPr lang="en-US" err="1">
                <a:ea typeface="+mn-lt"/>
                <a:cs typeface="+mn-lt"/>
              </a:rPr>
              <a:t>dispara</a:t>
            </a:r>
            <a:r>
              <a:rPr lang="en-US" dirty="0">
                <a:ea typeface="+mn-lt"/>
                <a:cs typeface="+mn-lt"/>
              </a:rPr>
              <a:t> luego de </a:t>
            </a:r>
            <a:r>
              <a:rPr lang="en-US" err="1">
                <a:ea typeface="+mn-lt"/>
                <a:cs typeface="+mn-lt"/>
              </a:rPr>
              <a:t>crearse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empresa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92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8CF12-4F63-FAAC-E5B3-2EF37FC67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305337"/>
            <a:ext cx="9486690" cy="63271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 err="1"/>
              <a:t>Resumen</a:t>
            </a:r>
            <a:r>
              <a:rPr lang="en-US" dirty="0"/>
              <a:t>: </a:t>
            </a:r>
          </a:p>
          <a:p>
            <a:pPr marL="0" indent="0">
              <a:buNone/>
            </a:pPr>
            <a:r>
              <a:rPr lang="en-US" dirty="0"/>
              <a:t>Se </a:t>
            </a:r>
            <a:r>
              <a:rPr lang="en-US" dirty="0" err="1"/>
              <a:t>presenta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, </a:t>
            </a:r>
            <a:r>
              <a:rPr lang="en-US" dirty="0" err="1"/>
              <a:t>diagrama</a:t>
            </a:r>
            <a:r>
              <a:rPr lang="en-US" dirty="0"/>
              <a:t> </a:t>
            </a:r>
            <a:r>
              <a:rPr lang="en-US" dirty="0" err="1"/>
              <a:t>entidad</a:t>
            </a:r>
            <a:r>
              <a:rPr lang="en-US" dirty="0"/>
              <a:t> </a:t>
            </a:r>
            <a:r>
              <a:rPr lang="en-US" dirty="0" err="1"/>
              <a:t>relacion</a:t>
            </a:r>
            <a:r>
              <a:rPr lang="en-US" dirty="0"/>
              <a:t>, scrips de </a:t>
            </a:r>
            <a:r>
              <a:rPr lang="en-US" dirty="0" err="1"/>
              <a:t>creacion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, </a:t>
            </a:r>
            <a:r>
              <a:rPr lang="en-US" dirty="0" err="1"/>
              <a:t>insercion</a:t>
            </a:r>
            <a:r>
              <a:rPr lang="en-US" dirty="0"/>
              <a:t>, </a:t>
            </a:r>
            <a:r>
              <a:rPr lang="en-US" dirty="0" err="1"/>
              <a:t>funciones</a:t>
            </a:r>
            <a:r>
              <a:rPr lang="en-US" dirty="0"/>
              <a:t>, vistas, store procedure, triggers </a:t>
            </a:r>
            <a:r>
              <a:rPr lang="en-US" dirty="0" err="1"/>
              <a:t>creados</a:t>
            </a:r>
            <a:r>
              <a:rPr lang="en-US" dirty="0"/>
              <a:t> para </a:t>
            </a:r>
            <a:r>
              <a:rPr lang="en-US" dirty="0" err="1"/>
              <a:t>dicho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 err="1"/>
              <a:t>Introduccion</a:t>
            </a:r>
            <a:r>
              <a:rPr lang="en-US" dirty="0"/>
              <a:t>: </a:t>
            </a:r>
          </a:p>
          <a:p>
            <a:pPr marL="0" indent="0">
              <a:buNone/>
            </a:pPr>
            <a:r>
              <a:rPr lang="en-US" dirty="0"/>
              <a:t>Presentación de </a:t>
            </a:r>
            <a:r>
              <a:rPr lang="en-US" err="1"/>
              <a:t>modelo</a:t>
            </a:r>
            <a:r>
              <a:rPr lang="en-US" dirty="0"/>
              <a:t> de </a:t>
            </a:r>
            <a:r>
              <a:rPr lang="en-US" err="1"/>
              <a:t>negocio</a:t>
            </a:r>
            <a:r>
              <a:rPr lang="en-US" dirty="0"/>
              <a:t> de un </a:t>
            </a:r>
            <a:r>
              <a:rPr lang="en-US" err="1"/>
              <a:t>sistema</a:t>
            </a:r>
            <a:r>
              <a:rPr lang="en-US" dirty="0"/>
              <a:t> de tickets de </a:t>
            </a:r>
            <a:r>
              <a:rPr lang="en-US" err="1"/>
              <a:t>soporte</a:t>
            </a:r>
            <a:r>
              <a:rPr lang="en-US" dirty="0"/>
              <a:t> </a:t>
            </a:r>
            <a:r>
              <a:rPr lang="en-US" err="1"/>
              <a:t>tecnico</a:t>
            </a:r>
            <a:r>
              <a:rPr lang="en-US" dirty="0"/>
              <a:t>, </a:t>
            </a:r>
            <a:r>
              <a:rPr lang="en-US" err="1"/>
              <a:t>donde</a:t>
            </a:r>
            <a:r>
              <a:rPr lang="en-US" dirty="0"/>
              <a:t> se </a:t>
            </a:r>
            <a:r>
              <a:rPr lang="en-US" err="1"/>
              <a:t>pueden</a:t>
            </a:r>
            <a:r>
              <a:rPr lang="en-US" dirty="0"/>
              <a:t> </a:t>
            </a:r>
            <a:r>
              <a:rPr lang="en-US" err="1"/>
              <a:t>encontrar</a:t>
            </a:r>
            <a:r>
              <a:rPr lang="en-US" dirty="0"/>
              <a:t> sus </a:t>
            </a:r>
            <a:r>
              <a:rPr lang="en-US" err="1"/>
              <a:t>categorias</a:t>
            </a:r>
            <a:r>
              <a:rPr lang="en-US" dirty="0"/>
              <a:t> y </a:t>
            </a:r>
            <a:r>
              <a:rPr lang="en-US" err="1"/>
              <a:t>prioridades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Donde </a:t>
            </a:r>
            <a:r>
              <a:rPr lang="en-US" dirty="0" err="1"/>
              <a:t>tambien</a:t>
            </a:r>
            <a:r>
              <a:rPr lang="en-US" dirty="0"/>
              <a:t>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observar</a:t>
            </a:r>
            <a:r>
              <a:rPr lang="en-US" dirty="0"/>
              <a:t> la </a:t>
            </a:r>
            <a:r>
              <a:rPr lang="en-US" dirty="0" err="1"/>
              <a:t>eficiencia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operadores</a:t>
            </a:r>
            <a:r>
              <a:rPr lang="en-US" dirty="0"/>
              <a:t> y </a:t>
            </a:r>
            <a:r>
              <a:rPr lang="en-US" dirty="0" err="1"/>
              <a:t>notar</a:t>
            </a:r>
            <a:r>
              <a:rPr lang="en-US" dirty="0"/>
              <a:t> </a:t>
            </a:r>
            <a:r>
              <a:rPr lang="en-US" dirty="0" err="1"/>
              <a:t>fallas</a:t>
            </a:r>
            <a:r>
              <a:rPr lang="en-US" dirty="0"/>
              <a:t> </a:t>
            </a:r>
            <a:r>
              <a:rPr lang="en-US" dirty="0" err="1"/>
              <a:t>comunes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tickets y </a:t>
            </a:r>
            <a:r>
              <a:rPr lang="en-US" dirty="0" err="1"/>
              <a:t>asi</a:t>
            </a:r>
            <a:r>
              <a:rPr lang="en-US" dirty="0"/>
              <a:t> </a:t>
            </a:r>
            <a:r>
              <a:rPr lang="en-US" dirty="0" err="1"/>
              <a:t>analizar</a:t>
            </a:r>
            <a:r>
              <a:rPr lang="en-US" dirty="0"/>
              <a:t> para </a:t>
            </a:r>
            <a:r>
              <a:rPr lang="en-US" dirty="0" err="1"/>
              <a:t>evitar</a:t>
            </a:r>
            <a:r>
              <a:rPr lang="en-US" dirty="0"/>
              <a:t> un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masivo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3937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7C172-C038-C918-79DC-EE34EDC0E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 err="1"/>
              <a:t>Tecnologia</a:t>
            </a:r>
            <a:r>
              <a:rPr lang="en-US" sz="2200" dirty="0"/>
              <a:t> </a:t>
            </a:r>
            <a:r>
              <a:rPr lang="en-US" sz="2200" dirty="0" err="1"/>
              <a:t>utilizada</a:t>
            </a:r>
            <a:r>
              <a:rPr lang="en-US" sz="2200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CB3CC-2679-EEC6-9CE1-F07FDBEC9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225488"/>
            <a:ext cx="9486690" cy="489964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MySQL Workbench 8.0 Community Version 8.0.33 para script y </a:t>
            </a:r>
            <a:r>
              <a:rPr lang="en-US" dirty="0" err="1"/>
              <a:t>desarrollo</a:t>
            </a:r>
            <a:r>
              <a:rPr lang="en-US" dirty="0"/>
              <a:t> de </a:t>
            </a:r>
            <a:r>
              <a:rPr lang="en-US" dirty="0" err="1"/>
              <a:t>bbdd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4D82FF-7DBE-9EF4-509D-16661B9E6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136" y="1712832"/>
            <a:ext cx="8522898" cy="494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496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99044-7A74-4F72-E827-4666D70A6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err="1"/>
              <a:t>Modelos</a:t>
            </a:r>
            <a:r>
              <a:rPr lang="en-US" sz="2200" dirty="0"/>
              <a:t> DER, vistas e </a:t>
            </a:r>
            <a:r>
              <a:rPr lang="en-US" sz="2200" err="1"/>
              <a:t>imagenes</a:t>
            </a:r>
            <a:r>
              <a:rPr lang="en-US" sz="2200" dirty="0"/>
              <a:t> de </a:t>
            </a:r>
            <a:r>
              <a:rPr lang="en-US" sz="2200" err="1"/>
              <a:t>tablas</a:t>
            </a:r>
            <a:endParaRPr lang="en-US" sz="2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9A8A7-E56B-9166-35B7-8BC87177C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/>
              <a:t>Graficos</a:t>
            </a:r>
            <a:r>
              <a:rPr lang="en-US" dirty="0"/>
              <a:t> de vistas </a:t>
            </a:r>
            <a:r>
              <a:rPr lang="en-US" dirty="0" err="1"/>
              <a:t>en</a:t>
            </a:r>
            <a:r>
              <a:rPr lang="en-US" dirty="0"/>
              <a:t> Power BI</a:t>
            </a:r>
          </a:p>
          <a:p>
            <a:pPr marL="0" indent="0">
              <a:buNone/>
            </a:pPr>
            <a:r>
              <a:rPr lang="en-US" dirty="0" err="1"/>
              <a:t>Diagramas</a:t>
            </a:r>
            <a:r>
              <a:rPr lang="en-US" dirty="0"/>
              <a:t>: "</a:t>
            </a:r>
            <a:r>
              <a:rPr lang="en-US" dirty="0" err="1"/>
              <a:t>Tecnologia</a:t>
            </a:r>
            <a:r>
              <a:rPr lang="en-US" dirty="0"/>
              <a:t> </a:t>
            </a:r>
            <a:r>
              <a:rPr lang="en-US" dirty="0" err="1"/>
              <a:t>inversa</a:t>
            </a:r>
            <a:r>
              <a:rPr lang="en-US" dirty="0"/>
              <a:t>" </a:t>
            </a:r>
            <a:r>
              <a:rPr lang="en-US" dirty="0" err="1"/>
              <a:t>en</a:t>
            </a:r>
            <a:r>
              <a:rPr lang="en-US" dirty="0"/>
              <a:t> MySQL Workbench </a:t>
            </a:r>
            <a:r>
              <a:rPr lang="en-US" dirty="0">
                <a:ea typeface="+mn-lt"/>
                <a:cs typeface="+mn-lt"/>
              </a:rPr>
              <a:t>y draw.io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Tablas</a:t>
            </a:r>
            <a:r>
              <a:rPr lang="en-US" dirty="0"/>
              <a:t> de </a:t>
            </a:r>
            <a:r>
              <a:rPr lang="en-US" dirty="0" err="1"/>
              <a:t>diapositiva</a:t>
            </a:r>
            <a:r>
              <a:rPr lang="en-US" dirty="0"/>
              <a:t> del 8 al 11: excel.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22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4C14B-ACA4-E961-95C9-3A8F30E5D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549752"/>
            <a:ext cx="9486690" cy="55364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err="1"/>
              <a:t>Objetivo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Poder </a:t>
            </a:r>
            <a:r>
              <a:rPr lang="en-US" dirty="0" err="1"/>
              <a:t>analizar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manera</a:t>
            </a:r>
            <a:r>
              <a:rPr lang="en-US" dirty="0"/>
              <a:t> </a:t>
            </a:r>
            <a:r>
              <a:rPr lang="en-US" dirty="0" err="1"/>
              <a:t>agil</a:t>
            </a:r>
            <a:r>
              <a:rPr lang="en-US" dirty="0"/>
              <a:t> y </a:t>
            </a:r>
            <a:r>
              <a:rPr lang="en-US" dirty="0" err="1"/>
              <a:t>ordenada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gran </a:t>
            </a:r>
            <a:r>
              <a:rPr lang="en-US" dirty="0" err="1"/>
              <a:t>cantidad</a:t>
            </a:r>
            <a:r>
              <a:rPr lang="en-US" dirty="0"/>
              <a:t> de </a:t>
            </a:r>
            <a:r>
              <a:rPr lang="en-US" dirty="0" err="1"/>
              <a:t>informacion</a:t>
            </a:r>
            <a:r>
              <a:rPr lang="en-US" dirty="0"/>
              <a:t> de tickets.</a:t>
            </a:r>
          </a:p>
          <a:p>
            <a:pPr marL="0" indent="0">
              <a:buNone/>
            </a:pPr>
            <a:r>
              <a:rPr lang="en-US" dirty="0"/>
              <a:t>Poder </a:t>
            </a:r>
            <a:r>
              <a:rPr lang="en-US" dirty="0" err="1"/>
              <a:t>notar</a:t>
            </a:r>
            <a:r>
              <a:rPr lang="en-US" dirty="0"/>
              <a:t> la </a:t>
            </a:r>
            <a:r>
              <a:rPr lang="en-US" dirty="0" err="1"/>
              <a:t>eficiencia</a:t>
            </a:r>
            <a:r>
              <a:rPr lang="en-US" dirty="0"/>
              <a:t> 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operadores</a:t>
            </a:r>
            <a:r>
              <a:rPr lang="en-US" dirty="0"/>
              <a:t> y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anticiparse</a:t>
            </a:r>
            <a:r>
              <a:rPr lang="en-US" dirty="0"/>
              <a:t> a </a:t>
            </a:r>
            <a:r>
              <a:rPr lang="en-US" dirty="0" err="1"/>
              <a:t>fallas</a:t>
            </a:r>
            <a:r>
              <a:rPr lang="en-US" dirty="0"/>
              <a:t> </a:t>
            </a:r>
            <a:r>
              <a:rPr lang="en-US" dirty="0" err="1"/>
              <a:t>masivas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Orden de </a:t>
            </a:r>
            <a:r>
              <a:rPr lang="en-US" dirty="0" err="1"/>
              <a:t>informacion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0181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C3F6F-A87C-726F-6D64-EAB1C976A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477866"/>
            <a:ext cx="9486690" cy="56083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 err="1"/>
              <a:t>Modelo</a:t>
            </a:r>
            <a:r>
              <a:rPr lang="en-US" b="1" dirty="0"/>
              <a:t> de </a:t>
            </a:r>
            <a:r>
              <a:rPr lang="en-US" b="1" dirty="0" err="1"/>
              <a:t>negocio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Sistema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cual</a:t>
            </a:r>
            <a:r>
              <a:rPr lang="en-US" dirty="0"/>
              <a:t> </a:t>
            </a:r>
            <a:r>
              <a:rPr lang="en-US" dirty="0" err="1"/>
              <a:t>funciona</a:t>
            </a:r>
            <a:r>
              <a:rPr lang="en-US" dirty="0"/>
              <a:t> para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empresa</a:t>
            </a:r>
            <a:r>
              <a:rPr lang="en-US" dirty="0"/>
              <a:t> que de </a:t>
            </a:r>
            <a:r>
              <a:rPr lang="en-US" dirty="0" err="1"/>
              <a:t>soporte</a:t>
            </a:r>
            <a:r>
              <a:rPr lang="en-US" dirty="0"/>
              <a:t> </a:t>
            </a:r>
            <a:r>
              <a:rPr lang="en-US" dirty="0" err="1"/>
              <a:t>tecnico</a:t>
            </a:r>
            <a:r>
              <a:rPr lang="en-US" dirty="0"/>
              <a:t> y </a:t>
            </a:r>
            <a:r>
              <a:rPr lang="en-US" dirty="0" err="1"/>
              <a:t>necesite</a:t>
            </a:r>
            <a:r>
              <a:rPr lang="en-US" dirty="0"/>
              <a:t> </a:t>
            </a:r>
            <a:r>
              <a:rPr lang="en-US" dirty="0" err="1"/>
              <a:t>documentar</a:t>
            </a:r>
            <a:r>
              <a:rPr lang="en-US" dirty="0"/>
              <a:t> sus </a:t>
            </a:r>
            <a:r>
              <a:rPr lang="en-US" dirty="0" err="1"/>
              <a:t>problemas</a:t>
            </a:r>
            <a:r>
              <a:rPr lang="en-US" dirty="0"/>
              <a:t> para </a:t>
            </a:r>
            <a:r>
              <a:rPr lang="en-US" dirty="0" err="1"/>
              <a:t>asi</a:t>
            </a:r>
            <a:r>
              <a:rPr lang="en-US" dirty="0"/>
              <a:t> </a:t>
            </a:r>
            <a:r>
              <a:rPr lang="en-US" dirty="0" err="1"/>
              <a:t>analizarlos</a:t>
            </a:r>
            <a:r>
              <a:rPr lang="en-US" dirty="0"/>
              <a:t> y </a:t>
            </a:r>
            <a:r>
              <a:rPr lang="en-US" dirty="0" err="1"/>
              <a:t>corregirlos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Este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tendra</a:t>
            </a:r>
            <a:r>
              <a:rPr lang="en-US" dirty="0"/>
              <a:t> </a:t>
            </a:r>
            <a:r>
              <a:rPr lang="en-US" dirty="0" err="1"/>
              <a:t>administradores</a:t>
            </a:r>
            <a:r>
              <a:rPr lang="en-US" dirty="0"/>
              <a:t>, team leaders y </a:t>
            </a:r>
            <a:r>
              <a:rPr lang="en-US" dirty="0" err="1"/>
              <a:t>operadores</a:t>
            </a:r>
            <a:r>
              <a:rPr lang="en-US" dirty="0"/>
              <a:t> para que </a:t>
            </a:r>
            <a:r>
              <a:rPr lang="en-US" dirty="0" err="1"/>
              <a:t>puedan</a:t>
            </a:r>
            <a:r>
              <a:rPr lang="en-US" dirty="0"/>
              <a:t> </a:t>
            </a:r>
            <a:r>
              <a:rPr lang="en-US" dirty="0" err="1"/>
              <a:t>trabajar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tickets</a:t>
            </a:r>
          </a:p>
          <a:p>
            <a:pPr marL="0" indent="0">
              <a:buNone/>
            </a:pPr>
            <a:r>
              <a:rPr lang="en-US" dirty="0" err="1"/>
              <a:t>Contiene</a:t>
            </a:r>
            <a:r>
              <a:rPr lang="en-US" dirty="0"/>
              <a:t> la </a:t>
            </a:r>
            <a:r>
              <a:rPr lang="en-US" dirty="0" err="1"/>
              <a:t>mayoria</a:t>
            </a:r>
            <a:r>
              <a:rPr lang="en-US" dirty="0"/>
              <a:t> de las </a:t>
            </a:r>
            <a:r>
              <a:rPr lang="en-US" dirty="0" err="1"/>
              <a:t>tablas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cargadas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627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05BA89-ECA6-2247-ABBB-3C6716020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7F5C54-A414-5775-A618-A3502C770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329797" y="-1916855"/>
            <a:ext cx="5546782" cy="120575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9DDF80-7CF0-18C6-8206-DE36784E2A57}"/>
              </a:ext>
            </a:extLst>
          </p:cNvPr>
          <p:cNvSpPr txBox="1"/>
          <p:nvPr/>
        </p:nvSpPr>
        <p:spPr>
          <a:xfrm>
            <a:off x="68761" y="451949"/>
            <a:ext cx="8627976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 dirty="0"/>
              <a:t>MODELO ENTIDAD RELACION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034942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3E081-6423-C829-60F2-873F3C4B9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BCAAC2A-1098-BDE7-3030-07C59B21C1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8965" y="3413"/>
            <a:ext cx="11071160" cy="6859132"/>
          </a:xfrm>
        </p:spPr>
      </p:pic>
    </p:spTree>
    <p:extLst>
      <p:ext uri="{BB962C8B-B14F-4D97-AF65-F5344CB8AC3E}">
        <p14:creationId xmlns:p14="http://schemas.microsoft.com/office/powerpoint/2010/main" val="2830369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4C167-08B5-E303-DC45-5575284BA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759665"/>
          </a:xfrm>
        </p:spPr>
        <p:txBody>
          <a:bodyPr/>
          <a:lstStyle/>
          <a:p>
            <a:r>
              <a:rPr lang="en-US" sz="2200" dirty="0" err="1"/>
              <a:t>Tablas</a:t>
            </a:r>
            <a:r>
              <a:rPr lang="en-US" sz="2200" dirty="0"/>
              <a:t> log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AE01DB-BC8A-7E54-8D79-2756A3A8A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4322" y="1398016"/>
            <a:ext cx="9482936" cy="5234492"/>
          </a:xfrm>
        </p:spPr>
      </p:pic>
    </p:spTree>
    <p:extLst>
      <p:ext uri="{BB962C8B-B14F-4D97-AF65-F5344CB8AC3E}">
        <p14:creationId xmlns:p14="http://schemas.microsoft.com/office/powerpoint/2010/main" val="153961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78619E0-92E7-5DE5-17F2-E3E43C5B85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5756" y="966273"/>
            <a:ext cx="9867540" cy="292058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D95BBF-63B8-424C-0850-940E14BD8AFF}"/>
              </a:ext>
            </a:extLst>
          </p:cNvPr>
          <p:cNvSpPr txBox="1"/>
          <p:nvPr/>
        </p:nvSpPr>
        <p:spPr>
          <a:xfrm>
            <a:off x="1606826" y="414130"/>
            <a:ext cx="7951304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200" b="1" err="1"/>
              <a:t>Tablas</a:t>
            </a:r>
            <a:r>
              <a:rPr lang="en-US" sz="2200" b="1" dirty="0"/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CD0948-71A6-A46A-947B-80EC05302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514" y="4031033"/>
            <a:ext cx="9874368" cy="273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559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BA58B9-D1F5-135A-FA65-6FB5F8466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5655" y="481307"/>
            <a:ext cx="10592158" cy="325791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D99ED5-8362-D8C9-DABA-B48C1D777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098" y="3865961"/>
            <a:ext cx="10607614" cy="299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297118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InterweaveVTI</vt:lpstr>
      <vt:lpstr>BASE DE DATOS DE SISTEMA DE TICKETS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Tablas log</vt:lpstr>
      <vt:lpstr>PowerPoint Presentation</vt:lpstr>
      <vt:lpstr>PowerPoint Presentation</vt:lpstr>
      <vt:lpstr>PowerPoint Presentation</vt:lpstr>
      <vt:lpstr>PowerPoint Presentation</vt:lpstr>
      <vt:lpstr>Permisos de usuario</vt:lpstr>
      <vt:lpstr>Vistas:</vt:lpstr>
      <vt:lpstr>Visualizacion de los estados de tickets:</vt:lpstr>
      <vt:lpstr>Vista de tickets x empresas:</vt:lpstr>
      <vt:lpstr>Funciones:</vt:lpstr>
      <vt:lpstr>Store procedure:</vt:lpstr>
      <vt:lpstr>PowerPoint Presentation</vt:lpstr>
      <vt:lpstr>Trigger:</vt:lpstr>
      <vt:lpstr>Tecnologia utilizada:</vt:lpstr>
      <vt:lpstr>Modelos DER, vistas e imagenes de tablas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536</cp:revision>
  <dcterms:created xsi:type="dcterms:W3CDTF">2023-08-14T00:19:55Z</dcterms:created>
  <dcterms:modified xsi:type="dcterms:W3CDTF">2023-09-12T03:19:37Z</dcterms:modified>
</cp:coreProperties>
</file>