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6D08A-1FEC-4FB3-9581-6C4FBA8B4829}" v="99" dt="2023-08-14T01:48:54.909"/>
    <p1510:client id="{E2F62E71-F0E0-4681-9DBA-B4F0C5619098}" v="1145" dt="2023-08-15T03:02:32.936"/>
    <p1510:client id="{E9313721-CA13-4DAD-81C5-224DEDE82A86}" v="1252" dt="2023-08-14T01:01:16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089" y="1247140"/>
            <a:ext cx="9512395" cy="3450844"/>
          </a:xfrm>
        </p:spPr>
        <p:txBody>
          <a:bodyPr>
            <a:normAutofit/>
          </a:bodyPr>
          <a:lstStyle/>
          <a:p>
            <a:r>
              <a:rPr lang="es-ES" sz="3600" dirty="0"/>
              <a:t>BASE DE DATOS DE SISTEMA DE TICKETS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089" y="4818126"/>
            <a:ext cx="9512395" cy="126898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AUTOR</a:t>
            </a:r>
            <a:r>
              <a:rPr lang="es-ES" dirty="0"/>
              <a:t>: Rodríguez Leandro Hernán</a:t>
            </a:r>
          </a:p>
          <a:p>
            <a:r>
              <a:rPr lang="es-ES" dirty="0"/>
              <a:t>Documentación de base de datos de sistema de tickets creada en el curso de SQL en </a:t>
            </a:r>
            <a:r>
              <a:rPr lang="es-ES" dirty="0" err="1"/>
              <a:t>Coderhouse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965E8-6A0E-1925-3A3C-5E6FB0CA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433780"/>
            <a:ext cx="10794520" cy="63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C60-7C99-9A9A-1E59-ADCB9E6E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Vistas: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16AD-638B-73B9-DBCF-85939A0F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72469"/>
            <a:ext cx="9486690" cy="3121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ListarTickets_vw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tickets con 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List_contact_vw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bbdd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List_empresas_vw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dadas de </a:t>
            </a:r>
            <a:r>
              <a:rPr lang="en-US" dirty="0" err="1">
                <a:ea typeface="+mn-lt"/>
                <a:cs typeface="+mn-lt"/>
              </a:rPr>
              <a:t>alta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List_operator_vw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Tickets_successful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determinado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2D9-12C8-5C3B-8E8E-D06EB92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Funciones</a:t>
            </a:r>
            <a:r>
              <a:rPr lang="en-US" sz="2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AD2-699C-0C24-6427-92237FB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Tickets_x_operador</a:t>
            </a:r>
            <a:r>
              <a:rPr lang="en-US" dirty="0">
                <a:ea typeface="+mn-lt"/>
                <a:cs typeface="+mn-lt"/>
              </a:rPr>
              <a:t>: total de tickets </a:t>
            </a:r>
            <a:r>
              <a:rPr lang="en-US" dirty="0" err="1">
                <a:ea typeface="+mn-lt"/>
                <a:cs typeface="+mn-lt"/>
              </a:rPr>
              <a:t>creados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yo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ingresando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Eficiencia</a:t>
            </a:r>
            <a:r>
              <a:rPr lang="en-US" b="1" dirty="0" err="1">
                <a:ea typeface="+mn-lt"/>
                <a:cs typeface="+mn-lt"/>
              </a:rPr>
              <a:t>_operador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porcentaje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 + </a:t>
            </a:r>
            <a:r>
              <a:rPr lang="en-US" dirty="0" err="1">
                <a:ea typeface="+mn-lt"/>
                <a:cs typeface="+mn-lt"/>
              </a:rPr>
              <a:t>cerrados</a:t>
            </a:r>
            <a:r>
              <a:rPr lang="en-US" dirty="0">
                <a:ea typeface="+mn-lt"/>
                <a:cs typeface="+mn-lt"/>
              </a:rPr>
              <a:t> y + </a:t>
            </a:r>
            <a:r>
              <a:rPr lang="en-US" dirty="0" err="1">
                <a:ea typeface="+mn-lt"/>
                <a:cs typeface="+mn-lt"/>
              </a:rPr>
              <a:t>rechazados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elijo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f_random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funcion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devuelve</a:t>
            </a:r>
            <a:r>
              <a:rPr lang="en-US" dirty="0">
                <a:ea typeface="+mn-lt"/>
                <a:cs typeface="+mn-lt"/>
              </a:rPr>
              <a:t> un int </a:t>
            </a:r>
            <a:r>
              <a:rPr lang="en-US" err="1">
                <a:ea typeface="+mn-lt"/>
                <a:cs typeface="+mn-lt"/>
              </a:rPr>
              <a:t>aleatorio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4410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84B-C6B4-F3D6-010D-09C5B5C3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D8BF-1BA9-911F-525F-195BDD17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err="1">
                <a:ea typeface="+mn-lt"/>
                <a:cs typeface="+mn-lt"/>
              </a:rPr>
              <a:t>SP_Newcomment</a:t>
            </a:r>
            <a:r>
              <a:rPr lang="en-US" dirty="0">
                <a:ea typeface="+mn-lt"/>
                <a:cs typeface="+mn-lt"/>
              </a:rPr>
              <a:t>: Nuevo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ticket, </a:t>
            </a:r>
            <a:r>
              <a:rPr lang="en-US" err="1">
                <a:ea typeface="+mn-lt"/>
                <a:cs typeface="+mn-lt"/>
              </a:rPr>
              <a:t>solicita</a:t>
            </a:r>
            <a:r>
              <a:rPr lang="en-US" dirty="0">
                <a:ea typeface="+mn-lt"/>
                <a:cs typeface="+mn-lt"/>
              </a:rPr>
              <a:t> ID de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, ticket e </a:t>
            </a:r>
            <a:r>
              <a:rPr lang="en-US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solucionar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del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del ticket a 3 = </a:t>
            </a:r>
            <a:r>
              <a:rPr lang="en-US" err="1">
                <a:ea typeface="+mn-lt"/>
                <a:cs typeface="+mn-lt"/>
              </a:rPr>
              <a:t>solucionado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agrega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al ticket. 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err="1">
                <a:ea typeface="+mn-lt"/>
                <a:cs typeface="+mn-lt"/>
              </a:rPr>
              <a:t>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asignado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que lo </a:t>
            </a:r>
            <a:r>
              <a:rPr lang="en-US" err="1">
                <a:ea typeface="+mn-lt"/>
                <a:cs typeface="+mn-lt"/>
              </a:rPr>
              <a:t>resuelve</a:t>
            </a:r>
            <a:r>
              <a:rPr lang="en-US" dirty="0">
                <a:ea typeface="+mn-lt"/>
                <a:cs typeface="+mn-lt"/>
              </a:rPr>
              <a:t>, sea o no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SP_Reopen_ticket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rechazar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 de un ticket, se cambia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a 1 = </a:t>
            </a:r>
            <a:r>
              <a:rPr lang="en-US" dirty="0" err="1">
                <a:ea typeface="+mn-lt"/>
                <a:cs typeface="+mn-lt"/>
              </a:rPr>
              <a:t>abierto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null </a:t>
            </a:r>
            <a:r>
              <a:rPr lang="en-US" dirty="0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del ticket y de </a:t>
            </a:r>
            <a:r>
              <a:rPr lang="en-US" dirty="0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tambien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5B1E-4988-8FCA-255D-6FB8545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33" y="722280"/>
            <a:ext cx="10176803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SP_Solucionar</a:t>
            </a:r>
            <a:r>
              <a:rPr lang="en-US" b="1" dirty="0">
                <a:ea typeface="+mn-lt"/>
                <a:cs typeface="+mn-lt"/>
              </a:rPr>
              <a:t>: l</a:t>
            </a:r>
            <a:r>
              <a:rPr lang="en-US" dirty="0">
                <a:ea typeface="+mn-lt"/>
                <a:cs typeface="+mn-lt"/>
              </a:rPr>
              <a:t>lama 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SP_SolucionarTicket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 para que se </a:t>
            </a:r>
            <a:r>
              <a:rPr lang="en-US" dirty="0" err="1">
                <a:ea typeface="+mn-lt"/>
                <a:cs typeface="+mn-lt"/>
              </a:rPr>
              <a:t>ejecuten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tiempo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SP_AltaTicket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de un ticket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dirty="0" err="1">
                <a:ea typeface="+mn-lt"/>
                <a:cs typeface="+mn-lt"/>
              </a:rPr>
              <a:t>pide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ID. (se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hay campos que no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setear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automaticamente</a:t>
            </a:r>
            <a:r>
              <a:rPr lang="en-US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2507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CF12-4F63-FAAC-E5B3-2EF37FC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05337"/>
            <a:ext cx="9486690" cy="6327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Resumen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scrips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insercion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, vistas, store procedure, triggers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Introduccion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Presentación de </a:t>
            </a:r>
            <a:r>
              <a:rPr lang="en-US" err="1"/>
              <a:t>modelo</a:t>
            </a:r>
            <a:r>
              <a:rPr lang="en-US" dirty="0"/>
              <a:t> de </a:t>
            </a:r>
            <a:r>
              <a:rPr lang="en-US" err="1"/>
              <a:t>negocio</a:t>
            </a:r>
            <a:r>
              <a:rPr lang="en-US" dirty="0"/>
              <a:t> de un </a:t>
            </a:r>
            <a:r>
              <a:rPr lang="en-US" err="1"/>
              <a:t>sistema</a:t>
            </a:r>
            <a:r>
              <a:rPr lang="en-US" dirty="0"/>
              <a:t> de tickets de </a:t>
            </a:r>
            <a:r>
              <a:rPr lang="en-US" err="1"/>
              <a:t>soporte</a:t>
            </a:r>
            <a:r>
              <a:rPr lang="en-US" dirty="0"/>
              <a:t> </a:t>
            </a:r>
            <a:r>
              <a:rPr lang="en-US" err="1"/>
              <a:t>tecnico</a:t>
            </a:r>
            <a:r>
              <a:rPr lang="en-US" dirty="0"/>
              <a:t>, </a:t>
            </a:r>
            <a:r>
              <a:rPr lang="en-US" err="1"/>
              <a:t>donde</a:t>
            </a:r>
            <a:r>
              <a:rPr lang="en-US" dirty="0"/>
              <a:t> se </a:t>
            </a:r>
            <a:r>
              <a:rPr lang="en-US" err="1"/>
              <a:t>pueden</a:t>
            </a:r>
            <a:r>
              <a:rPr lang="en-US" dirty="0"/>
              <a:t> </a:t>
            </a:r>
            <a:r>
              <a:rPr lang="en-US" err="1"/>
              <a:t>encontrar</a:t>
            </a:r>
            <a:r>
              <a:rPr lang="en-US" dirty="0"/>
              <a:t> sus </a:t>
            </a:r>
            <a:r>
              <a:rPr lang="en-US" err="1"/>
              <a:t>categorias</a:t>
            </a:r>
            <a:r>
              <a:rPr lang="en-US" dirty="0"/>
              <a:t> y </a:t>
            </a:r>
            <a:r>
              <a:rPr lang="en-US" err="1"/>
              <a:t>prioridades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Donde </a:t>
            </a:r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tickets y </a:t>
            </a:r>
            <a:r>
              <a:rPr lang="en-US" dirty="0" err="1"/>
              <a:t>asi</a:t>
            </a:r>
            <a:r>
              <a:rPr lang="en-US" dirty="0"/>
              <a:t> </a:t>
            </a:r>
            <a:r>
              <a:rPr lang="en-US" dirty="0" err="1"/>
              <a:t>analizar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masivo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C14B-ACA4-E961-95C9-3A8F30E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49752"/>
            <a:ext cx="9486690" cy="553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Objetivo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analizar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y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de tickets.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notar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anticiparse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masivas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Orden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1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3F6F-A87C-726F-6D64-EAB1C976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7866"/>
            <a:ext cx="9486690" cy="5608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Sistema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de </a:t>
            </a:r>
            <a:r>
              <a:rPr lang="en-US" dirty="0" err="1"/>
              <a:t>soporte</a:t>
            </a:r>
            <a:r>
              <a:rPr lang="en-US" dirty="0"/>
              <a:t> </a:t>
            </a:r>
            <a:r>
              <a:rPr lang="en-US" dirty="0" err="1"/>
              <a:t>tecnico</a:t>
            </a:r>
            <a:r>
              <a:rPr lang="en-US" dirty="0"/>
              <a:t> y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documentar</a:t>
            </a:r>
            <a:r>
              <a:rPr lang="en-US" dirty="0"/>
              <a:t> sus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analizarlos</a:t>
            </a:r>
            <a:r>
              <a:rPr lang="en-US" dirty="0"/>
              <a:t> y </a:t>
            </a:r>
            <a:r>
              <a:rPr lang="en-US" dirty="0" err="1"/>
              <a:t>corregirlos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, team leaders y </a:t>
            </a:r>
            <a:r>
              <a:rPr lang="en-US" dirty="0" err="1"/>
              <a:t>operadores</a:t>
            </a:r>
            <a:r>
              <a:rPr lang="en-US" dirty="0"/>
              <a:t> para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tickets</a:t>
            </a:r>
          </a:p>
          <a:p>
            <a:pPr marL="0" indent="0">
              <a:buNone/>
            </a:pPr>
            <a:r>
              <a:rPr lang="en-US" dirty="0" err="1"/>
              <a:t>Contiene</a:t>
            </a:r>
            <a:r>
              <a:rPr lang="en-US" dirty="0"/>
              <a:t> la </a:t>
            </a:r>
            <a:r>
              <a:rPr lang="en-US" dirty="0" err="1"/>
              <a:t>mayoria</a:t>
            </a:r>
            <a:r>
              <a:rPr lang="en-US" dirty="0"/>
              <a:t> de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cargadas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F5C54-A414-5775-A618-A3502C77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9797" y="-1916855"/>
            <a:ext cx="5546782" cy="1205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DDF80-7CF0-18C6-8206-DE36784E2A57}"/>
              </a:ext>
            </a:extLst>
          </p:cNvPr>
          <p:cNvSpPr txBox="1"/>
          <p:nvPr/>
        </p:nvSpPr>
        <p:spPr>
          <a:xfrm>
            <a:off x="68761" y="451949"/>
            <a:ext cx="86279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MODELO ENTIDAD RELACION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49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167-08B5-E303-DC45-5575284B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59665"/>
          </a:xfrm>
        </p:spPr>
        <p:txBody>
          <a:bodyPr/>
          <a:lstStyle/>
          <a:p>
            <a:r>
              <a:rPr lang="en-US" sz="2200" dirty="0" err="1"/>
              <a:t>Tablas</a:t>
            </a:r>
            <a:r>
              <a:rPr lang="en-US" sz="2200" dirty="0"/>
              <a:t>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E01DB-BC8A-7E54-8D79-2756A3A8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22" y="1398016"/>
            <a:ext cx="9482936" cy="5234492"/>
          </a:xfrm>
        </p:spPr>
      </p:pic>
    </p:spTree>
    <p:extLst>
      <p:ext uri="{BB962C8B-B14F-4D97-AF65-F5344CB8AC3E}">
        <p14:creationId xmlns:p14="http://schemas.microsoft.com/office/powerpoint/2010/main" val="15396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619E0-92E7-5DE5-17F2-E3E43C5B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56" y="966273"/>
            <a:ext cx="9867540" cy="2920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5BBF-63B8-424C-0850-940E14BD8AFF}"/>
              </a:ext>
            </a:extLst>
          </p:cNvPr>
          <p:cNvSpPr txBox="1"/>
          <p:nvPr/>
        </p:nvSpPr>
        <p:spPr>
          <a:xfrm>
            <a:off x="1606826" y="414130"/>
            <a:ext cx="79513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err="1"/>
              <a:t>Tablas</a:t>
            </a:r>
            <a:r>
              <a:rPr lang="en-US" sz="2200" b="1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D0948-71A6-A46A-947B-80EC053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4031033"/>
            <a:ext cx="9874368" cy="27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A58B9-D1F5-135A-FA65-6FB5F846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55" y="481307"/>
            <a:ext cx="10592158" cy="32579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99ED5-8362-D8C9-DABA-B48C1D77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3865961"/>
            <a:ext cx="10607614" cy="2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F2B02-7E13-5774-15EE-9811F77A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42018"/>
            <a:ext cx="10564482" cy="338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66582-DF92-5873-9BD7-20DD6292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3628329"/>
            <a:ext cx="10564482" cy="31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91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InterweaveVTI</vt:lpstr>
      <vt:lpstr>BASE DE DATOS DE SISTEMA DE TICKETS</vt:lpstr>
      <vt:lpstr>PowerPoint Presentation</vt:lpstr>
      <vt:lpstr>PowerPoint Presentation</vt:lpstr>
      <vt:lpstr>PowerPoint Presentation</vt:lpstr>
      <vt:lpstr>PowerPoint Presentation</vt:lpstr>
      <vt:lpstr>Tablas log</vt:lpstr>
      <vt:lpstr>PowerPoint Presentation</vt:lpstr>
      <vt:lpstr>PowerPoint Presentation</vt:lpstr>
      <vt:lpstr>PowerPoint Presentation</vt:lpstr>
      <vt:lpstr>PowerPoint Presentation</vt:lpstr>
      <vt:lpstr>Vistas:</vt:lpstr>
      <vt:lpstr>Funciones:</vt:lpstr>
      <vt:lpstr>Store procedure: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310</cp:revision>
  <dcterms:created xsi:type="dcterms:W3CDTF">2023-08-14T00:19:55Z</dcterms:created>
  <dcterms:modified xsi:type="dcterms:W3CDTF">2023-08-15T03:02:52Z</dcterms:modified>
</cp:coreProperties>
</file>