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Rodrigo Antonio José Carrillo López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22 de septiembre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aprendió a usar la herramienta de Visual Studio con el lenguaje de programación C#. Además de eso se aprendió a usar los diagramas para expresar un algoritmo o un código.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 interesante por fin programar como tal, me gusto y siento que se me hizo fácil poner en practica lo aprendido anteriormente.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quedo ninguna duda por resolver, el tema quedo bastante claro.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2D4D1622-E8F9-E0A0-2BE9-A10024B07CF7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C3F2E7E3-72AC-8960-1842-30F0B2AE739A}"/>
              </a:ext>
            </a:extLst>
          </p:cNvPr>
          <p:cNvSpPr/>
          <p:nvPr/>
        </p:nvSpPr>
        <p:spPr>
          <a:xfrm>
            <a:off x="346588" y="363674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9FC3989D-8C9D-AB41-861F-AD2291763763}"/>
              </a:ext>
            </a:extLst>
          </p:cNvPr>
          <p:cNvSpPr/>
          <p:nvPr/>
        </p:nvSpPr>
        <p:spPr>
          <a:xfrm>
            <a:off x="353401" y="3947332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5E20CF5D-039C-AEB6-0683-CD3C987AEB67}"/>
              </a:ext>
            </a:extLst>
          </p:cNvPr>
          <p:cNvSpPr/>
          <p:nvPr/>
        </p:nvSpPr>
        <p:spPr>
          <a:xfrm>
            <a:off x="332488" y="4325115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2B995F5A-CA0D-46EC-CE54-7458FDE282E3}"/>
              </a:ext>
            </a:extLst>
          </p:cNvPr>
          <p:cNvSpPr/>
          <p:nvPr/>
        </p:nvSpPr>
        <p:spPr>
          <a:xfrm>
            <a:off x="3455009" y="328481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DF5CC9FC-F9E0-B4AB-DA99-6296E0A453E8}"/>
              </a:ext>
            </a:extLst>
          </p:cNvPr>
          <p:cNvSpPr/>
          <p:nvPr/>
        </p:nvSpPr>
        <p:spPr>
          <a:xfrm>
            <a:off x="3463739" y="3608204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58D168EA-35C7-CD55-8FA4-AEEE24505F11}"/>
              </a:ext>
            </a:extLst>
          </p:cNvPr>
          <p:cNvSpPr/>
          <p:nvPr/>
        </p:nvSpPr>
        <p:spPr>
          <a:xfrm>
            <a:off x="3443649" y="393193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484028F6-50D0-BD34-A1F9-EC75CCC234EB}"/>
              </a:ext>
            </a:extLst>
          </p:cNvPr>
          <p:cNvSpPr/>
          <p:nvPr/>
        </p:nvSpPr>
        <p:spPr>
          <a:xfrm>
            <a:off x="6145830" y="356275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98E9FE83-4692-F231-DBEF-9D25084985AE}"/>
              </a:ext>
            </a:extLst>
          </p:cNvPr>
          <p:cNvSpPr/>
          <p:nvPr/>
        </p:nvSpPr>
        <p:spPr>
          <a:xfrm>
            <a:off x="6152497" y="3225162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41A9094A-045B-9772-8368-D212523265B6}"/>
              </a:ext>
            </a:extLst>
          </p:cNvPr>
          <p:cNvSpPr/>
          <p:nvPr/>
        </p:nvSpPr>
        <p:spPr>
          <a:xfrm>
            <a:off x="8731407" y="3461142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Admin</cp:lastModifiedBy>
  <cp:revision>2</cp:revision>
  <dcterms:created xsi:type="dcterms:W3CDTF">2022-06-15T21:33:47Z</dcterms:created>
  <dcterms:modified xsi:type="dcterms:W3CDTF">2022-09-25T18:12:15Z</dcterms:modified>
</cp:coreProperties>
</file>