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>
                <a:solidFill>
                  <a:schemeClr val="tx1"/>
                </a:solidFill>
              </a:rPr>
              <a:t>Rodrigo Antonio José Carrillo López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 de septiembre del 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Sobre la generalización, además de los conceptos de las capas de abstracción.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Fue interesante como la resolución de problemas van siempre de la mano con una serie de pasos y el modelo.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No quedo ninguna duda.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2810C49F-710B-B2CE-D875-59D0EFB4D0AE}"/>
              </a:ext>
            </a:extLst>
          </p:cNvPr>
          <p:cNvSpPr/>
          <p:nvPr/>
        </p:nvSpPr>
        <p:spPr>
          <a:xfrm>
            <a:off x="328120" y="331208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597A8875-130C-BF7D-3FD3-A8C3BEB7DCBF}"/>
              </a:ext>
            </a:extLst>
          </p:cNvPr>
          <p:cNvSpPr/>
          <p:nvPr/>
        </p:nvSpPr>
        <p:spPr>
          <a:xfrm>
            <a:off x="346588" y="363674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BA641452-127E-B69F-255B-18F11EE6C63D}"/>
              </a:ext>
            </a:extLst>
          </p:cNvPr>
          <p:cNvSpPr/>
          <p:nvPr/>
        </p:nvSpPr>
        <p:spPr>
          <a:xfrm>
            <a:off x="353401" y="3947332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60F940E4-EF70-4171-2A42-65538ABD4636}"/>
              </a:ext>
            </a:extLst>
          </p:cNvPr>
          <p:cNvSpPr/>
          <p:nvPr/>
        </p:nvSpPr>
        <p:spPr>
          <a:xfrm>
            <a:off x="332488" y="4325115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87FB1B8D-D9AF-087A-518A-DA70A897411B}"/>
              </a:ext>
            </a:extLst>
          </p:cNvPr>
          <p:cNvSpPr/>
          <p:nvPr/>
        </p:nvSpPr>
        <p:spPr>
          <a:xfrm>
            <a:off x="3455009" y="328481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AFF62132-BD91-72D1-C408-C07FE9A15DA1}"/>
              </a:ext>
            </a:extLst>
          </p:cNvPr>
          <p:cNvSpPr/>
          <p:nvPr/>
        </p:nvSpPr>
        <p:spPr>
          <a:xfrm>
            <a:off x="3463739" y="3608204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A10F22A1-C2A0-31D3-3184-CADF1019A14C}"/>
              </a:ext>
            </a:extLst>
          </p:cNvPr>
          <p:cNvSpPr/>
          <p:nvPr/>
        </p:nvSpPr>
        <p:spPr>
          <a:xfrm>
            <a:off x="3470165" y="3947259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3F4D4C41-396C-A95F-FE7E-269442C2F83F}"/>
              </a:ext>
            </a:extLst>
          </p:cNvPr>
          <p:cNvSpPr/>
          <p:nvPr/>
        </p:nvSpPr>
        <p:spPr>
          <a:xfrm>
            <a:off x="6145830" y="3562756"/>
            <a:ext cx="264822" cy="2566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97240882-52A0-BCCA-873F-CA9B279C8232}"/>
              </a:ext>
            </a:extLst>
          </p:cNvPr>
          <p:cNvSpPr/>
          <p:nvPr/>
        </p:nvSpPr>
        <p:spPr>
          <a:xfrm>
            <a:off x="10838863" y="3498839"/>
            <a:ext cx="777797" cy="8344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121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Admin</cp:lastModifiedBy>
  <cp:revision>2</cp:revision>
  <dcterms:created xsi:type="dcterms:W3CDTF">2022-06-15T21:33:47Z</dcterms:created>
  <dcterms:modified xsi:type="dcterms:W3CDTF">2022-09-02T23:44:52Z</dcterms:modified>
</cp:coreProperties>
</file>