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2/09/2022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2/09/2022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2/09/2022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2/09/2022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Rodrigo Antonio José Carrillo López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22 de agosto del 2022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Observar diferentes estrategias para la resolución de problemas 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Se me hizo interesante que la respuesta de cada uno dependía del análisis individual y creatividad de cada quien.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7991003" y="4845830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No quedo </a:t>
            </a:r>
            <a:r>
              <a:rPr lang="es-GT">
                <a:solidFill>
                  <a:schemeClr val="tx1"/>
                </a:solidFill>
              </a:rPr>
              <a:t>ninguna duda.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2" name="Signo de multiplicación 1">
            <a:extLst>
              <a:ext uri="{FF2B5EF4-FFF2-40B4-BE49-F238E27FC236}">
                <a16:creationId xmlns:a16="http://schemas.microsoft.com/office/drawing/2014/main" id="{6D299406-D43F-2F0F-B25B-8E87A0CE301A}"/>
              </a:ext>
            </a:extLst>
          </p:cNvPr>
          <p:cNvSpPr/>
          <p:nvPr/>
        </p:nvSpPr>
        <p:spPr>
          <a:xfrm>
            <a:off x="328120" y="3312086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" name="Signo de multiplicación 2">
            <a:extLst>
              <a:ext uri="{FF2B5EF4-FFF2-40B4-BE49-F238E27FC236}">
                <a16:creationId xmlns:a16="http://schemas.microsoft.com/office/drawing/2014/main" id="{141525E1-D797-503B-961E-A0A16F6AD6ED}"/>
              </a:ext>
            </a:extLst>
          </p:cNvPr>
          <p:cNvSpPr/>
          <p:nvPr/>
        </p:nvSpPr>
        <p:spPr>
          <a:xfrm>
            <a:off x="335563" y="3673566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Signo de multiplicación 4">
            <a:extLst>
              <a:ext uri="{FF2B5EF4-FFF2-40B4-BE49-F238E27FC236}">
                <a16:creationId xmlns:a16="http://schemas.microsoft.com/office/drawing/2014/main" id="{46072E9B-4D91-C1D3-3D0E-4E09A3DCDEC6}"/>
              </a:ext>
            </a:extLst>
          </p:cNvPr>
          <p:cNvSpPr/>
          <p:nvPr/>
        </p:nvSpPr>
        <p:spPr>
          <a:xfrm>
            <a:off x="342646" y="3999015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Signo de multiplicación 5">
            <a:extLst>
              <a:ext uri="{FF2B5EF4-FFF2-40B4-BE49-F238E27FC236}">
                <a16:creationId xmlns:a16="http://schemas.microsoft.com/office/drawing/2014/main" id="{2E63ABD2-6AB8-EA1C-E832-5A301F3CD4E8}"/>
              </a:ext>
            </a:extLst>
          </p:cNvPr>
          <p:cNvSpPr/>
          <p:nvPr/>
        </p:nvSpPr>
        <p:spPr>
          <a:xfrm>
            <a:off x="303635" y="4329609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Signo de multiplicación 6">
            <a:extLst>
              <a:ext uri="{FF2B5EF4-FFF2-40B4-BE49-F238E27FC236}">
                <a16:creationId xmlns:a16="http://schemas.microsoft.com/office/drawing/2014/main" id="{56EBF043-4182-118F-B876-DC97EFF4F2A7}"/>
              </a:ext>
            </a:extLst>
          </p:cNvPr>
          <p:cNvSpPr/>
          <p:nvPr/>
        </p:nvSpPr>
        <p:spPr>
          <a:xfrm>
            <a:off x="3477656" y="3249769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61F5ECD1-60BA-D29C-82DB-033D28B7FFC8}"/>
              </a:ext>
            </a:extLst>
          </p:cNvPr>
          <p:cNvSpPr/>
          <p:nvPr/>
        </p:nvSpPr>
        <p:spPr>
          <a:xfrm>
            <a:off x="3489108" y="3586787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Signo de multiplicación 9">
            <a:extLst>
              <a:ext uri="{FF2B5EF4-FFF2-40B4-BE49-F238E27FC236}">
                <a16:creationId xmlns:a16="http://schemas.microsoft.com/office/drawing/2014/main" id="{FB127442-357B-59EF-CC49-1DBE02529FBB}"/>
              </a:ext>
            </a:extLst>
          </p:cNvPr>
          <p:cNvSpPr/>
          <p:nvPr/>
        </p:nvSpPr>
        <p:spPr>
          <a:xfrm>
            <a:off x="3454908" y="4299418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Signo de multiplicación 10">
            <a:extLst>
              <a:ext uri="{FF2B5EF4-FFF2-40B4-BE49-F238E27FC236}">
                <a16:creationId xmlns:a16="http://schemas.microsoft.com/office/drawing/2014/main" id="{D8955329-1203-A6C5-1799-D522A7F906BE}"/>
              </a:ext>
            </a:extLst>
          </p:cNvPr>
          <p:cNvSpPr/>
          <p:nvPr/>
        </p:nvSpPr>
        <p:spPr>
          <a:xfrm>
            <a:off x="6150791" y="3537424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21F6542A-99A1-1804-349F-031F3C949749}"/>
              </a:ext>
            </a:extLst>
          </p:cNvPr>
          <p:cNvSpPr/>
          <p:nvPr/>
        </p:nvSpPr>
        <p:spPr>
          <a:xfrm>
            <a:off x="6116909" y="3226358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Signo de multiplicación 12">
            <a:extLst>
              <a:ext uri="{FF2B5EF4-FFF2-40B4-BE49-F238E27FC236}">
                <a16:creationId xmlns:a16="http://schemas.microsoft.com/office/drawing/2014/main" id="{10616A92-179C-CF09-9BCE-7E7FC64B3791}"/>
              </a:ext>
            </a:extLst>
          </p:cNvPr>
          <p:cNvSpPr/>
          <p:nvPr/>
        </p:nvSpPr>
        <p:spPr>
          <a:xfrm>
            <a:off x="8724592" y="3453093"/>
            <a:ext cx="777797" cy="83442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" name="Signo de multiplicación 13">
            <a:extLst>
              <a:ext uri="{FF2B5EF4-FFF2-40B4-BE49-F238E27FC236}">
                <a16:creationId xmlns:a16="http://schemas.microsoft.com/office/drawing/2014/main" id="{DB1BDE8D-97C0-CED2-D1A9-AEAEE24B7749}"/>
              </a:ext>
            </a:extLst>
          </p:cNvPr>
          <p:cNvSpPr/>
          <p:nvPr/>
        </p:nvSpPr>
        <p:spPr>
          <a:xfrm>
            <a:off x="10838863" y="3498839"/>
            <a:ext cx="777797" cy="83442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114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Admin</cp:lastModifiedBy>
  <cp:revision>3</cp:revision>
  <dcterms:created xsi:type="dcterms:W3CDTF">2022-06-15T21:33:47Z</dcterms:created>
  <dcterms:modified xsi:type="dcterms:W3CDTF">2022-09-03T00:32:48Z</dcterms:modified>
</cp:coreProperties>
</file>