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Rodrigo Antonio José Carrillo López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21 de octubre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Aprendí el uso de vectores en la programación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el laboratorio realizado en la clase de laboratorio debido a el tema de vectores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</a:t>
            </a:r>
            <a:r>
              <a:rPr lang="es-GT">
                <a:solidFill>
                  <a:schemeClr val="tx1"/>
                </a:solidFill>
              </a:rPr>
              <a:t>quedan ninguna duda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EE8AD77C-E484-EBEC-B29D-4ACA9E34AA42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385CFB6E-B8DD-B0A0-E9B1-67746EF8041F}"/>
              </a:ext>
            </a:extLst>
          </p:cNvPr>
          <p:cNvSpPr/>
          <p:nvPr/>
        </p:nvSpPr>
        <p:spPr>
          <a:xfrm>
            <a:off x="362320" y="364952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021399C-5D6E-A239-F7B3-5E6FBF65003F}"/>
              </a:ext>
            </a:extLst>
          </p:cNvPr>
          <p:cNvSpPr/>
          <p:nvPr/>
        </p:nvSpPr>
        <p:spPr>
          <a:xfrm>
            <a:off x="355905" y="397529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95A16B22-2550-5B79-D81E-DD60F8E9F663}"/>
              </a:ext>
            </a:extLst>
          </p:cNvPr>
          <p:cNvSpPr/>
          <p:nvPr/>
        </p:nvSpPr>
        <p:spPr>
          <a:xfrm>
            <a:off x="288139" y="4286891"/>
            <a:ext cx="339003" cy="3001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6D7DA9FB-1936-F26F-677C-4CD0D0607054}"/>
              </a:ext>
            </a:extLst>
          </p:cNvPr>
          <p:cNvSpPr/>
          <p:nvPr/>
        </p:nvSpPr>
        <p:spPr>
          <a:xfrm>
            <a:off x="3455009" y="328481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C14174E-3A3A-FD89-FB79-63B7AA644E90}"/>
              </a:ext>
            </a:extLst>
          </p:cNvPr>
          <p:cNvSpPr/>
          <p:nvPr/>
        </p:nvSpPr>
        <p:spPr>
          <a:xfrm>
            <a:off x="3471093" y="361009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E44837DE-3FBD-9CBA-28F8-018E6477ED71}"/>
              </a:ext>
            </a:extLst>
          </p:cNvPr>
          <p:cNvSpPr/>
          <p:nvPr/>
        </p:nvSpPr>
        <p:spPr>
          <a:xfrm>
            <a:off x="3464764" y="3948464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EE80C62C-9128-5AE1-9A07-2963EFCEA3C5}"/>
              </a:ext>
            </a:extLst>
          </p:cNvPr>
          <p:cNvSpPr/>
          <p:nvPr/>
        </p:nvSpPr>
        <p:spPr>
          <a:xfrm>
            <a:off x="6152497" y="3225162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DAA5438D-E00C-D3BF-FB73-AC7B2402BC72}"/>
              </a:ext>
            </a:extLst>
          </p:cNvPr>
          <p:cNvSpPr/>
          <p:nvPr/>
        </p:nvSpPr>
        <p:spPr>
          <a:xfrm>
            <a:off x="6130656" y="3575797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B0A8EE90-1D6D-09CD-CDD9-12973623D2F7}"/>
              </a:ext>
            </a:extLst>
          </p:cNvPr>
          <p:cNvSpPr/>
          <p:nvPr/>
        </p:nvSpPr>
        <p:spPr>
          <a:xfrm>
            <a:off x="8731407" y="3461142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RODRIGO ANTONIO JOSE CARRILLO LOPEZ</cp:lastModifiedBy>
  <cp:revision>2</cp:revision>
  <dcterms:created xsi:type="dcterms:W3CDTF">2022-06-15T21:33:47Z</dcterms:created>
  <dcterms:modified xsi:type="dcterms:W3CDTF">2022-10-21T18:45:52Z</dcterms:modified>
</cp:coreProperties>
</file>