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Rodrigo Antonio </a:t>
            </a:r>
            <a:r>
              <a:rPr lang="es-GT" dirty="0" err="1">
                <a:solidFill>
                  <a:schemeClr val="tx1"/>
                </a:solidFill>
              </a:rPr>
              <a:t>Jose</a:t>
            </a:r>
            <a:r>
              <a:rPr lang="es-GT" dirty="0">
                <a:solidFill>
                  <a:schemeClr val="tx1"/>
                </a:solidFill>
              </a:rPr>
              <a:t> Carrillo </a:t>
            </a:r>
            <a:r>
              <a:rPr lang="es-GT" dirty="0" err="1">
                <a:solidFill>
                  <a:schemeClr val="tx1"/>
                </a:solidFill>
              </a:rPr>
              <a:t>Lopez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8/10/2022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Nuevos comandos de programación, como el </a:t>
            </a:r>
            <a:r>
              <a:rPr lang="es-GT" dirty="0" err="1">
                <a:solidFill>
                  <a:schemeClr val="tx1"/>
                </a:solidFill>
              </a:rPr>
              <a:t>while</a:t>
            </a:r>
            <a:r>
              <a:rPr lang="es-GT" dirty="0">
                <a:solidFill>
                  <a:schemeClr val="tx1"/>
                </a:solidFill>
              </a:rPr>
              <a:t> y </a:t>
            </a:r>
            <a:r>
              <a:rPr lang="es-GT" dirty="0" err="1">
                <a:solidFill>
                  <a:schemeClr val="tx1"/>
                </a:solidFill>
              </a:rPr>
              <a:t>for</a:t>
            </a:r>
            <a:r>
              <a:rPr lang="es-G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Fue interesante observar el funcionamiento del código realizado con el supervisor en trabajo supervisado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Todo quedo bastante claro luego  de observar el funcionamiento del código </a:t>
            </a:r>
            <a:r>
              <a:rPr lang="es-GT">
                <a:solidFill>
                  <a:schemeClr val="tx1"/>
                </a:solidFill>
              </a:rPr>
              <a:t>del laboratorio 9.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D2A41177-DAA0-1B11-1AEA-85908C258C91}"/>
              </a:ext>
            </a:extLst>
          </p:cNvPr>
          <p:cNvSpPr/>
          <p:nvPr/>
        </p:nvSpPr>
        <p:spPr>
          <a:xfrm>
            <a:off x="326223" y="3268839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3089E977-FCC0-181C-84EB-3067B2910008}"/>
              </a:ext>
            </a:extLst>
          </p:cNvPr>
          <p:cNvSpPr/>
          <p:nvPr/>
        </p:nvSpPr>
        <p:spPr>
          <a:xfrm>
            <a:off x="339293" y="3601093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EC860BAB-1B6C-7D97-FBB6-A6C2CB2FB91A}"/>
              </a:ext>
            </a:extLst>
          </p:cNvPr>
          <p:cNvSpPr/>
          <p:nvPr/>
        </p:nvSpPr>
        <p:spPr>
          <a:xfrm>
            <a:off x="6155248" y="3185767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516D6D26-4D5C-46C5-3D95-97969B7D26B1}"/>
              </a:ext>
            </a:extLst>
          </p:cNvPr>
          <p:cNvSpPr/>
          <p:nvPr/>
        </p:nvSpPr>
        <p:spPr>
          <a:xfrm>
            <a:off x="326223" y="3920862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D629F63F-3D44-0984-69D8-3AF8BAF04E78}"/>
              </a:ext>
            </a:extLst>
          </p:cNvPr>
          <p:cNvSpPr/>
          <p:nvPr/>
        </p:nvSpPr>
        <p:spPr>
          <a:xfrm>
            <a:off x="6141319" y="3504733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7A78EB74-FEB8-2B80-4B99-87ECF1D49F37}"/>
              </a:ext>
            </a:extLst>
          </p:cNvPr>
          <p:cNvSpPr/>
          <p:nvPr/>
        </p:nvSpPr>
        <p:spPr>
          <a:xfrm>
            <a:off x="8785205" y="3505042"/>
            <a:ext cx="698891" cy="75003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A785CBD-98BE-C25C-1319-025620A24132}"/>
              </a:ext>
            </a:extLst>
          </p:cNvPr>
          <p:cNvSpPr/>
          <p:nvPr/>
        </p:nvSpPr>
        <p:spPr>
          <a:xfrm>
            <a:off x="10877225" y="3492948"/>
            <a:ext cx="698891" cy="75003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BD23CB73-20CC-6F63-72FD-40542A59C9F6}"/>
              </a:ext>
            </a:extLst>
          </p:cNvPr>
          <p:cNvSpPr/>
          <p:nvPr/>
        </p:nvSpPr>
        <p:spPr>
          <a:xfrm>
            <a:off x="3453783" y="3225975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0BE88514-8556-FB56-9237-29E6AA3BCBD8}"/>
              </a:ext>
            </a:extLst>
          </p:cNvPr>
          <p:cNvSpPr/>
          <p:nvPr/>
        </p:nvSpPr>
        <p:spPr>
          <a:xfrm>
            <a:off x="308799" y="4265842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B03AA291-788C-9B93-6788-6ABA52803D9A}"/>
              </a:ext>
            </a:extLst>
          </p:cNvPr>
          <p:cNvSpPr/>
          <p:nvPr/>
        </p:nvSpPr>
        <p:spPr>
          <a:xfrm>
            <a:off x="3468373" y="3892798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58B074C-F623-6F53-8446-EDA1C3AA7DFD}"/>
              </a:ext>
            </a:extLst>
          </p:cNvPr>
          <p:cNvSpPr/>
          <p:nvPr/>
        </p:nvSpPr>
        <p:spPr>
          <a:xfrm>
            <a:off x="3480351" y="3544685"/>
            <a:ext cx="264822" cy="32401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117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RODRIGO ANTONIO JOSE CARRILLO LOPEZ</cp:lastModifiedBy>
  <cp:revision>2</cp:revision>
  <dcterms:created xsi:type="dcterms:W3CDTF">2022-06-15T21:33:47Z</dcterms:created>
  <dcterms:modified xsi:type="dcterms:W3CDTF">2022-10-09T03:40:01Z</dcterms:modified>
</cp:coreProperties>
</file>