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9/09/2022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9/09/2022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9/09/2022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9/09/2022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9/09/2022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9/09/2022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9/09/2022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9/09/2022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9/09/2022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9/09/2022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9/09/2022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9/09/2022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Rodrigo Antonio José Carrillo López 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5 de septiembre del 2022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Los dos tipos de pruebas de calidad que se pueden aplicar, </a:t>
            </a:r>
            <a:r>
              <a:rPr lang="es-GT" dirty="0" err="1">
                <a:solidFill>
                  <a:schemeClr val="tx1"/>
                </a:solidFill>
              </a:rPr>
              <a:t>botton</a:t>
            </a:r>
            <a:r>
              <a:rPr lang="es-GT" dirty="0">
                <a:solidFill>
                  <a:schemeClr val="tx1"/>
                </a:solidFill>
              </a:rPr>
              <a:t> up y top </a:t>
            </a:r>
            <a:r>
              <a:rPr lang="es-GT" dirty="0" err="1">
                <a:solidFill>
                  <a:schemeClr val="tx1"/>
                </a:solidFill>
              </a:rPr>
              <a:t>down</a:t>
            </a:r>
            <a:r>
              <a:rPr lang="es-GT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El como se relaciono las pruebas de calidad con nuestras diferentes carreras.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No quedo </a:t>
            </a:r>
            <a:r>
              <a:rPr lang="es-GT">
                <a:solidFill>
                  <a:schemeClr val="tx1"/>
                </a:solidFill>
              </a:rPr>
              <a:t>ninguna duda.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  <p:sp>
        <p:nvSpPr>
          <p:cNvPr id="2" name="Signo de multiplicación 1">
            <a:extLst>
              <a:ext uri="{FF2B5EF4-FFF2-40B4-BE49-F238E27FC236}">
                <a16:creationId xmlns:a16="http://schemas.microsoft.com/office/drawing/2014/main" id="{A3606AA3-972E-1B06-43C6-01620C431FBE}"/>
              </a:ext>
            </a:extLst>
          </p:cNvPr>
          <p:cNvSpPr/>
          <p:nvPr/>
        </p:nvSpPr>
        <p:spPr>
          <a:xfrm>
            <a:off x="328120" y="3312086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" name="Signo de multiplicación 2">
            <a:extLst>
              <a:ext uri="{FF2B5EF4-FFF2-40B4-BE49-F238E27FC236}">
                <a16:creationId xmlns:a16="http://schemas.microsoft.com/office/drawing/2014/main" id="{2F790370-3E16-6DD9-6F11-3C74EC08A2AF}"/>
              </a:ext>
            </a:extLst>
          </p:cNvPr>
          <p:cNvSpPr/>
          <p:nvPr/>
        </p:nvSpPr>
        <p:spPr>
          <a:xfrm>
            <a:off x="346588" y="3636746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Signo de multiplicación 4">
            <a:extLst>
              <a:ext uri="{FF2B5EF4-FFF2-40B4-BE49-F238E27FC236}">
                <a16:creationId xmlns:a16="http://schemas.microsoft.com/office/drawing/2014/main" id="{DF9214F5-1808-8B61-775A-AE7BE6A44847}"/>
              </a:ext>
            </a:extLst>
          </p:cNvPr>
          <p:cNvSpPr/>
          <p:nvPr/>
        </p:nvSpPr>
        <p:spPr>
          <a:xfrm>
            <a:off x="353401" y="3947332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Signo de multiplicación 6">
            <a:extLst>
              <a:ext uri="{FF2B5EF4-FFF2-40B4-BE49-F238E27FC236}">
                <a16:creationId xmlns:a16="http://schemas.microsoft.com/office/drawing/2014/main" id="{24F19659-1622-5768-EFAC-6DE7C2B0FA71}"/>
              </a:ext>
            </a:extLst>
          </p:cNvPr>
          <p:cNvSpPr/>
          <p:nvPr/>
        </p:nvSpPr>
        <p:spPr>
          <a:xfrm>
            <a:off x="332488" y="4325115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Signo de multiplicación 9">
            <a:extLst>
              <a:ext uri="{FF2B5EF4-FFF2-40B4-BE49-F238E27FC236}">
                <a16:creationId xmlns:a16="http://schemas.microsoft.com/office/drawing/2014/main" id="{4D426C2A-8746-40ED-1DF5-54FE4657F7AF}"/>
              </a:ext>
            </a:extLst>
          </p:cNvPr>
          <p:cNvSpPr/>
          <p:nvPr/>
        </p:nvSpPr>
        <p:spPr>
          <a:xfrm>
            <a:off x="6145830" y="3562756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" name="Signo de multiplicación 10">
            <a:extLst>
              <a:ext uri="{FF2B5EF4-FFF2-40B4-BE49-F238E27FC236}">
                <a16:creationId xmlns:a16="http://schemas.microsoft.com/office/drawing/2014/main" id="{1E4BD942-5A02-8E7F-E2D1-2A2D9A5E8E29}"/>
              </a:ext>
            </a:extLst>
          </p:cNvPr>
          <p:cNvSpPr/>
          <p:nvPr/>
        </p:nvSpPr>
        <p:spPr>
          <a:xfrm>
            <a:off x="3455009" y="3284816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" name="Signo de multiplicación 11">
            <a:extLst>
              <a:ext uri="{FF2B5EF4-FFF2-40B4-BE49-F238E27FC236}">
                <a16:creationId xmlns:a16="http://schemas.microsoft.com/office/drawing/2014/main" id="{E3F5F754-09A0-C853-8746-4B1192E1FFDE}"/>
              </a:ext>
            </a:extLst>
          </p:cNvPr>
          <p:cNvSpPr/>
          <p:nvPr/>
        </p:nvSpPr>
        <p:spPr>
          <a:xfrm>
            <a:off x="3463739" y="3608204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3" name="Signo de multiplicación 12">
            <a:extLst>
              <a:ext uri="{FF2B5EF4-FFF2-40B4-BE49-F238E27FC236}">
                <a16:creationId xmlns:a16="http://schemas.microsoft.com/office/drawing/2014/main" id="{CC62B0D1-05EE-DCA8-8D9A-CF8899E9C92E}"/>
              </a:ext>
            </a:extLst>
          </p:cNvPr>
          <p:cNvSpPr/>
          <p:nvPr/>
        </p:nvSpPr>
        <p:spPr>
          <a:xfrm>
            <a:off x="8731407" y="3461142"/>
            <a:ext cx="777797" cy="83442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117</Words>
  <Application>Microsoft Office PowerPoint</Application>
  <PresentationFormat>Panorámica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Admin</cp:lastModifiedBy>
  <cp:revision>2</cp:revision>
  <dcterms:created xsi:type="dcterms:W3CDTF">2022-06-15T21:33:47Z</dcterms:created>
  <dcterms:modified xsi:type="dcterms:W3CDTF">2022-09-10T02:29:08Z</dcterms:modified>
</cp:coreProperties>
</file>