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24/08/2022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>
                <a:solidFill>
                  <a:schemeClr val="tx1"/>
                </a:solidFill>
              </a:rPr>
              <a:t>Rodrigo Antonio José Carrillo López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15 de agosto del 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15" y="320455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>
              <a:solidFill>
                <a:schemeClr val="tx1"/>
              </a:solidFill>
            </a:endParaRPr>
          </a:p>
          <a:p>
            <a:pPr algn="ctr"/>
            <a:endParaRPr lang="es-GT" dirty="0">
              <a:solidFill>
                <a:schemeClr val="tx1"/>
              </a:solidFill>
            </a:endParaRPr>
          </a:p>
          <a:p>
            <a:pPr algn="ctr"/>
            <a:r>
              <a:rPr lang="es-GT" dirty="0">
                <a:solidFill>
                  <a:schemeClr val="tx1"/>
                </a:solidFill>
              </a:rPr>
              <a:t>Aprendí la diferencia entre pensamiento lógico y pensamiento algorítmico.</a:t>
            </a:r>
          </a:p>
          <a:p>
            <a:pPr algn="ctr"/>
            <a:r>
              <a:rPr lang="es-GT" dirty="0">
                <a:solidFill>
                  <a:schemeClr val="tx1"/>
                </a:solidFill>
              </a:rPr>
              <a:t>Además comprendí mejor las características de un algoritmo.</a:t>
            </a:r>
          </a:p>
          <a:p>
            <a:pPr algn="ctr"/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Fue interesante interpretar una canción en forma de un algoritmo con interacciones.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Creería que me quedaron bastante claras las ideas que se trabajaron durante esta semana.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642E61F7-C4DA-0B65-3534-8A431327AF80}"/>
              </a:ext>
            </a:extLst>
          </p:cNvPr>
          <p:cNvSpPr/>
          <p:nvPr/>
        </p:nvSpPr>
        <p:spPr>
          <a:xfrm>
            <a:off x="328120" y="331208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A9DDBDD9-5FB9-E841-5CFF-AE30E6927B43}"/>
              </a:ext>
            </a:extLst>
          </p:cNvPr>
          <p:cNvSpPr/>
          <p:nvPr/>
        </p:nvSpPr>
        <p:spPr>
          <a:xfrm>
            <a:off x="3476856" y="3266041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92424C70-0FDD-ADDD-0C03-C83F66968173}"/>
              </a:ext>
            </a:extLst>
          </p:cNvPr>
          <p:cNvSpPr/>
          <p:nvPr/>
        </p:nvSpPr>
        <p:spPr>
          <a:xfrm>
            <a:off x="3470165" y="3963227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89D01E09-F3CA-42E5-23B4-08340B1A541B}"/>
              </a:ext>
            </a:extLst>
          </p:cNvPr>
          <p:cNvSpPr/>
          <p:nvPr/>
        </p:nvSpPr>
        <p:spPr>
          <a:xfrm>
            <a:off x="3447507" y="4273159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DFE99755-80A5-7D6E-552B-1A7913D41207}"/>
              </a:ext>
            </a:extLst>
          </p:cNvPr>
          <p:cNvSpPr/>
          <p:nvPr/>
        </p:nvSpPr>
        <p:spPr>
          <a:xfrm>
            <a:off x="3476272" y="3586000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3BFA3C4F-AFC0-F9A4-5932-E836FC4496CD}"/>
              </a:ext>
            </a:extLst>
          </p:cNvPr>
          <p:cNvSpPr/>
          <p:nvPr/>
        </p:nvSpPr>
        <p:spPr>
          <a:xfrm>
            <a:off x="3472833" y="2905028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1B8508C6-5DB8-FFA4-36C3-9C452AAA9EAB}"/>
              </a:ext>
            </a:extLst>
          </p:cNvPr>
          <p:cNvSpPr/>
          <p:nvPr/>
        </p:nvSpPr>
        <p:spPr>
          <a:xfrm>
            <a:off x="345574" y="3650199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227279DD-F6C5-7326-92E6-17563B1600F6}"/>
              </a:ext>
            </a:extLst>
          </p:cNvPr>
          <p:cNvSpPr/>
          <p:nvPr/>
        </p:nvSpPr>
        <p:spPr>
          <a:xfrm>
            <a:off x="339272" y="3961363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7C733898-F109-4621-7F5E-6A755F9893C0}"/>
              </a:ext>
            </a:extLst>
          </p:cNvPr>
          <p:cNvSpPr/>
          <p:nvPr/>
        </p:nvSpPr>
        <p:spPr>
          <a:xfrm>
            <a:off x="6116909" y="3219703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389DDF21-7667-26E4-140E-2E1A2A563E41}"/>
              </a:ext>
            </a:extLst>
          </p:cNvPr>
          <p:cNvSpPr/>
          <p:nvPr/>
        </p:nvSpPr>
        <p:spPr>
          <a:xfrm>
            <a:off x="6137405" y="2855331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054D1D8D-ADDB-8C2F-A6D4-6F787BCAF29F}"/>
              </a:ext>
            </a:extLst>
          </p:cNvPr>
          <p:cNvSpPr/>
          <p:nvPr/>
        </p:nvSpPr>
        <p:spPr>
          <a:xfrm>
            <a:off x="6143763" y="3579485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FCFA00C1-EF0E-62B2-A5C1-605A145AFCDA}"/>
              </a:ext>
            </a:extLst>
          </p:cNvPr>
          <p:cNvSpPr/>
          <p:nvPr/>
        </p:nvSpPr>
        <p:spPr>
          <a:xfrm>
            <a:off x="8724592" y="3453093"/>
            <a:ext cx="777797" cy="8344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9C4874D6-EA28-E9F7-D0BC-A4E1F133C509}"/>
              </a:ext>
            </a:extLst>
          </p:cNvPr>
          <p:cNvSpPr/>
          <p:nvPr/>
        </p:nvSpPr>
        <p:spPr>
          <a:xfrm>
            <a:off x="10838863" y="3498839"/>
            <a:ext cx="777797" cy="8344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128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Admin</cp:lastModifiedBy>
  <cp:revision>2</cp:revision>
  <dcterms:created xsi:type="dcterms:W3CDTF">2022-06-15T21:33:47Z</dcterms:created>
  <dcterms:modified xsi:type="dcterms:W3CDTF">2022-08-25T00:59:56Z</dcterms:modified>
</cp:coreProperties>
</file>