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18288000" cy="10287000"/>
  <p:notesSz cx="6858000" cy="9144000"/>
  <p:embeddedFontLst>
    <p:embeddedFont>
      <p:font typeface="Aileron" charset="1" panose="00000500000000000000"/>
      <p:regular r:id="rId7"/>
    </p:embeddedFont>
    <p:embeddedFont>
      <p:font typeface="Aileron Bold" charset="1" panose="00000800000000000000"/>
      <p:regular r:id="rId8"/>
    </p:embeddedFont>
    <p:embeddedFont>
      <p:font typeface="Aileron Ultra-Bold" charset="1" panose="00000A0000000000000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4C7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7363900" y="1525538"/>
            <a:ext cx="8703743" cy="8293635"/>
          </a:xfrm>
          <a:prstGeom prst="rect">
            <a:avLst/>
          </a:prstGeom>
        </p:spPr>
      </p:pic>
      <p:grpSp>
        <p:nvGrpSpPr>
          <p:cNvPr name="Group 3" id="3"/>
          <p:cNvGrpSpPr/>
          <p:nvPr/>
        </p:nvGrpSpPr>
        <p:grpSpPr>
          <a:xfrm rot="0">
            <a:off x="2782315" y="3961450"/>
            <a:ext cx="4653388" cy="3626815"/>
            <a:chOff x="0" y="0"/>
            <a:chExt cx="6204517" cy="4835753"/>
          </a:xfrm>
        </p:grpSpPr>
        <p:grpSp>
          <p:nvGrpSpPr>
            <p:cNvPr name="Group 4" id="4"/>
            <p:cNvGrpSpPr/>
            <p:nvPr/>
          </p:nvGrpSpPr>
          <p:grpSpPr>
            <a:xfrm rot="0">
              <a:off x="0" y="0"/>
              <a:ext cx="6204517" cy="54087"/>
              <a:chOff x="0" y="0"/>
              <a:chExt cx="70597064" cy="635000"/>
            </a:xfrm>
          </p:grpSpPr>
          <p:sp>
            <p:nvSpPr>
              <p:cNvPr name="Freeform 5" id="5"/>
              <p:cNvSpPr/>
              <p:nvPr/>
            </p:nvSpPr>
            <p:spPr>
              <a:xfrm flipH="false" flipV="false" rot="0">
                <a:off x="-16002" y="212852"/>
                <a:ext cx="70629069" cy="209296"/>
              </a:xfrm>
              <a:custGeom>
                <a:avLst/>
                <a:gdLst/>
                <a:ahLst/>
                <a:cxnLst/>
                <a:rect r="r" b="b" t="t" l="l"/>
                <a:pathLst>
                  <a:path h="209296" w="70629069">
                    <a:moveTo>
                      <a:pt x="70506261" y="9398"/>
                    </a:moveTo>
                    <a:lnTo>
                      <a:pt x="66345634" y="9398"/>
                    </a:lnTo>
                    <a:lnTo>
                      <a:pt x="48006818" y="9398"/>
                    </a:lnTo>
                    <a:lnTo>
                      <a:pt x="25756014" y="9398"/>
                    </a:lnTo>
                    <a:lnTo>
                      <a:pt x="6516513" y="9398"/>
                    </a:lnTo>
                    <a:cubicBezTo>
                      <a:pt x="3406375" y="9398"/>
                      <a:pt x="381000" y="0"/>
                      <a:pt x="133350" y="9398"/>
                    </a:cubicBezTo>
                    <a:cubicBezTo>
                      <a:pt x="129794" y="9525"/>
                      <a:pt x="126365" y="9398"/>
                      <a:pt x="122809" y="9398"/>
                    </a:cubicBezTo>
                    <a:cubicBezTo>
                      <a:pt x="254" y="9398"/>
                      <a:pt x="0" y="199898"/>
                      <a:pt x="122809" y="199898"/>
                    </a:cubicBezTo>
                    <a:lnTo>
                      <a:pt x="4735875" y="199898"/>
                    </a:lnTo>
                    <a:lnTo>
                      <a:pt x="23074694" y="199898"/>
                    </a:lnTo>
                    <a:lnTo>
                      <a:pt x="45325500" y="199898"/>
                    </a:lnTo>
                    <a:lnTo>
                      <a:pt x="64564998" y="199898"/>
                    </a:lnTo>
                    <a:cubicBezTo>
                      <a:pt x="67675134" y="199898"/>
                      <a:pt x="70248069" y="209296"/>
                      <a:pt x="70495719" y="199898"/>
                    </a:cubicBezTo>
                    <a:cubicBezTo>
                      <a:pt x="70499272" y="199771"/>
                      <a:pt x="70502701" y="199898"/>
                      <a:pt x="70506261" y="199898"/>
                    </a:cubicBezTo>
                    <a:cubicBezTo>
                      <a:pt x="70628814" y="199898"/>
                      <a:pt x="70629069" y="9398"/>
                      <a:pt x="70506261" y="9398"/>
                    </a:cubicBezTo>
                    <a:close/>
                  </a:path>
                </a:pathLst>
              </a:custGeom>
              <a:solidFill>
                <a:srgbClr val="191919"/>
              </a:solidFill>
            </p:spPr>
          </p:sp>
        </p:grpSp>
        <p:grpSp>
          <p:nvGrpSpPr>
            <p:cNvPr name="Group 6" id="6"/>
            <p:cNvGrpSpPr/>
            <p:nvPr/>
          </p:nvGrpSpPr>
          <p:grpSpPr>
            <a:xfrm rot="0">
              <a:off x="0" y="2390833"/>
              <a:ext cx="6204517" cy="54087"/>
              <a:chOff x="0" y="0"/>
              <a:chExt cx="70597064" cy="635000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-16002" y="212852"/>
                <a:ext cx="70629069" cy="209296"/>
              </a:xfrm>
              <a:custGeom>
                <a:avLst/>
                <a:gdLst/>
                <a:ahLst/>
                <a:cxnLst/>
                <a:rect r="r" b="b" t="t" l="l"/>
                <a:pathLst>
                  <a:path h="209296" w="70629069">
                    <a:moveTo>
                      <a:pt x="70506261" y="9398"/>
                    </a:moveTo>
                    <a:lnTo>
                      <a:pt x="66345634" y="9398"/>
                    </a:lnTo>
                    <a:lnTo>
                      <a:pt x="48006818" y="9398"/>
                    </a:lnTo>
                    <a:lnTo>
                      <a:pt x="25756014" y="9398"/>
                    </a:lnTo>
                    <a:lnTo>
                      <a:pt x="6516513" y="9398"/>
                    </a:lnTo>
                    <a:cubicBezTo>
                      <a:pt x="3406375" y="9398"/>
                      <a:pt x="381000" y="0"/>
                      <a:pt x="133350" y="9398"/>
                    </a:cubicBezTo>
                    <a:cubicBezTo>
                      <a:pt x="129794" y="9525"/>
                      <a:pt x="126365" y="9398"/>
                      <a:pt x="122809" y="9398"/>
                    </a:cubicBezTo>
                    <a:cubicBezTo>
                      <a:pt x="254" y="9398"/>
                      <a:pt x="0" y="199898"/>
                      <a:pt x="122809" y="199898"/>
                    </a:cubicBezTo>
                    <a:lnTo>
                      <a:pt x="4735875" y="199898"/>
                    </a:lnTo>
                    <a:lnTo>
                      <a:pt x="23074694" y="199898"/>
                    </a:lnTo>
                    <a:lnTo>
                      <a:pt x="45325500" y="199898"/>
                    </a:lnTo>
                    <a:lnTo>
                      <a:pt x="64564998" y="199898"/>
                    </a:lnTo>
                    <a:cubicBezTo>
                      <a:pt x="67675134" y="199898"/>
                      <a:pt x="70248069" y="209296"/>
                      <a:pt x="70495719" y="199898"/>
                    </a:cubicBezTo>
                    <a:cubicBezTo>
                      <a:pt x="70499272" y="199771"/>
                      <a:pt x="70502701" y="199898"/>
                      <a:pt x="70506261" y="199898"/>
                    </a:cubicBezTo>
                    <a:cubicBezTo>
                      <a:pt x="70628814" y="199898"/>
                      <a:pt x="70629069" y="9398"/>
                      <a:pt x="70506261" y="9398"/>
                    </a:cubicBezTo>
                    <a:close/>
                  </a:path>
                </a:pathLst>
              </a:custGeom>
              <a:solidFill>
                <a:srgbClr val="191919"/>
              </a:solidFill>
            </p:spPr>
          </p:sp>
        </p:grpSp>
        <p:grpSp>
          <p:nvGrpSpPr>
            <p:cNvPr name="Group 8" id="8"/>
            <p:cNvGrpSpPr/>
            <p:nvPr/>
          </p:nvGrpSpPr>
          <p:grpSpPr>
            <a:xfrm rot="0">
              <a:off x="0" y="4781666"/>
              <a:ext cx="6204517" cy="54087"/>
              <a:chOff x="0" y="0"/>
              <a:chExt cx="70597064" cy="6350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-16002" y="212852"/>
                <a:ext cx="70629069" cy="209296"/>
              </a:xfrm>
              <a:custGeom>
                <a:avLst/>
                <a:gdLst/>
                <a:ahLst/>
                <a:cxnLst/>
                <a:rect r="r" b="b" t="t" l="l"/>
                <a:pathLst>
                  <a:path h="209296" w="70629069">
                    <a:moveTo>
                      <a:pt x="70506261" y="9398"/>
                    </a:moveTo>
                    <a:lnTo>
                      <a:pt x="66345634" y="9398"/>
                    </a:lnTo>
                    <a:lnTo>
                      <a:pt x="48006818" y="9398"/>
                    </a:lnTo>
                    <a:lnTo>
                      <a:pt x="25756014" y="9398"/>
                    </a:lnTo>
                    <a:lnTo>
                      <a:pt x="6516513" y="9398"/>
                    </a:lnTo>
                    <a:cubicBezTo>
                      <a:pt x="3406375" y="9398"/>
                      <a:pt x="381000" y="0"/>
                      <a:pt x="133350" y="9398"/>
                    </a:cubicBezTo>
                    <a:cubicBezTo>
                      <a:pt x="129794" y="9525"/>
                      <a:pt x="126365" y="9398"/>
                      <a:pt x="122809" y="9398"/>
                    </a:cubicBezTo>
                    <a:cubicBezTo>
                      <a:pt x="254" y="9398"/>
                      <a:pt x="0" y="199898"/>
                      <a:pt x="122809" y="199898"/>
                    </a:cubicBezTo>
                    <a:lnTo>
                      <a:pt x="4735875" y="199898"/>
                    </a:lnTo>
                    <a:lnTo>
                      <a:pt x="23074694" y="199898"/>
                    </a:lnTo>
                    <a:lnTo>
                      <a:pt x="45325500" y="199898"/>
                    </a:lnTo>
                    <a:lnTo>
                      <a:pt x="64564998" y="199898"/>
                    </a:lnTo>
                    <a:cubicBezTo>
                      <a:pt x="67675134" y="199898"/>
                      <a:pt x="70248069" y="209296"/>
                      <a:pt x="70495719" y="199898"/>
                    </a:cubicBezTo>
                    <a:cubicBezTo>
                      <a:pt x="70499272" y="199771"/>
                      <a:pt x="70502701" y="199898"/>
                      <a:pt x="70506261" y="199898"/>
                    </a:cubicBezTo>
                    <a:cubicBezTo>
                      <a:pt x="70628814" y="199898"/>
                      <a:pt x="70629069" y="9398"/>
                      <a:pt x="70506261" y="9398"/>
                    </a:cubicBezTo>
                    <a:close/>
                  </a:path>
                </a:pathLst>
              </a:custGeom>
              <a:solidFill>
                <a:srgbClr val="191919"/>
              </a:solidFill>
            </p:spPr>
          </p:sp>
        </p:grpSp>
      </p:grpSp>
      <p:grpSp>
        <p:nvGrpSpPr>
          <p:cNvPr name="Group 10" id="10"/>
          <p:cNvGrpSpPr/>
          <p:nvPr/>
        </p:nvGrpSpPr>
        <p:grpSpPr>
          <a:xfrm rot="0">
            <a:off x="2930672" y="2624882"/>
            <a:ext cx="4505031" cy="1046039"/>
            <a:chOff x="0" y="0"/>
            <a:chExt cx="6006708" cy="139471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394719" cy="1394719"/>
            </a:xfrm>
            <a:custGeom>
              <a:avLst/>
              <a:gdLst/>
              <a:ahLst/>
              <a:cxnLst/>
              <a:rect r="r" b="b" t="t" l="l"/>
              <a:pathLst>
                <a:path h="1394719" w="1394719">
                  <a:moveTo>
                    <a:pt x="0" y="0"/>
                  </a:moveTo>
                  <a:lnTo>
                    <a:pt x="1394719" y="0"/>
                  </a:lnTo>
                  <a:lnTo>
                    <a:pt x="1394719" y="1394719"/>
                  </a:lnTo>
                  <a:lnTo>
                    <a:pt x="0" y="13947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2154232" y="189994"/>
              <a:ext cx="3852476" cy="9671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940"/>
                </a:lnSpc>
              </a:pPr>
              <a:r>
                <a:rPr lang="en-US" sz="2100" spc="63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Sé muy poco, casi nada.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124479" y="413651"/>
              <a:ext cx="1145760" cy="5197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278"/>
                </a:lnSpc>
              </a:pPr>
              <a:r>
                <a:rPr lang="en-US" b="true" sz="2341" spc="70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60 </a:t>
              </a:r>
              <a:r>
                <a:rPr lang="en-US" b="true" sz="2341" spc="70" u="none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%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2921147" y="6174078"/>
            <a:ext cx="4756160" cy="1046039"/>
            <a:chOff x="0" y="0"/>
            <a:chExt cx="6341547" cy="139471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394719" cy="1394719"/>
            </a:xfrm>
            <a:custGeom>
              <a:avLst/>
              <a:gdLst/>
              <a:ahLst/>
              <a:cxnLst/>
              <a:rect r="r" b="b" t="t" l="l"/>
              <a:pathLst>
                <a:path h="1394719" w="1394719">
                  <a:moveTo>
                    <a:pt x="0" y="0"/>
                  </a:moveTo>
                  <a:lnTo>
                    <a:pt x="1394719" y="0"/>
                  </a:lnTo>
                  <a:lnTo>
                    <a:pt x="1394719" y="1394719"/>
                  </a:lnTo>
                  <a:lnTo>
                    <a:pt x="0" y="13947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6" id="16"/>
            <p:cNvSpPr txBox="true"/>
            <p:nvPr/>
          </p:nvSpPr>
          <p:spPr>
            <a:xfrm rot="0">
              <a:off x="2154232" y="189945"/>
              <a:ext cx="4187315" cy="9672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940"/>
                </a:lnSpc>
              </a:pPr>
              <a:r>
                <a:rPr lang="en-US" sz="2100" spc="63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No tuve la oportunidad de conocerlos.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124479" y="413651"/>
              <a:ext cx="1145760" cy="51979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278"/>
                </a:lnSpc>
              </a:pPr>
              <a:r>
                <a:rPr lang="en-US" b="true" sz="2341" spc="70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1</a:t>
              </a:r>
              <a:r>
                <a:rPr lang="en-US" b="true" sz="2341" spc="70" u="none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0 %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2930672" y="4380191"/>
            <a:ext cx="4756160" cy="1061197"/>
            <a:chOff x="0" y="0"/>
            <a:chExt cx="6341547" cy="141492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10105"/>
              <a:ext cx="1394719" cy="1394719"/>
            </a:xfrm>
            <a:custGeom>
              <a:avLst/>
              <a:gdLst/>
              <a:ahLst/>
              <a:cxnLst/>
              <a:rect r="r" b="b" t="t" l="l"/>
              <a:pathLst>
                <a:path h="1394719" w="1394719">
                  <a:moveTo>
                    <a:pt x="0" y="0"/>
                  </a:moveTo>
                  <a:lnTo>
                    <a:pt x="1394719" y="0"/>
                  </a:lnTo>
                  <a:lnTo>
                    <a:pt x="1394719" y="1394719"/>
                  </a:lnTo>
                  <a:lnTo>
                    <a:pt x="0" y="13947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70000"/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0" id="20"/>
            <p:cNvSpPr txBox="true"/>
            <p:nvPr/>
          </p:nvSpPr>
          <p:spPr>
            <a:xfrm rot="0">
              <a:off x="2154232" y="-47625"/>
              <a:ext cx="4187315" cy="146255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940"/>
                </a:lnSpc>
              </a:pPr>
              <a:r>
                <a:rPr lang="en-US" sz="2100" spc="63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Conozco algunas anécdotas, pero siento que me falta mucho.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124479" y="419837"/>
              <a:ext cx="1145760" cy="52763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360"/>
                </a:lnSpc>
              </a:pPr>
              <a:r>
                <a:rPr lang="en-US" b="true" sz="2400" spc="72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20 </a:t>
              </a:r>
              <a:r>
                <a:rPr lang="en-US" b="true" sz="2400" spc="72" u="none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%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2930672" y="7954936"/>
            <a:ext cx="4141173" cy="1046039"/>
            <a:chOff x="0" y="0"/>
            <a:chExt cx="5521564" cy="1394719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394719" cy="1394719"/>
            </a:xfrm>
            <a:custGeom>
              <a:avLst/>
              <a:gdLst/>
              <a:ahLst/>
              <a:cxnLst/>
              <a:rect r="r" b="b" t="t" l="l"/>
              <a:pathLst>
                <a:path h="1394719" w="1394719">
                  <a:moveTo>
                    <a:pt x="0" y="0"/>
                  </a:moveTo>
                  <a:lnTo>
                    <a:pt x="1394719" y="0"/>
                  </a:lnTo>
                  <a:lnTo>
                    <a:pt x="1394719" y="1394719"/>
                  </a:lnTo>
                  <a:lnTo>
                    <a:pt x="0" y="13947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>
                <a:alphaModFix amt="70000"/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24" id="24"/>
            <p:cNvSpPr txBox="true"/>
            <p:nvPr/>
          </p:nvSpPr>
          <p:spPr>
            <a:xfrm rot="0">
              <a:off x="2154232" y="189994"/>
              <a:ext cx="3367332" cy="9671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2940"/>
                </a:lnSpc>
              </a:pPr>
              <a:r>
                <a:rPr lang="en-US" sz="2100" spc="63">
                  <a:solidFill>
                    <a:srgbClr val="FFFFFF"/>
                  </a:solidFill>
                  <a:latin typeface="Aileron"/>
                  <a:ea typeface="Aileron"/>
                  <a:cs typeface="Aileron"/>
                  <a:sym typeface="Aileron"/>
                </a:rPr>
                <a:t>Lo sé casi todo, con mucho detalle.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124479" y="409693"/>
              <a:ext cx="1145760" cy="5277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360"/>
                </a:lnSpc>
              </a:pPr>
              <a:r>
                <a:rPr lang="en-US" b="true" sz="2400" spc="72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10 </a:t>
              </a:r>
              <a:r>
                <a:rPr lang="en-US" b="true" sz="2400" spc="72" u="none">
                  <a:solidFill>
                    <a:srgbClr val="FFFFFF"/>
                  </a:solidFill>
                  <a:latin typeface="Aileron Bold"/>
                  <a:ea typeface="Aileron Bold"/>
                  <a:cs typeface="Aileron Bold"/>
                  <a:sym typeface="Aileron Bold"/>
                </a:rPr>
                <a:t>%</a:t>
              </a: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3744207" y="672909"/>
            <a:ext cx="10799586" cy="11784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716"/>
              </a:lnSpc>
              <a:spcBef>
                <a:spcPct val="0"/>
              </a:spcBef>
            </a:pPr>
            <a:r>
              <a:rPr lang="en-US" b="true" sz="3600" spc="107">
                <a:solidFill>
                  <a:srgbClr val="FFFFFF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¿CUÁNT</a:t>
            </a:r>
            <a:r>
              <a:rPr lang="en-US" b="true" sz="3600" spc="107" u="none">
                <a:solidFill>
                  <a:srgbClr val="FFFFFF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O SENTÍS QUE CONOCÉS SOBRE LA HISTORIA DE VIDA DE TUS ABUELOS?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DAGwfNZmM0I</dc:identifier>
  <dcterms:modified xsi:type="dcterms:W3CDTF">2011-08-01T06:04:30Z</dcterms:modified>
  <cp:revision>1</cp:revision>
  <dc:title>Memora</dc:title>
</cp:coreProperties>
</file>