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0AB29-96B4-4EFE-B71A-307460666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C4E487-FFA4-46B7-A71B-4B575399A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CB029-2602-4A5F-8D94-B55025B1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438-B8FF-4F2A-AD87-6F7A91C8FB5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EAF01-8002-4D59-BB9D-D84D8290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89084-2B2F-4BD0-B843-AC518FDB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EB29-6C10-400D-94BC-B014503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3D82A-8C19-4B14-BDF9-B34B2578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9461B-C6F5-4F90-89A9-003A57290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12445-19D0-4B41-A05A-7EBED79B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438-B8FF-4F2A-AD87-6F7A91C8FB5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A21F7-6E04-4C53-9CC3-F05439B7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35964-0B45-4F08-BCC9-9F325941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EB29-6C10-400D-94BC-B014503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9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5119BE-673E-490C-A74E-51F45E901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6DB38-3361-405B-8EB0-9BD6BA436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0E30B-E741-449F-90E5-26E4EEE6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438-B8FF-4F2A-AD87-6F7A91C8FB5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AE2C8-36C5-4FB3-A74A-69B7D922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F711C-2B75-4A69-8511-275E1501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EB29-6C10-400D-94BC-B014503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1A7AE-F22A-40E6-A5E6-39C4502C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5F799-4B4E-4ECD-89B2-9886A310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40851-41B5-40A8-9525-0EF1CD6E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438-B8FF-4F2A-AD87-6F7A91C8FB5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A91C0-3422-47B3-9610-143A0164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18C64-ADFA-4BCC-B7EA-AB097808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EB29-6C10-400D-94BC-B014503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F8D8B-1D07-45EE-B16E-E47EC875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74836-BCB5-4A6B-96C6-3EAAB0346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D03A-517D-4004-BED0-6ECFBE61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438-B8FF-4F2A-AD87-6F7A91C8FB5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5FBC1-37DE-44DE-AFDC-F3EC6049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3E397-9EF6-423A-9A22-25263C81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EB29-6C10-400D-94BC-B014503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3CAC1-933E-4539-A4E8-BAD7614E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F67BD-F228-4DE2-BB0B-8B75D26EF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386492-424B-4919-9A28-44CBA3B8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1C30A-3A5D-4738-9D7E-052628B4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438-B8FF-4F2A-AD87-6F7A91C8FB5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F98A1-64FC-4E5C-AD61-55649C0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49211-F26F-469A-B20F-30F4B2AC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EB29-6C10-400D-94BC-B014503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AA3B3-3134-4F54-AC42-6EF3662C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5ADB6-A1C6-4533-8821-CD8D74186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6DC90-66BB-40E7-BD29-3F351E6C1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C72466-E03E-4CEF-A7D4-94D87392E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EB3CD-3111-40AD-9CD7-E411D7A5A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A5BF15-44E1-42F5-B90A-EBA3F556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438-B8FF-4F2A-AD87-6F7A91C8FB5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E0055A-38B2-479B-8AB6-FC07067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C742D7-AA25-4E7A-B1E3-12F6D3A0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EB29-6C10-400D-94BC-B014503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6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3654-FA13-4462-83A8-92FC763D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D27DB6-E4BD-453B-AECB-47D7907D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438-B8FF-4F2A-AD87-6F7A91C8FB5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995234-E2FD-4AB1-A4D7-174D3A8F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E39D36-0934-4339-AC47-C93F90E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EB29-6C10-400D-94BC-B014503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2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BC5A76-164F-4A71-B534-237788CC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438-B8FF-4F2A-AD87-6F7A91C8FB5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B37205-6DF8-40A5-ABF2-4B85DCEC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FB47D-B404-44AC-9520-ABA8A4D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EB29-6C10-400D-94BC-B014503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0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28395-E3D3-4B6A-B799-109DD6B8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CE177-9EFE-4191-9F42-25FAC6CD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88A74-99A5-4C5F-9C37-97407BE49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953F2-746A-497C-8BE9-2EBB3FE5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438-B8FF-4F2A-AD87-6F7A91C8FB5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5AA01-1073-4424-A657-DE779B5F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35820-E863-4CB0-B9D3-A3627FB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EB29-6C10-400D-94BC-B014503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0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F3D02-19CA-40FA-8986-528343D4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1337D2-508E-4D9F-913F-047480B4A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6EA8B9-AE7C-43A7-9AB8-E73E2F4E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E1EC2-9D5B-4092-920C-C8FE0D2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438-B8FF-4F2A-AD87-6F7A91C8FB5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2B21F-FF65-404A-8A8E-C1D11A60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47B04-06EE-4838-BB78-A80AFCFD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EB29-6C10-400D-94BC-B014503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9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F92323-956E-411D-88BD-1146868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9F859-FBFD-4CC5-989D-8D24DF142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B42FB-1399-4EE1-B700-B35F64B97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E438-B8FF-4F2A-AD87-6F7A91C8FB5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A8FB9-816E-4D61-B28A-DB2EAEBDE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7DF5C-CADE-42FC-9943-FC4D722B9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EB29-6C10-400D-94BC-B014503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FA61-B9ED-4621-9016-6871F952B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Bioscience Career in Maine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DFFEBE-5330-44B8-8179-822D7E0CC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a school that fits your career</a:t>
            </a:r>
          </a:p>
          <a:p>
            <a:endParaRPr lang="en-US" dirty="0"/>
          </a:p>
          <a:p>
            <a:r>
              <a:rPr lang="en-US" dirty="0" err="1"/>
              <a:t>GunGyeom</a:t>
            </a:r>
            <a:r>
              <a:rPr lang="en-US" dirty="0"/>
              <a:t> James Kim, MSCS</a:t>
            </a:r>
          </a:p>
        </p:txBody>
      </p:sp>
    </p:spTree>
    <p:extLst>
      <p:ext uri="{BB962C8B-B14F-4D97-AF65-F5344CB8AC3E}">
        <p14:creationId xmlns:p14="http://schemas.microsoft.com/office/powerpoint/2010/main" val="361685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4DEC0-3B91-4F2C-868E-A2F7ACA1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3"/>
            <a:ext cx="10515600" cy="1325563"/>
          </a:xfrm>
        </p:spPr>
        <p:txBody>
          <a:bodyPr/>
          <a:lstStyle/>
          <a:p>
            <a:r>
              <a:rPr lang="en-US" b="1" dirty="0"/>
              <a:t>Introduction and Motivation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3094E-487E-4C0B-AE4F-8E5C55C8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of class project in CS 7290</a:t>
            </a:r>
          </a:p>
          <a:p>
            <a:r>
              <a:rPr lang="en-US" dirty="0"/>
              <a:t>Create a Local specific visualization (geographical/spatial and informative) for career searching</a:t>
            </a:r>
          </a:p>
          <a:p>
            <a:r>
              <a:rPr lang="en-US" dirty="0"/>
              <a:t>Previous project:</a:t>
            </a:r>
          </a:p>
          <a:p>
            <a:pPr lvl="1"/>
            <a:r>
              <a:rPr lang="en-US" dirty="0"/>
              <a:t>UI is not friendly to non-technical people</a:t>
            </a:r>
          </a:p>
          <a:p>
            <a:pPr lvl="1"/>
            <a:r>
              <a:rPr lang="en-US" dirty="0"/>
              <a:t>Too much information</a:t>
            </a:r>
          </a:p>
          <a:p>
            <a:pPr lvl="1"/>
            <a:r>
              <a:rPr lang="en-US" dirty="0"/>
              <a:t>User case is not clear</a:t>
            </a:r>
          </a:p>
        </p:txBody>
      </p:sp>
    </p:spTree>
    <p:extLst>
      <p:ext uri="{BB962C8B-B14F-4D97-AF65-F5344CB8AC3E}">
        <p14:creationId xmlns:p14="http://schemas.microsoft.com/office/powerpoint/2010/main" val="109912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2EB86-3D69-439E-85C7-C892BFBC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Goal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236ED-1042-4862-9029-065612A50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Creating non-technical user friendly web application for high school student (or graduate) and their parent who are looking for school related to specific company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430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2EB86-3D69-439E-85C7-C892BFBC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236ED-1042-4862-9029-065612A50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 relational database schema</a:t>
            </a:r>
          </a:p>
          <a:p>
            <a:r>
              <a:rPr lang="en-US" dirty="0"/>
              <a:t>Collect and populate sample data</a:t>
            </a:r>
          </a:p>
          <a:p>
            <a:r>
              <a:rPr lang="en-US" dirty="0"/>
              <a:t>Design a responsive UI</a:t>
            </a:r>
          </a:p>
          <a:p>
            <a:pPr lvl="1"/>
            <a:r>
              <a:rPr lang="en-US" dirty="0"/>
              <a:t>sequential experience</a:t>
            </a:r>
          </a:p>
          <a:p>
            <a:pPr lvl="1"/>
            <a:r>
              <a:rPr lang="en-US" dirty="0"/>
              <a:t>Auto-suggestion search bar</a:t>
            </a:r>
          </a:p>
          <a:p>
            <a:pPr lvl="1"/>
            <a:r>
              <a:rPr lang="en-US" dirty="0"/>
              <a:t>Table view of related data</a:t>
            </a:r>
          </a:p>
          <a:p>
            <a:r>
              <a:rPr lang="en-US" dirty="0"/>
              <a:t>Design a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54808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C19DE-CD37-4408-B807-04852854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E268E-2442-45C4-B866-5279E250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the database to valid RDBMS platform</a:t>
            </a:r>
          </a:p>
          <a:p>
            <a:r>
              <a:rPr lang="en-US" dirty="0"/>
              <a:t>Collect more data</a:t>
            </a:r>
          </a:p>
          <a:p>
            <a:pPr lvl="1"/>
            <a:r>
              <a:rPr lang="en-US" dirty="0"/>
              <a:t>Link with Third party Job Search API</a:t>
            </a:r>
          </a:p>
          <a:p>
            <a:r>
              <a:rPr lang="en-US" dirty="0"/>
              <a:t>Include more compelling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4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76044-431F-40EE-B222-5B4EFFFA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D6335-D233-4A05-8CA9-0690E9ED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Stakeholder: Dr. Aileen Huang-Saad</a:t>
            </a:r>
          </a:p>
          <a:p>
            <a:r>
              <a:rPr lang="en-US" dirty="0"/>
              <a:t>Supervisor: Dr. Philip </a:t>
            </a:r>
            <a:r>
              <a:rPr lang="en-US" dirty="0" err="1"/>
              <a:t>Bogden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4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151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Bioscience Career in Maine</vt:lpstr>
      <vt:lpstr>Introduction and Motivation</vt:lpstr>
      <vt:lpstr>Main Goal</vt:lpstr>
      <vt:lpstr>Work</vt:lpstr>
      <vt:lpstr>Future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Bioscience Career in Maine</dc:title>
  <dc:creator>Kim Gungyeom</dc:creator>
  <cp:lastModifiedBy>Kim Gungyeom</cp:lastModifiedBy>
  <cp:revision>5</cp:revision>
  <dcterms:created xsi:type="dcterms:W3CDTF">2023-04-24T15:06:59Z</dcterms:created>
  <dcterms:modified xsi:type="dcterms:W3CDTF">2023-04-24T16:14:31Z</dcterms:modified>
</cp:coreProperties>
</file>