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1" r:id="rId4"/>
    <p:sldId id="264" r:id="rId5"/>
    <p:sldId id="262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00"/>
    <a:srgbClr val="3366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32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C709A-AD50-4F59-A7A4-F5B8EBB3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E59518-DBB2-4BF5-9104-E1B4B97A2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23C11-7569-4B22-9AFA-A95CC146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149B6-466E-4396-9E77-8AFE234A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99CAD-1640-47BE-A420-B6126911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5BCD2-CA5F-428D-9695-0B6CB2CA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1F0C4-EEA2-4A40-BFAF-E4408D83A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BF0D4-1059-4B47-8CC5-12BB8662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1FE6A-4E9C-4E10-BB71-88FDC650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4D22D-D50E-4308-A91B-EB23F30E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C4528-84E4-4977-92FD-1A5D7480E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4BD26D-8EB6-4E05-A426-4401FE6F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6D330-D3F3-4F5C-B575-53A0D22A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DFE36-AA5E-45EA-B67B-0A202F0B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CC7D6-D2A0-43B9-9E1F-FE55BF5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9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EF409-F0EC-4810-9014-ACAAE043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49272-B9DE-4217-86DC-B719617C4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1B92E-1EC9-4F91-9E19-A999A461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2FB81-C0AE-4E68-BDE4-27743BE5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00E0A-0637-41B4-96D4-249E1358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C021E-F466-4812-80E7-6420FA63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51493-F5CC-4CE0-82DE-C6E16656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9DF11-A47D-4635-8141-B6D39A20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C93F4-8A72-49AD-9F74-4331B795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7A31E-A781-4D87-957B-55764546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482AF-4D61-4C21-B41F-DAFA7D9F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2C980-1755-4498-85D6-2ECF8C05C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A8D28D-F551-488B-8697-76A14381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476D4-1B24-44D8-9DAE-E0E5F915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7F579-3C28-4452-80C1-012C7529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31FDE-CB40-446F-A00C-7B29AE44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D2D62-1317-4C03-9D7D-1F42BD65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5038E-243E-4E71-892F-96A1F772A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224BB-C9A5-4E7D-8924-CFB4C044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FD2BBD-77BB-40A3-91D4-5C20F3A16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6EC9BA-3962-4AD9-A4BA-1E0A44743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D7FAB3-8680-4120-84AF-8D03E585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DB23A3-D34C-4BA0-8851-46ECD8E4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57E92-C20E-4DFE-8384-349DA088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1068A-68E5-43FB-A8CC-5A703B3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493518-1772-44F7-B5C9-46528A6B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C2C769-3F99-424A-8534-B88F3401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AF1AC-B352-4DB7-B3C5-38926863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407C13-E1C5-4C7F-8FF7-4823A2E3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1099D2-1607-4F93-B132-D7BC18E6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A68FA-2088-405E-A08A-EAF081D8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9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0BE7E-8142-41F1-8792-023F7A9A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1A05D-90DE-4230-BA5B-BDCCB62E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E92ED-24FE-4E6B-80D6-8DE612C30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E9516-1FDF-4F13-9F31-ED208F95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7B2F6-BD42-41E0-A2F3-14235D2A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EAC65-D5A6-452E-85BA-64DBEB5A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2D71B-839F-4767-8223-E4767C11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2923C9-55BF-4DFE-90CF-99C417F4D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A84E8A-E3A8-4E1A-ADAE-D13712A65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85746-C836-43CA-AA75-F93A25EA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AB048-E26C-4C92-8D1B-EC8F0F5B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827B2-78E1-48BC-9D84-B6CAF41A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37AA2A-72A6-4ADD-8477-3937DDF3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9CB7F-9A52-41E2-80AF-D9E2C7083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F8A05-FE70-45C9-A70B-36DD44BAB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203B4-BD75-456D-BD77-E42ED14C7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27ACE-3E59-462F-9879-02D329DCE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97DB9AF-E313-4BE2-B837-87E60D5280C0}"/>
              </a:ext>
            </a:extLst>
          </p:cNvPr>
          <p:cNvGrpSpPr/>
          <p:nvPr/>
        </p:nvGrpSpPr>
        <p:grpSpPr>
          <a:xfrm>
            <a:off x="2861953" y="-1"/>
            <a:ext cx="6468095" cy="6862091"/>
            <a:chOff x="2861953" y="-1"/>
            <a:chExt cx="6468095" cy="68620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45F5C9E-2DB3-488B-A85F-8C64E6858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953" y="-1"/>
              <a:ext cx="6468095" cy="6862091"/>
            </a:xfrm>
            <a:prstGeom prst="rect">
              <a:avLst/>
            </a:prstGeom>
          </p:spPr>
        </p:pic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A9240FA-1ABD-4534-9632-8810178736C1}"/>
                </a:ext>
              </a:extLst>
            </p:cNvPr>
            <p:cNvSpPr/>
            <p:nvPr/>
          </p:nvSpPr>
          <p:spPr>
            <a:xfrm>
              <a:off x="3649133" y="2726267"/>
              <a:ext cx="1270000" cy="702733"/>
            </a:xfrm>
            <a:custGeom>
              <a:avLst/>
              <a:gdLst>
                <a:gd name="connsiteX0" fmla="*/ 0 w 1270000"/>
                <a:gd name="connsiteY0" fmla="*/ 698500 h 702733"/>
                <a:gd name="connsiteX1" fmla="*/ 719667 w 1270000"/>
                <a:gd name="connsiteY1" fmla="*/ 702733 h 702733"/>
                <a:gd name="connsiteX2" fmla="*/ 1270000 w 1270000"/>
                <a:gd name="connsiteY2" fmla="*/ 237066 h 702733"/>
                <a:gd name="connsiteX3" fmla="*/ 1261534 w 1270000"/>
                <a:gd name="connsiteY3" fmla="*/ 0 h 702733"/>
                <a:gd name="connsiteX4" fmla="*/ 21167 w 1270000"/>
                <a:gd name="connsiteY4" fmla="*/ 8466 h 702733"/>
                <a:gd name="connsiteX5" fmla="*/ 0 w 1270000"/>
                <a:gd name="connsiteY5" fmla="*/ 698500 h 70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000" h="702733">
                  <a:moveTo>
                    <a:pt x="0" y="698500"/>
                  </a:moveTo>
                  <a:lnTo>
                    <a:pt x="719667" y="702733"/>
                  </a:lnTo>
                  <a:lnTo>
                    <a:pt x="1270000" y="237066"/>
                  </a:lnTo>
                  <a:lnTo>
                    <a:pt x="1261534" y="0"/>
                  </a:lnTo>
                  <a:lnTo>
                    <a:pt x="21167" y="8466"/>
                  </a:lnTo>
                  <a:lnTo>
                    <a:pt x="0" y="698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3A52482-BD9D-4F10-9F1D-990B8FD0E5C1}"/>
                </a:ext>
              </a:extLst>
            </p:cNvPr>
            <p:cNvSpPr/>
            <p:nvPr/>
          </p:nvSpPr>
          <p:spPr>
            <a:xfrm>
              <a:off x="6756400" y="2730500"/>
              <a:ext cx="1291167" cy="1020233"/>
            </a:xfrm>
            <a:custGeom>
              <a:avLst/>
              <a:gdLst>
                <a:gd name="connsiteX0" fmla="*/ 59267 w 1291167"/>
                <a:gd name="connsiteY0" fmla="*/ 84667 h 1020233"/>
                <a:gd name="connsiteX1" fmla="*/ 579967 w 1291167"/>
                <a:gd name="connsiteY1" fmla="*/ 334433 h 1020233"/>
                <a:gd name="connsiteX2" fmla="*/ 1291167 w 1291167"/>
                <a:gd name="connsiteY2" fmla="*/ 1020233 h 1020233"/>
                <a:gd name="connsiteX3" fmla="*/ 952500 w 1291167"/>
                <a:gd name="connsiteY3" fmla="*/ 16933 h 1020233"/>
                <a:gd name="connsiteX4" fmla="*/ 0 w 1291167"/>
                <a:gd name="connsiteY4" fmla="*/ 0 h 1020233"/>
                <a:gd name="connsiteX5" fmla="*/ 59267 w 1291167"/>
                <a:gd name="connsiteY5" fmla="*/ 84667 h 102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1167" h="1020233">
                  <a:moveTo>
                    <a:pt x="59267" y="84667"/>
                  </a:moveTo>
                  <a:lnTo>
                    <a:pt x="579967" y="334433"/>
                  </a:lnTo>
                  <a:lnTo>
                    <a:pt x="1291167" y="1020233"/>
                  </a:lnTo>
                  <a:lnTo>
                    <a:pt x="952500" y="16933"/>
                  </a:lnTo>
                  <a:lnTo>
                    <a:pt x="0" y="0"/>
                  </a:lnTo>
                  <a:lnTo>
                    <a:pt x="59267" y="846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350A3545-B6E6-44FF-939B-A5E1F84BFEB6}"/>
                </a:ext>
              </a:extLst>
            </p:cNvPr>
            <p:cNvSpPr/>
            <p:nvPr/>
          </p:nvSpPr>
          <p:spPr>
            <a:xfrm>
              <a:off x="3841750" y="2762250"/>
              <a:ext cx="714375" cy="1597025"/>
            </a:xfrm>
            <a:custGeom>
              <a:avLst/>
              <a:gdLst>
                <a:gd name="connsiteX0" fmla="*/ 0 w 714375"/>
                <a:gd name="connsiteY0" fmla="*/ 1597025 h 1597025"/>
                <a:gd name="connsiteX1" fmla="*/ 330200 w 714375"/>
                <a:gd name="connsiteY1" fmla="*/ 0 h 1597025"/>
                <a:gd name="connsiteX2" fmla="*/ 714375 w 714375"/>
                <a:gd name="connsiteY2" fmla="*/ 3175 h 1597025"/>
                <a:gd name="connsiteX3" fmla="*/ 615950 w 714375"/>
                <a:gd name="connsiteY3" fmla="*/ 492125 h 1597025"/>
                <a:gd name="connsiteX4" fmla="*/ 0 w 714375"/>
                <a:gd name="connsiteY4" fmla="*/ 1597025 h 1597025"/>
                <a:gd name="connsiteX0" fmla="*/ 0 w 714375"/>
                <a:gd name="connsiteY0" fmla="*/ 1597025 h 1597025"/>
                <a:gd name="connsiteX1" fmla="*/ 330200 w 714375"/>
                <a:gd name="connsiteY1" fmla="*/ 0 h 1597025"/>
                <a:gd name="connsiteX2" fmla="*/ 714375 w 714375"/>
                <a:gd name="connsiteY2" fmla="*/ 3175 h 1597025"/>
                <a:gd name="connsiteX3" fmla="*/ 609600 w 714375"/>
                <a:gd name="connsiteY3" fmla="*/ 514350 h 1597025"/>
                <a:gd name="connsiteX4" fmla="*/ 0 w 714375"/>
                <a:gd name="connsiteY4" fmla="*/ 1597025 h 1597025"/>
                <a:gd name="connsiteX0" fmla="*/ 0 w 714375"/>
                <a:gd name="connsiteY0" fmla="*/ 1597025 h 1597025"/>
                <a:gd name="connsiteX1" fmla="*/ 330200 w 714375"/>
                <a:gd name="connsiteY1" fmla="*/ 0 h 1597025"/>
                <a:gd name="connsiteX2" fmla="*/ 714375 w 714375"/>
                <a:gd name="connsiteY2" fmla="*/ 3175 h 1597025"/>
                <a:gd name="connsiteX3" fmla="*/ 609600 w 714375"/>
                <a:gd name="connsiteY3" fmla="*/ 514350 h 1597025"/>
                <a:gd name="connsiteX4" fmla="*/ 0 w 714375"/>
                <a:gd name="connsiteY4" fmla="*/ 1597025 h 1597025"/>
                <a:gd name="connsiteX0" fmla="*/ 0 w 714375"/>
                <a:gd name="connsiteY0" fmla="*/ 1597025 h 1597025"/>
                <a:gd name="connsiteX1" fmla="*/ 330200 w 714375"/>
                <a:gd name="connsiteY1" fmla="*/ 0 h 1597025"/>
                <a:gd name="connsiteX2" fmla="*/ 714375 w 714375"/>
                <a:gd name="connsiteY2" fmla="*/ 3175 h 1597025"/>
                <a:gd name="connsiteX3" fmla="*/ 609600 w 714375"/>
                <a:gd name="connsiteY3" fmla="*/ 514350 h 1597025"/>
                <a:gd name="connsiteX4" fmla="*/ 0 w 714375"/>
                <a:gd name="connsiteY4" fmla="*/ 1597025 h 1597025"/>
                <a:gd name="connsiteX0" fmla="*/ 0 w 714375"/>
                <a:gd name="connsiteY0" fmla="*/ 1597025 h 1597025"/>
                <a:gd name="connsiteX1" fmla="*/ 330200 w 714375"/>
                <a:gd name="connsiteY1" fmla="*/ 0 h 1597025"/>
                <a:gd name="connsiteX2" fmla="*/ 714375 w 714375"/>
                <a:gd name="connsiteY2" fmla="*/ 3175 h 1597025"/>
                <a:gd name="connsiteX3" fmla="*/ 609600 w 714375"/>
                <a:gd name="connsiteY3" fmla="*/ 514350 h 1597025"/>
                <a:gd name="connsiteX4" fmla="*/ 0 w 714375"/>
                <a:gd name="connsiteY4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75" h="1597025">
                  <a:moveTo>
                    <a:pt x="0" y="1597025"/>
                  </a:moveTo>
                  <a:lnTo>
                    <a:pt x="330200" y="0"/>
                  </a:lnTo>
                  <a:lnTo>
                    <a:pt x="714375" y="3175"/>
                  </a:lnTo>
                  <a:lnTo>
                    <a:pt x="609600" y="514350"/>
                  </a:lnTo>
                  <a:cubicBezTo>
                    <a:pt x="250825" y="884767"/>
                    <a:pt x="180975" y="1236133"/>
                    <a:pt x="0" y="1597025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70FB762-EFE4-4878-A0CB-0B46D8503F0D}"/>
                </a:ext>
              </a:extLst>
            </p:cNvPr>
            <p:cNvSpPr/>
            <p:nvPr/>
          </p:nvSpPr>
          <p:spPr>
            <a:xfrm>
              <a:off x="4454526" y="2924174"/>
              <a:ext cx="444500" cy="336550"/>
            </a:xfrm>
            <a:custGeom>
              <a:avLst/>
              <a:gdLst>
                <a:gd name="connsiteX0" fmla="*/ 419100 w 419100"/>
                <a:gd name="connsiteY0" fmla="*/ 0 h 330200"/>
                <a:gd name="connsiteX1" fmla="*/ 73025 w 419100"/>
                <a:gd name="connsiteY1" fmla="*/ 0 h 330200"/>
                <a:gd name="connsiteX2" fmla="*/ 0 w 419100"/>
                <a:gd name="connsiteY2" fmla="*/ 330200 h 330200"/>
                <a:gd name="connsiteX3" fmla="*/ 419100 w 419100"/>
                <a:gd name="connsiteY3" fmla="*/ 0 h 330200"/>
                <a:gd name="connsiteX0" fmla="*/ 428625 w 428625"/>
                <a:gd name="connsiteY0" fmla="*/ 0 h 333375"/>
                <a:gd name="connsiteX1" fmla="*/ 73025 w 428625"/>
                <a:gd name="connsiteY1" fmla="*/ 3175 h 333375"/>
                <a:gd name="connsiteX2" fmla="*/ 0 w 428625"/>
                <a:gd name="connsiteY2" fmla="*/ 333375 h 333375"/>
                <a:gd name="connsiteX3" fmla="*/ 428625 w 428625"/>
                <a:gd name="connsiteY3" fmla="*/ 0 h 333375"/>
                <a:gd name="connsiteX0" fmla="*/ 428625 w 428625"/>
                <a:gd name="connsiteY0" fmla="*/ 0 h 333375"/>
                <a:gd name="connsiteX1" fmla="*/ 73025 w 428625"/>
                <a:gd name="connsiteY1" fmla="*/ 3175 h 333375"/>
                <a:gd name="connsiteX2" fmla="*/ 0 w 428625"/>
                <a:gd name="connsiteY2" fmla="*/ 333375 h 333375"/>
                <a:gd name="connsiteX3" fmla="*/ 428625 w 428625"/>
                <a:gd name="connsiteY3" fmla="*/ 0 h 333375"/>
                <a:gd name="connsiteX0" fmla="*/ 428625 w 428625"/>
                <a:gd name="connsiteY0" fmla="*/ 0 h 333375"/>
                <a:gd name="connsiteX1" fmla="*/ 73025 w 428625"/>
                <a:gd name="connsiteY1" fmla="*/ 3175 h 333375"/>
                <a:gd name="connsiteX2" fmla="*/ 0 w 428625"/>
                <a:gd name="connsiteY2" fmla="*/ 333375 h 333375"/>
                <a:gd name="connsiteX3" fmla="*/ 428625 w 428625"/>
                <a:gd name="connsiteY3" fmla="*/ 0 h 333375"/>
                <a:gd name="connsiteX0" fmla="*/ 428625 w 428625"/>
                <a:gd name="connsiteY0" fmla="*/ 0 h 333375"/>
                <a:gd name="connsiteX1" fmla="*/ 73025 w 428625"/>
                <a:gd name="connsiteY1" fmla="*/ 3175 h 333375"/>
                <a:gd name="connsiteX2" fmla="*/ 0 w 428625"/>
                <a:gd name="connsiteY2" fmla="*/ 333375 h 333375"/>
                <a:gd name="connsiteX3" fmla="*/ 428625 w 428625"/>
                <a:gd name="connsiteY3" fmla="*/ 0 h 333375"/>
                <a:gd name="connsiteX0" fmla="*/ 444500 w 444500"/>
                <a:gd name="connsiteY0" fmla="*/ 0 h 336550"/>
                <a:gd name="connsiteX1" fmla="*/ 73025 w 444500"/>
                <a:gd name="connsiteY1" fmla="*/ 6350 h 336550"/>
                <a:gd name="connsiteX2" fmla="*/ 0 w 444500"/>
                <a:gd name="connsiteY2" fmla="*/ 336550 h 336550"/>
                <a:gd name="connsiteX3" fmla="*/ 444500 w 444500"/>
                <a:gd name="connsiteY3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" h="336550">
                  <a:moveTo>
                    <a:pt x="444500" y="0"/>
                  </a:moveTo>
                  <a:lnTo>
                    <a:pt x="73025" y="6350"/>
                  </a:lnTo>
                  <a:lnTo>
                    <a:pt x="0" y="336550"/>
                  </a:lnTo>
                  <a:cubicBezTo>
                    <a:pt x="114300" y="203200"/>
                    <a:pt x="276225" y="98425"/>
                    <a:pt x="44450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B620BA1-AC51-461C-A99D-D674C1772A1A}"/>
                </a:ext>
              </a:extLst>
            </p:cNvPr>
            <p:cNvSpPr/>
            <p:nvPr/>
          </p:nvSpPr>
          <p:spPr>
            <a:xfrm>
              <a:off x="7720013" y="3154361"/>
              <a:ext cx="627062" cy="1360488"/>
            </a:xfrm>
            <a:custGeom>
              <a:avLst/>
              <a:gdLst>
                <a:gd name="connsiteX0" fmla="*/ 0 w 644525"/>
                <a:gd name="connsiteY0" fmla="*/ 0 h 1504950"/>
                <a:gd name="connsiteX1" fmla="*/ 419100 w 644525"/>
                <a:gd name="connsiteY1" fmla="*/ 0 h 1504950"/>
                <a:gd name="connsiteX2" fmla="*/ 644525 w 644525"/>
                <a:gd name="connsiteY2" fmla="*/ 1085850 h 1504950"/>
                <a:gd name="connsiteX3" fmla="*/ 504825 w 644525"/>
                <a:gd name="connsiteY3" fmla="*/ 1504950 h 1504950"/>
                <a:gd name="connsiteX4" fmla="*/ 76200 w 644525"/>
                <a:gd name="connsiteY4" fmla="*/ 266700 h 1504950"/>
                <a:gd name="connsiteX5" fmla="*/ 0 w 644525"/>
                <a:gd name="connsiteY5" fmla="*/ 0 h 1504950"/>
                <a:gd name="connsiteX0" fmla="*/ 0 w 644525"/>
                <a:gd name="connsiteY0" fmla="*/ 0 h 1504950"/>
                <a:gd name="connsiteX1" fmla="*/ 419100 w 644525"/>
                <a:gd name="connsiteY1" fmla="*/ 0 h 1504950"/>
                <a:gd name="connsiteX2" fmla="*/ 644525 w 644525"/>
                <a:gd name="connsiteY2" fmla="*/ 1085850 h 1504950"/>
                <a:gd name="connsiteX3" fmla="*/ 504825 w 644525"/>
                <a:gd name="connsiteY3" fmla="*/ 1504950 h 1504950"/>
                <a:gd name="connsiteX4" fmla="*/ 76200 w 644525"/>
                <a:gd name="connsiteY4" fmla="*/ 266700 h 1504950"/>
                <a:gd name="connsiteX5" fmla="*/ 0 w 644525"/>
                <a:gd name="connsiteY5" fmla="*/ 0 h 1504950"/>
                <a:gd name="connsiteX0" fmla="*/ 0 w 644525"/>
                <a:gd name="connsiteY0" fmla="*/ 0 h 1504950"/>
                <a:gd name="connsiteX1" fmla="*/ 419100 w 644525"/>
                <a:gd name="connsiteY1" fmla="*/ 0 h 1504950"/>
                <a:gd name="connsiteX2" fmla="*/ 644525 w 644525"/>
                <a:gd name="connsiteY2" fmla="*/ 1085850 h 1504950"/>
                <a:gd name="connsiteX3" fmla="*/ 504825 w 644525"/>
                <a:gd name="connsiteY3" fmla="*/ 1504950 h 1504950"/>
                <a:gd name="connsiteX4" fmla="*/ 76200 w 644525"/>
                <a:gd name="connsiteY4" fmla="*/ 266700 h 1504950"/>
                <a:gd name="connsiteX5" fmla="*/ 0 w 644525"/>
                <a:gd name="connsiteY5" fmla="*/ 0 h 1504950"/>
                <a:gd name="connsiteX0" fmla="*/ 0 w 644525"/>
                <a:gd name="connsiteY0" fmla="*/ 0 h 1384300"/>
                <a:gd name="connsiteX1" fmla="*/ 419100 w 644525"/>
                <a:gd name="connsiteY1" fmla="*/ 0 h 1384300"/>
                <a:gd name="connsiteX2" fmla="*/ 644525 w 644525"/>
                <a:gd name="connsiteY2" fmla="*/ 1085850 h 1384300"/>
                <a:gd name="connsiteX3" fmla="*/ 542925 w 644525"/>
                <a:gd name="connsiteY3" fmla="*/ 1384300 h 1384300"/>
                <a:gd name="connsiteX4" fmla="*/ 76200 w 644525"/>
                <a:gd name="connsiteY4" fmla="*/ 266700 h 1384300"/>
                <a:gd name="connsiteX5" fmla="*/ 0 w 644525"/>
                <a:gd name="connsiteY5" fmla="*/ 0 h 1384300"/>
                <a:gd name="connsiteX0" fmla="*/ 0 w 644525"/>
                <a:gd name="connsiteY0" fmla="*/ 0 h 1355725"/>
                <a:gd name="connsiteX1" fmla="*/ 419100 w 644525"/>
                <a:gd name="connsiteY1" fmla="*/ 0 h 1355725"/>
                <a:gd name="connsiteX2" fmla="*/ 644525 w 644525"/>
                <a:gd name="connsiteY2" fmla="*/ 1085850 h 1355725"/>
                <a:gd name="connsiteX3" fmla="*/ 536575 w 644525"/>
                <a:gd name="connsiteY3" fmla="*/ 1355725 h 1355725"/>
                <a:gd name="connsiteX4" fmla="*/ 76200 w 644525"/>
                <a:gd name="connsiteY4" fmla="*/ 266700 h 1355725"/>
                <a:gd name="connsiteX5" fmla="*/ 0 w 644525"/>
                <a:gd name="connsiteY5" fmla="*/ 0 h 1355725"/>
                <a:gd name="connsiteX0" fmla="*/ 0 w 644525"/>
                <a:gd name="connsiteY0" fmla="*/ 0 h 1355725"/>
                <a:gd name="connsiteX1" fmla="*/ 419100 w 644525"/>
                <a:gd name="connsiteY1" fmla="*/ 0 h 1355725"/>
                <a:gd name="connsiteX2" fmla="*/ 644525 w 644525"/>
                <a:gd name="connsiteY2" fmla="*/ 1085850 h 1355725"/>
                <a:gd name="connsiteX3" fmla="*/ 536575 w 644525"/>
                <a:gd name="connsiteY3" fmla="*/ 1355725 h 1355725"/>
                <a:gd name="connsiteX4" fmla="*/ 76200 w 644525"/>
                <a:gd name="connsiteY4" fmla="*/ 266700 h 1355725"/>
                <a:gd name="connsiteX5" fmla="*/ 0 w 644525"/>
                <a:gd name="connsiteY5" fmla="*/ 0 h 1355725"/>
                <a:gd name="connsiteX0" fmla="*/ 0 w 644525"/>
                <a:gd name="connsiteY0" fmla="*/ 0 h 1355725"/>
                <a:gd name="connsiteX1" fmla="*/ 419100 w 644525"/>
                <a:gd name="connsiteY1" fmla="*/ 0 h 1355725"/>
                <a:gd name="connsiteX2" fmla="*/ 644525 w 644525"/>
                <a:gd name="connsiteY2" fmla="*/ 1085850 h 1355725"/>
                <a:gd name="connsiteX3" fmla="*/ 536575 w 644525"/>
                <a:gd name="connsiteY3" fmla="*/ 1355725 h 1355725"/>
                <a:gd name="connsiteX4" fmla="*/ 76200 w 644525"/>
                <a:gd name="connsiteY4" fmla="*/ 266700 h 1355725"/>
                <a:gd name="connsiteX5" fmla="*/ 0 w 644525"/>
                <a:gd name="connsiteY5" fmla="*/ 0 h 1355725"/>
                <a:gd name="connsiteX0" fmla="*/ 0 w 612775"/>
                <a:gd name="connsiteY0" fmla="*/ 0 h 1365250"/>
                <a:gd name="connsiteX1" fmla="*/ 387350 w 612775"/>
                <a:gd name="connsiteY1" fmla="*/ 9525 h 1365250"/>
                <a:gd name="connsiteX2" fmla="*/ 612775 w 612775"/>
                <a:gd name="connsiteY2" fmla="*/ 1095375 h 1365250"/>
                <a:gd name="connsiteX3" fmla="*/ 504825 w 612775"/>
                <a:gd name="connsiteY3" fmla="*/ 1365250 h 1365250"/>
                <a:gd name="connsiteX4" fmla="*/ 44450 w 612775"/>
                <a:gd name="connsiteY4" fmla="*/ 276225 h 1365250"/>
                <a:gd name="connsiteX5" fmla="*/ 0 w 612775"/>
                <a:gd name="connsiteY5" fmla="*/ 0 h 1365250"/>
                <a:gd name="connsiteX0" fmla="*/ 0 w 627062"/>
                <a:gd name="connsiteY0" fmla="*/ 0 h 1360488"/>
                <a:gd name="connsiteX1" fmla="*/ 401637 w 627062"/>
                <a:gd name="connsiteY1" fmla="*/ 4763 h 1360488"/>
                <a:gd name="connsiteX2" fmla="*/ 627062 w 627062"/>
                <a:gd name="connsiteY2" fmla="*/ 1090613 h 1360488"/>
                <a:gd name="connsiteX3" fmla="*/ 519112 w 627062"/>
                <a:gd name="connsiteY3" fmla="*/ 1360488 h 1360488"/>
                <a:gd name="connsiteX4" fmla="*/ 58737 w 627062"/>
                <a:gd name="connsiteY4" fmla="*/ 271463 h 1360488"/>
                <a:gd name="connsiteX5" fmla="*/ 0 w 627062"/>
                <a:gd name="connsiteY5" fmla="*/ 0 h 1360488"/>
                <a:gd name="connsiteX0" fmla="*/ 0 w 627062"/>
                <a:gd name="connsiteY0" fmla="*/ 0 h 1360488"/>
                <a:gd name="connsiteX1" fmla="*/ 401637 w 627062"/>
                <a:gd name="connsiteY1" fmla="*/ 4763 h 1360488"/>
                <a:gd name="connsiteX2" fmla="*/ 627062 w 627062"/>
                <a:gd name="connsiteY2" fmla="*/ 1090613 h 1360488"/>
                <a:gd name="connsiteX3" fmla="*/ 519112 w 627062"/>
                <a:gd name="connsiteY3" fmla="*/ 1360488 h 1360488"/>
                <a:gd name="connsiteX4" fmla="*/ 36512 w 627062"/>
                <a:gd name="connsiteY4" fmla="*/ 265113 h 1360488"/>
                <a:gd name="connsiteX5" fmla="*/ 0 w 627062"/>
                <a:gd name="connsiteY5" fmla="*/ 0 h 136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7062" h="1360488">
                  <a:moveTo>
                    <a:pt x="0" y="0"/>
                  </a:moveTo>
                  <a:lnTo>
                    <a:pt x="401637" y="4763"/>
                  </a:lnTo>
                  <a:lnTo>
                    <a:pt x="627062" y="1090613"/>
                  </a:lnTo>
                  <a:lnTo>
                    <a:pt x="519112" y="1360488"/>
                  </a:lnTo>
                  <a:cubicBezTo>
                    <a:pt x="528637" y="925513"/>
                    <a:pt x="268287" y="544513"/>
                    <a:pt x="36512" y="2651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8100814-B784-46BA-A759-96E205EFF22F}"/>
                </a:ext>
              </a:extLst>
            </p:cNvPr>
            <p:cNvSpPr/>
            <p:nvPr/>
          </p:nvSpPr>
          <p:spPr>
            <a:xfrm>
              <a:off x="7313612" y="2828925"/>
              <a:ext cx="442913" cy="574675"/>
            </a:xfrm>
            <a:custGeom>
              <a:avLst/>
              <a:gdLst>
                <a:gd name="connsiteX0" fmla="*/ 0 w 428625"/>
                <a:gd name="connsiteY0" fmla="*/ 0 h 574675"/>
                <a:gd name="connsiteX1" fmla="*/ 323850 w 428625"/>
                <a:gd name="connsiteY1" fmla="*/ 0 h 574675"/>
                <a:gd name="connsiteX2" fmla="*/ 428625 w 428625"/>
                <a:gd name="connsiteY2" fmla="*/ 574675 h 574675"/>
                <a:gd name="connsiteX3" fmla="*/ 0 w 428625"/>
                <a:gd name="connsiteY3" fmla="*/ 171450 h 574675"/>
                <a:gd name="connsiteX4" fmla="*/ 0 w 428625"/>
                <a:gd name="connsiteY4" fmla="*/ 0 h 574675"/>
                <a:gd name="connsiteX0" fmla="*/ 0 w 442913"/>
                <a:gd name="connsiteY0" fmla="*/ 3175 h 574675"/>
                <a:gd name="connsiteX1" fmla="*/ 338138 w 442913"/>
                <a:gd name="connsiteY1" fmla="*/ 0 h 574675"/>
                <a:gd name="connsiteX2" fmla="*/ 442913 w 442913"/>
                <a:gd name="connsiteY2" fmla="*/ 574675 h 574675"/>
                <a:gd name="connsiteX3" fmla="*/ 14288 w 442913"/>
                <a:gd name="connsiteY3" fmla="*/ 171450 h 574675"/>
                <a:gd name="connsiteX4" fmla="*/ 0 w 442913"/>
                <a:gd name="connsiteY4" fmla="*/ 3175 h 574675"/>
                <a:gd name="connsiteX0" fmla="*/ 0 w 442913"/>
                <a:gd name="connsiteY0" fmla="*/ 3175 h 574675"/>
                <a:gd name="connsiteX1" fmla="*/ 338138 w 442913"/>
                <a:gd name="connsiteY1" fmla="*/ 0 h 574675"/>
                <a:gd name="connsiteX2" fmla="*/ 442913 w 442913"/>
                <a:gd name="connsiteY2" fmla="*/ 574675 h 574675"/>
                <a:gd name="connsiteX3" fmla="*/ 14288 w 442913"/>
                <a:gd name="connsiteY3" fmla="*/ 171450 h 574675"/>
                <a:gd name="connsiteX4" fmla="*/ 0 w 442913"/>
                <a:gd name="connsiteY4" fmla="*/ 3175 h 574675"/>
                <a:gd name="connsiteX0" fmla="*/ 0 w 442913"/>
                <a:gd name="connsiteY0" fmla="*/ 3175 h 574675"/>
                <a:gd name="connsiteX1" fmla="*/ 338138 w 442913"/>
                <a:gd name="connsiteY1" fmla="*/ 0 h 574675"/>
                <a:gd name="connsiteX2" fmla="*/ 442913 w 442913"/>
                <a:gd name="connsiteY2" fmla="*/ 574675 h 574675"/>
                <a:gd name="connsiteX3" fmla="*/ 14288 w 442913"/>
                <a:gd name="connsiteY3" fmla="*/ 171450 h 574675"/>
                <a:gd name="connsiteX4" fmla="*/ 0 w 442913"/>
                <a:gd name="connsiteY4" fmla="*/ 3175 h 57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913" h="574675">
                  <a:moveTo>
                    <a:pt x="0" y="3175"/>
                  </a:moveTo>
                  <a:lnTo>
                    <a:pt x="338138" y="0"/>
                  </a:lnTo>
                  <a:lnTo>
                    <a:pt x="442913" y="574675"/>
                  </a:lnTo>
                  <a:cubicBezTo>
                    <a:pt x="311150" y="395817"/>
                    <a:pt x="161926" y="296333"/>
                    <a:pt x="14288" y="171450"/>
                  </a:cubicBezTo>
                  <a:lnTo>
                    <a:pt x="0" y="3175"/>
                  </a:lnTo>
                  <a:close/>
                </a:path>
              </a:pathLst>
            </a:custGeom>
            <a:solidFill>
              <a:srgbClr val="33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76CEA53-6CF8-43FA-9185-5AD580D3C618}"/>
                </a:ext>
              </a:extLst>
            </p:cNvPr>
            <p:cNvSpPr/>
            <p:nvPr/>
          </p:nvSpPr>
          <p:spPr>
            <a:xfrm>
              <a:off x="3500120" y="426720"/>
              <a:ext cx="5207000" cy="2230120"/>
            </a:xfrm>
            <a:custGeom>
              <a:avLst/>
              <a:gdLst>
                <a:gd name="connsiteX0" fmla="*/ 0 w 5207000"/>
                <a:gd name="connsiteY0" fmla="*/ 2214880 h 2230120"/>
                <a:gd name="connsiteX1" fmla="*/ 5207000 w 5207000"/>
                <a:gd name="connsiteY1" fmla="*/ 2230120 h 2230120"/>
                <a:gd name="connsiteX2" fmla="*/ 4983480 w 5207000"/>
                <a:gd name="connsiteY2" fmla="*/ 375920 h 2230120"/>
                <a:gd name="connsiteX3" fmla="*/ 2585720 w 5207000"/>
                <a:gd name="connsiteY3" fmla="*/ 0 h 2230120"/>
                <a:gd name="connsiteX4" fmla="*/ 213360 w 5207000"/>
                <a:gd name="connsiteY4" fmla="*/ 391160 h 2230120"/>
                <a:gd name="connsiteX5" fmla="*/ 0 w 5207000"/>
                <a:gd name="connsiteY5" fmla="*/ 2214880 h 2230120"/>
                <a:gd name="connsiteX0" fmla="*/ 0 w 5207000"/>
                <a:gd name="connsiteY0" fmla="*/ 2214880 h 2230120"/>
                <a:gd name="connsiteX1" fmla="*/ 5207000 w 5207000"/>
                <a:gd name="connsiteY1" fmla="*/ 2230120 h 2230120"/>
                <a:gd name="connsiteX2" fmla="*/ 4983480 w 5207000"/>
                <a:gd name="connsiteY2" fmla="*/ 375920 h 2230120"/>
                <a:gd name="connsiteX3" fmla="*/ 2585720 w 5207000"/>
                <a:gd name="connsiteY3" fmla="*/ 0 h 2230120"/>
                <a:gd name="connsiteX4" fmla="*/ 198120 w 5207000"/>
                <a:gd name="connsiteY4" fmla="*/ 391160 h 2230120"/>
                <a:gd name="connsiteX5" fmla="*/ 0 w 5207000"/>
                <a:gd name="connsiteY5" fmla="*/ 2214880 h 2230120"/>
                <a:gd name="connsiteX0" fmla="*/ 0 w 5207000"/>
                <a:gd name="connsiteY0" fmla="*/ 2214880 h 2230120"/>
                <a:gd name="connsiteX1" fmla="*/ 5207000 w 5207000"/>
                <a:gd name="connsiteY1" fmla="*/ 2230120 h 2230120"/>
                <a:gd name="connsiteX2" fmla="*/ 4983480 w 5207000"/>
                <a:gd name="connsiteY2" fmla="*/ 375920 h 2230120"/>
                <a:gd name="connsiteX3" fmla="*/ 2585720 w 5207000"/>
                <a:gd name="connsiteY3" fmla="*/ 0 h 2230120"/>
                <a:gd name="connsiteX4" fmla="*/ 198120 w 5207000"/>
                <a:gd name="connsiteY4" fmla="*/ 391160 h 2230120"/>
                <a:gd name="connsiteX5" fmla="*/ 0 w 5207000"/>
                <a:gd name="connsiteY5" fmla="*/ 2214880 h 2230120"/>
                <a:gd name="connsiteX0" fmla="*/ 0 w 5207000"/>
                <a:gd name="connsiteY0" fmla="*/ 2214880 h 2230120"/>
                <a:gd name="connsiteX1" fmla="*/ 5207000 w 5207000"/>
                <a:gd name="connsiteY1" fmla="*/ 2230120 h 2230120"/>
                <a:gd name="connsiteX2" fmla="*/ 4983480 w 5207000"/>
                <a:gd name="connsiteY2" fmla="*/ 375920 h 2230120"/>
                <a:gd name="connsiteX3" fmla="*/ 2585720 w 5207000"/>
                <a:gd name="connsiteY3" fmla="*/ 0 h 2230120"/>
                <a:gd name="connsiteX4" fmla="*/ 198120 w 5207000"/>
                <a:gd name="connsiteY4" fmla="*/ 391160 h 2230120"/>
                <a:gd name="connsiteX5" fmla="*/ 0 w 5207000"/>
                <a:gd name="connsiteY5" fmla="*/ 2214880 h 2230120"/>
                <a:gd name="connsiteX0" fmla="*/ 0 w 5207000"/>
                <a:gd name="connsiteY0" fmla="*/ 2214880 h 2230120"/>
                <a:gd name="connsiteX1" fmla="*/ 5207000 w 5207000"/>
                <a:gd name="connsiteY1" fmla="*/ 2230120 h 2230120"/>
                <a:gd name="connsiteX2" fmla="*/ 4983480 w 5207000"/>
                <a:gd name="connsiteY2" fmla="*/ 375920 h 2230120"/>
                <a:gd name="connsiteX3" fmla="*/ 2585720 w 5207000"/>
                <a:gd name="connsiteY3" fmla="*/ 0 h 2230120"/>
                <a:gd name="connsiteX4" fmla="*/ 198120 w 5207000"/>
                <a:gd name="connsiteY4" fmla="*/ 391160 h 2230120"/>
                <a:gd name="connsiteX5" fmla="*/ 0 w 5207000"/>
                <a:gd name="connsiteY5" fmla="*/ 2214880 h 2230120"/>
                <a:gd name="connsiteX0" fmla="*/ 0 w 5207000"/>
                <a:gd name="connsiteY0" fmla="*/ 2214880 h 2230120"/>
                <a:gd name="connsiteX1" fmla="*/ 5207000 w 5207000"/>
                <a:gd name="connsiteY1" fmla="*/ 2230120 h 2230120"/>
                <a:gd name="connsiteX2" fmla="*/ 4983480 w 5207000"/>
                <a:gd name="connsiteY2" fmla="*/ 375920 h 2230120"/>
                <a:gd name="connsiteX3" fmla="*/ 2585720 w 5207000"/>
                <a:gd name="connsiteY3" fmla="*/ 0 h 2230120"/>
                <a:gd name="connsiteX4" fmla="*/ 198120 w 5207000"/>
                <a:gd name="connsiteY4" fmla="*/ 391160 h 2230120"/>
                <a:gd name="connsiteX5" fmla="*/ 0 w 5207000"/>
                <a:gd name="connsiteY5" fmla="*/ 2214880 h 2230120"/>
                <a:gd name="connsiteX0" fmla="*/ 0 w 5207000"/>
                <a:gd name="connsiteY0" fmla="*/ 2214880 h 2230120"/>
                <a:gd name="connsiteX1" fmla="*/ 5207000 w 5207000"/>
                <a:gd name="connsiteY1" fmla="*/ 2230120 h 2230120"/>
                <a:gd name="connsiteX2" fmla="*/ 4983480 w 5207000"/>
                <a:gd name="connsiteY2" fmla="*/ 375920 h 2230120"/>
                <a:gd name="connsiteX3" fmla="*/ 2585720 w 5207000"/>
                <a:gd name="connsiteY3" fmla="*/ 0 h 2230120"/>
                <a:gd name="connsiteX4" fmla="*/ 198120 w 5207000"/>
                <a:gd name="connsiteY4" fmla="*/ 391160 h 2230120"/>
                <a:gd name="connsiteX5" fmla="*/ 0 w 5207000"/>
                <a:gd name="connsiteY5" fmla="*/ 2214880 h 223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7000" h="2230120">
                  <a:moveTo>
                    <a:pt x="0" y="2214880"/>
                  </a:moveTo>
                  <a:lnTo>
                    <a:pt x="5207000" y="2230120"/>
                  </a:lnTo>
                  <a:cubicBezTo>
                    <a:pt x="5132493" y="1612053"/>
                    <a:pt x="5113867" y="993987"/>
                    <a:pt x="4983480" y="375920"/>
                  </a:cubicBezTo>
                  <a:cubicBezTo>
                    <a:pt x="4179147" y="189653"/>
                    <a:pt x="3384973" y="125307"/>
                    <a:pt x="2585720" y="0"/>
                  </a:cubicBezTo>
                  <a:cubicBezTo>
                    <a:pt x="1789853" y="130387"/>
                    <a:pt x="988907" y="204893"/>
                    <a:pt x="198120" y="391160"/>
                  </a:cubicBezTo>
                  <a:cubicBezTo>
                    <a:pt x="66040" y="1004147"/>
                    <a:pt x="66040" y="1606973"/>
                    <a:pt x="0" y="2214880"/>
                  </a:cubicBezTo>
                  <a:close/>
                </a:path>
              </a:pathLst>
            </a:custGeom>
            <a:solidFill>
              <a:srgbClr val="003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{S2}">
              <a:extLst>
                <a:ext uri="{FF2B5EF4-FFF2-40B4-BE49-F238E27FC236}">
                  <a16:creationId xmlns:a16="http://schemas.microsoft.com/office/drawing/2014/main" id="{43ED14A6-BCC3-4931-967E-AB4BBB062153}"/>
                </a:ext>
              </a:extLst>
            </p:cNvPr>
            <p:cNvSpPr txBox="1"/>
            <p:nvPr/>
          </p:nvSpPr>
          <p:spPr>
            <a:xfrm>
              <a:off x="6344285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solidFill>
                    <a:srgbClr val="003000"/>
                  </a:solidFill>
                  <a:latin typeface="Bahnschrift SemiBold SemiConden" panose="020B0502040204020203" pitchFamily="34" charset="0"/>
                </a:rPr>
                <a:t>S</a:t>
              </a:r>
            </a:p>
          </p:txBody>
        </p:sp>
        <p:sp>
          <p:nvSpPr>
            <p:cNvPr id="26" name="TextBox{T2}">
              <a:extLst>
                <a:ext uri="{FF2B5EF4-FFF2-40B4-BE49-F238E27FC236}">
                  <a16:creationId xmlns:a16="http://schemas.microsoft.com/office/drawing/2014/main" id="{DA4B36B5-8912-4ECD-9BC2-E829FE24AE2D}"/>
                </a:ext>
              </a:extLst>
            </p:cNvPr>
            <p:cNvSpPr txBox="1"/>
            <p:nvPr/>
          </p:nvSpPr>
          <p:spPr>
            <a:xfrm>
              <a:off x="5656054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solidFill>
                    <a:srgbClr val="003000"/>
                  </a:solidFill>
                  <a:latin typeface="Bahnschrift SemiBold SemiConden" panose="020B0502040204020203" pitchFamily="34" charset="0"/>
                </a:rPr>
                <a:t>T</a:t>
              </a:r>
            </a:p>
          </p:txBody>
        </p:sp>
        <p:sp>
          <p:nvSpPr>
            <p:cNvPr id="25" name="TextBox{A}">
              <a:extLst>
                <a:ext uri="{FF2B5EF4-FFF2-40B4-BE49-F238E27FC236}">
                  <a16:creationId xmlns:a16="http://schemas.microsoft.com/office/drawing/2014/main" id="{8F2CA65A-9FDE-4825-96FD-5D02E35C3750}"/>
                </a:ext>
              </a:extLst>
            </p:cNvPr>
            <p:cNvSpPr txBox="1"/>
            <p:nvPr/>
          </p:nvSpPr>
          <p:spPr>
            <a:xfrm>
              <a:off x="4619304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solidFill>
                    <a:srgbClr val="003000"/>
                  </a:solidFill>
                  <a:latin typeface="Bahnschrift SemiBold SemiConden" panose="020B0502040204020203" pitchFamily="34" charset="0"/>
                </a:rPr>
                <a:t>A</a:t>
              </a:r>
            </a:p>
          </p:txBody>
        </p:sp>
        <p:sp>
          <p:nvSpPr>
            <p:cNvPr id="24" name="TextBox{T1}">
              <a:extLst>
                <a:ext uri="{FF2B5EF4-FFF2-40B4-BE49-F238E27FC236}">
                  <a16:creationId xmlns:a16="http://schemas.microsoft.com/office/drawing/2014/main" id="{41B7EC75-2F9C-4B7A-A2B5-409124C80C90}"/>
                </a:ext>
              </a:extLst>
            </p:cNvPr>
            <p:cNvSpPr txBox="1"/>
            <p:nvPr/>
          </p:nvSpPr>
          <p:spPr>
            <a:xfrm>
              <a:off x="4004201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solidFill>
                    <a:srgbClr val="003000"/>
                  </a:solidFill>
                  <a:latin typeface="Bahnschrift SemiBold SemiConden" panose="020B0502040204020203" pitchFamily="34" charset="0"/>
                </a:rPr>
                <a:t>T</a:t>
              </a:r>
            </a:p>
          </p:txBody>
        </p:sp>
        <p:sp>
          <p:nvSpPr>
            <p:cNvPr id="22" name="TextBox{S1}">
              <a:extLst>
                <a:ext uri="{FF2B5EF4-FFF2-40B4-BE49-F238E27FC236}">
                  <a16:creationId xmlns:a16="http://schemas.microsoft.com/office/drawing/2014/main" id="{677F6C0A-6DB0-46C4-BD1C-A371619D0D83}"/>
                </a:ext>
              </a:extLst>
            </p:cNvPr>
            <p:cNvSpPr txBox="1"/>
            <p:nvPr/>
          </p:nvSpPr>
          <p:spPr>
            <a:xfrm>
              <a:off x="3362960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solidFill>
                    <a:srgbClr val="003000"/>
                  </a:solidFill>
                  <a:latin typeface="Bahnschrift SemiBold SemiConden" panose="020B0502040204020203" pitchFamily="34" charset="0"/>
                </a:rPr>
                <a:t>S</a:t>
              </a:r>
            </a:p>
          </p:txBody>
        </p:sp>
        <p:sp>
          <p:nvSpPr>
            <p:cNvPr id="5" name="TextBox{SMUSL}">
              <a:extLst>
                <a:ext uri="{FF2B5EF4-FFF2-40B4-BE49-F238E27FC236}">
                  <a16:creationId xmlns:a16="http://schemas.microsoft.com/office/drawing/2014/main" id="{505B7510-D618-4A00-B33B-5534AF441CC4}"/>
                </a:ext>
              </a:extLst>
            </p:cNvPr>
            <p:cNvSpPr txBox="1"/>
            <p:nvPr/>
          </p:nvSpPr>
          <p:spPr>
            <a:xfrm>
              <a:off x="3210560" y="511545"/>
              <a:ext cx="543052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SMUSL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51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F5C9E-2DB3-488B-A85F-8C64E685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3" y="-1"/>
            <a:ext cx="6468095" cy="6862091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A9240FA-1ABD-4534-9632-8810178736C1}"/>
              </a:ext>
            </a:extLst>
          </p:cNvPr>
          <p:cNvSpPr/>
          <p:nvPr/>
        </p:nvSpPr>
        <p:spPr>
          <a:xfrm>
            <a:off x="3649133" y="2726267"/>
            <a:ext cx="1270000" cy="702733"/>
          </a:xfrm>
          <a:custGeom>
            <a:avLst/>
            <a:gdLst>
              <a:gd name="connsiteX0" fmla="*/ 0 w 1270000"/>
              <a:gd name="connsiteY0" fmla="*/ 698500 h 702733"/>
              <a:gd name="connsiteX1" fmla="*/ 719667 w 1270000"/>
              <a:gd name="connsiteY1" fmla="*/ 702733 h 702733"/>
              <a:gd name="connsiteX2" fmla="*/ 1270000 w 1270000"/>
              <a:gd name="connsiteY2" fmla="*/ 237066 h 702733"/>
              <a:gd name="connsiteX3" fmla="*/ 1261534 w 1270000"/>
              <a:gd name="connsiteY3" fmla="*/ 0 h 702733"/>
              <a:gd name="connsiteX4" fmla="*/ 21167 w 1270000"/>
              <a:gd name="connsiteY4" fmla="*/ 8466 h 702733"/>
              <a:gd name="connsiteX5" fmla="*/ 0 w 1270000"/>
              <a:gd name="connsiteY5" fmla="*/ 69850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0000" h="702733">
                <a:moveTo>
                  <a:pt x="0" y="698500"/>
                </a:moveTo>
                <a:lnTo>
                  <a:pt x="719667" y="702733"/>
                </a:lnTo>
                <a:lnTo>
                  <a:pt x="1270000" y="237066"/>
                </a:lnTo>
                <a:lnTo>
                  <a:pt x="1261534" y="0"/>
                </a:lnTo>
                <a:lnTo>
                  <a:pt x="21167" y="8466"/>
                </a:lnTo>
                <a:lnTo>
                  <a:pt x="0" y="698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3A52482-BD9D-4F10-9F1D-990B8FD0E5C1}"/>
              </a:ext>
            </a:extLst>
          </p:cNvPr>
          <p:cNvSpPr/>
          <p:nvPr/>
        </p:nvSpPr>
        <p:spPr>
          <a:xfrm>
            <a:off x="6756400" y="2730500"/>
            <a:ext cx="1291167" cy="1020233"/>
          </a:xfrm>
          <a:custGeom>
            <a:avLst/>
            <a:gdLst>
              <a:gd name="connsiteX0" fmla="*/ 59267 w 1291167"/>
              <a:gd name="connsiteY0" fmla="*/ 84667 h 1020233"/>
              <a:gd name="connsiteX1" fmla="*/ 579967 w 1291167"/>
              <a:gd name="connsiteY1" fmla="*/ 334433 h 1020233"/>
              <a:gd name="connsiteX2" fmla="*/ 1291167 w 1291167"/>
              <a:gd name="connsiteY2" fmla="*/ 1020233 h 1020233"/>
              <a:gd name="connsiteX3" fmla="*/ 952500 w 1291167"/>
              <a:gd name="connsiteY3" fmla="*/ 16933 h 1020233"/>
              <a:gd name="connsiteX4" fmla="*/ 0 w 1291167"/>
              <a:gd name="connsiteY4" fmla="*/ 0 h 1020233"/>
              <a:gd name="connsiteX5" fmla="*/ 59267 w 1291167"/>
              <a:gd name="connsiteY5" fmla="*/ 84667 h 102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167" h="1020233">
                <a:moveTo>
                  <a:pt x="59267" y="84667"/>
                </a:moveTo>
                <a:lnTo>
                  <a:pt x="579967" y="334433"/>
                </a:lnTo>
                <a:lnTo>
                  <a:pt x="1291167" y="1020233"/>
                </a:lnTo>
                <a:lnTo>
                  <a:pt x="952500" y="16933"/>
                </a:lnTo>
                <a:lnTo>
                  <a:pt x="0" y="0"/>
                </a:lnTo>
                <a:lnTo>
                  <a:pt x="59267" y="8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0A3545-B6E6-44FF-939B-A5E1F84BFEB6}"/>
              </a:ext>
            </a:extLst>
          </p:cNvPr>
          <p:cNvSpPr/>
          <p:nvPr/>
        </p:nvSpPr>
        <p:spPr>
          <a:xfrm>
            <a:off x="3841750" y="2762250"/>
            <a:ext cx="714375" cy="1597025"/>
          </a:xfrm>
          <a:custGeom>
            <a:avLst/>
            <a:gdLst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15950 w 714375"/>
              <a:gd name="connsiteY3" fmla="*/ 492125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7025">
                <a:moveTo>
                  <a:pt x="0" y="1597025"/>
                </a:moveTo>
                <a:lnTo>
                  <a:pt x="330200" y="0"/>
                </a:lnTo>
                <a:lnTo>
                  <a:pt x="714375" y="3175"/>
                </a:lnTo>
                <a:lnTo>
                  <a:pt x="609600" y="514350"/>
                </a:lnTo>
                <a:cubicBezTo>
                  <a:pt x="250825" y="884767"/>
                  <a:pt x="180975" y="1236133"/>
                  <a:pt x="0" y="1597025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70FB762-EFE4-4878-A0CB-0B46D8503F0D}"/>
              </a:ext>
            </a:extLst>
          </p:cNvPr>
          <p:cNvSpPr/>
          <p:nvPr/>
        </p:nvSpPr>
        <p:spPr>
          <a:xfrm>
            <a:off x="4454526" y="2924174"/>
            <a:ext cx="444500" cy="336550"/>
          </a:xfrm>
          <a:custGeom>
            <a:avLst/>
            <a:gdLst>
              <a:gd name="connsiteX0" fmla="*/ 419100 w 419100"/>
              <a:gd name="connsiteY0" fmla="*/ 0 h 330200"/>
              <a:gd name="connsiteX1" fmla="*/ 73025 w 419100"/>
              <a:gd name="connsiteY1" fmla="*/ 0 h 330200"/>
              <a:gd name="connsiteX2" fmla="*/ 0 w 419100"/>
              <a:gd name="connsiteY2" fmla="*/ 330200 h 330200"/>
              <a:gd name="connsiteX3" fmla="*/ 419100 w 419100"/>
              <a:gd name="connsiteY3" fmla="*/ 0 h 330200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44500 w 444500"/>
              <a:gd name="connsiteY0" fmla="*/ 0 h 336550"/>
              <a:gd name="connsiteX1" fmla="*/ 73025 w 444500"/>
              <a:gd name="connsiteY1" fmla="*/ 6350 h 336550"/>
              <a:gd name="connsiteX2" fmla="*/ 0 w 444500"/>
              <a:gd name="connsiteY2" fmla="*/ 336550 h 336550"/>
              <a:gd name="connsiteX3" fmla="*/ 444500 w 444500"/>
              <a:gd name="connsiteY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336550">
                <a:moveTo>
                  <a:pt x="444500" y="0"/>
                </a:moveTo>
                <a:lnTo>
                  <a:pt x="73025" y="6350"/>
                </a:lnTo>
                <a:lnTo>
                  <a:pt x="0" y="336550"/>
                </a:lnTo>
                <a:cubicBezTo>
                  <a:pt x="114300" y="203200"/>
                  <a:pt x="276225" y="98425"/>
                  <a:pt x="44450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B620BA1-AC51-461C-A99D-D674C1772A1A}"/>
              </a:ext>
            </a:extLst>
          </p:cNvPr>
          <p:cNvSpPr/>
          <p:nvPr/>
        </p:nvSpPr>
        <p:spPr>
          <a:xfrm>
            <a:off x="7720013" y="3154361"/>
            <a:ext cx="627062" cy="1360488"/>
          </a:xfrm>
          <a:custGeom>
            <a:avLst/>
            <a:gdLst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384300"/>
              <a:gd name="connsiteX1" fmla="*/ 419100 w 644525"/>
              <a:gd name="connsiteY1" fmla="*/ 0 h 1384300"/>
              <a:gd name="connsiteX2" fmla="*/ 644525 w 644525"/>
              <a:gd name="connsiteY2" fmla="*/ 1085850 h 1384300"/>
              <a:gd name="connsiteX3" fmla="*/ 542925 w 644525"/>
              <a:gd name="connsiteY3" fmla="*/ 1384300 h 1384300"/>
              <a:gd name="connsiteX4" fmla="*/ 76200 w 644525"/>
              <a:gd name="connsiteY4" fmla="*/ 266700 h 1384300"/>
              <a:gd name="connsiteX5" fmla="*/ 0 w 644525"/>
              <a:gd name="connsiteY5" fmla="*/ 0 h 1384300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12775"/>
              <a:gd name="connsiteY0" fmla="*/ 0 h 1365250"/>
              <a:gd name="connsiteX1" fmla="*/ 387350 w 612775"/>
              <a:gd name="connsiteY1" fmla="*/ 9525 h 1365250"/>
              <a:gd name="connsiteX2" fmla="*/ 612775 w 612775"/>
              <a:gd name="connsiteY2" fmla="*/ 1095375 h 1365250"/>
              <a:gd name="connsiteX3" fmla="*/ 504825 w 612775"/>
              <a:gd name="connsiteY3" fmla="*/ 1365250 h 1365250"/>
              <a:gd name="connsiteX4" fmla="*/ 44450 w 612775"/>
              <a:gd name="connsiteY4" fmla="*/ 276225 h 1365250"/>
              <a:gd name="connsiteX5" fmla="*/ 0 w 612775"/>
              <a:gd name="connsiteY5" fmla="*/ 0 h 1365250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58737 w 627062"/>
              <a:gd name="connsiteY4" fmla="*/ 271463 h 1360488"/>
              <a:gd name="connsiteX5" fmla="*/ 0 w 627062"/>
              <a:gd name="connsiteY5" fmla="*/ 0 h 1360488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36512 w 627062"/>
              <a:gd name="connsiteY4" fmla="*/ 265113 h 1360488"/>
              <a:gd name="connsiteX5" fmla="*/ 0 w 627062"/>
              <a:gd name="connsiteY5" fmla="*/ 0 h 136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062" h="1360488">
                <a:moveTo>
                  <a:pt x="0" y="0"/>
                </a:moveTo>
                <a:lnTo>
                  <a:pt x="401637" y="4763"/>
                </a:lnTo>
                <a:lnTo>
                  <a:pt x="627062" y="1090613"/>
                </a:lnTo>
                <a:lnTo>
                  <a:pt x="519112" y="1360488"/>
                </a:lnTo>
                <a:cubicBezTo>
                  <a:pt x="528637" y="925513"/>
                  <a:pt x="268287" y="544513"/>
                  <a:pt x="36512" y="265113"/>
                </a:cubicBez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8100814-B784-46BA-A759-96E205EFF22F}"/>
              </a:ext>
            </a:extLst>
          </p:cNvPr>
          <p:cNvSpPr/>
          <p:nvPr/>
        </p:nvSpPr>
        <p:spPr>
          <a:xfrm>
            <a:off x="7313612" y="2828925"/>
            <a:ext cx="442913" cy="574675"/>
          </a:xfrm>
          <a:custGeom>
            <a:avLst/>
            <a:gdLst>
              <a:gd name="connsiteX0" fmla="*/ 0 w 428625"/>
              <a:gd name="connsiteY0" fmla="*/ 0 h 574675"/>
              <a:gd name="connsiteX1" fmla="*/ 323850 w 428625"/>
              <a:gd name="connsiteY1" fmla="*/ 0 h 574675"/>
              <a:gd name="connsiteX2" fmla="*/ 428625 w 428625"/>
              <a:gd name="connsiteY2" fmla="*/ 574675 h 574675"/>
              <a:gd name="connsiteX3" fmla="*/ 0 w 428625"/>
              <a:gd name="connsiteY3" fmla="*/ 171450 h 574675"/>
              <a:gd name="connsiteX4" fmla="*/ 0 w 428625"/>
              <a:gd name="connsiteY4" fmla="*/ 0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913" h="574675">
                <a:moveTo>
                  <a:pt x="0" y="3175"/>
                </a:moveTo>
                <a:lnTo>
                  <a:pt x="338138" y="0"/>
                </a:lnTo>
                <a:lnTo>
                  <a:pt x="442913" y="574675"/>
                </a:lnTo>
                <a:cubicBezTo>
                  <a:pt x="311150" y="395817"/>
                  <a:pt x="161926" y="296333"/>
                  <a:pt x="14288" y="171450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3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76CEA53-6CF8-43FA-9185-5AD580D3C618}"/>
              </a:ext>
            </a:extLst>
          </p:cNvPr>
          <p:cNvSpPr/>
          <p:nvPr/>
        </p:nvSpPr>
        <p:spPr>
          <a:xfrm>
            <a:off x="3500120" y="426720"/>
            <a:ext cx="5207000" cy="2230120"/>
          </a:xfrm>
          <a:custGeom>
            <a:avLst/>
            <a:gdLst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21336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7000" h="2230120">
                <a:moveTo>
                  <a:pt x="0" y="2214880"/>
                </a:moveTo>
                <a:lnTo>
                  <a:pt x="5207000" y="2230120"/>
                </a:lnTo>
                <a:cubicBezTo>
                  <a:pt x="5132493" y="1612053"/>
                  <a:pt x="5113867" y="993987"/>
                  <a:pt x="4983480" y="375920"/>
                </a:cubicBezTo>
                <a:cubicBezTo>
                  <a:pt x="4179147" y="189653"/>
                  <a:pt x="3384973" y="125307"/>
                  <a:pt x="2585720" y="0"/>
                </a:cubicBezTo>
                <a:cubicBezTo>
                  <a:pt x="1789853" y="130387"/>
                  <a:pt x="988907" y="204893"/>
                  <a:pt x="198120" y="391160"/>
                </a:cubicBezTo>
                <a:cubicBezTo>
                  <a:pt x="66040" y="1004147"/>
                  <a:pt x="66040" y="1606973"/>
                  <a:pt x="0" y="2214880"/>
                </a:cubicBezTo>
                <a:close/>
              </a:path>
            </a:pathLst>
          </a:custGeom>
          <a:solidFill>
            <a:srgbClr val="003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{STATS}">
            <a:extLst>
              <a:ext uri="{FF2B5EF4-FFF2-40B4-BE49-F238E27FC236}">
                <a16:creationId xmlns:a16="http://schemas.microsoft.com/office/drawing/2014/main" id="{DCDC23B9-2EBE-440D-B95E-1935743C1607}"/>
              </a:ext>
            </a:extLst>
          </p:cNvPr>
          <p:cNvGrpSpPr/>
          <p:nvPr/>
        </p:nvGrpSpPr>
        <p:grpSpPr>
          <a:xfrm>
            <a:off x="3362960" y="694451"/>
            <a:ext cx="4393565" cy="2215991"/>
            <a:chOff x="3362960" y="694451"/>
            <a:chExt cx="4393565" cy="2215991"/>
          </a:xfrm>
        </p:grpSpPr>
        <p:sp>
          <p:nvSpPr>
            <p:cNvPr id="27" name="TextBox{S2}">
              <a:extLst>
                <a:ext uri="{FF2B5EF4-FFF2-40B4-BE49-F238E27FC236}">
                  <a16:creationId xmlns:a16="http://schemas.microsoft.com/office/drawing/2014/main" id="{43ED14A6-BCC3-4931-967E-AB4BBB062153}"/>
                </a:ext>
              </a:extLst>
            </p:cNvPr>
            <p:cNvSpPr txBox="1"/>
            <p:nvPr/>
          </p:nvSpPr>
          <p:spPr>
            <a:xfrm>
              <a:off x="6344285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latin typeface="Bahnschrift SemiBold SemiConden" panose="020B0502040204020203" pitchFamily="34" charset="0"/>
                </a:rPr>
                <a:t>S</a:t>
              </a:r>
            </a:p>
          </p:txBody>
        </p:sp>
        <p:sp>
          <p:nvSpPr>
            <p:cNvPr id="26" name="TextBox{T2}">
              <a:extLst>
                <a:ext uri="{FF2B5EF4-FFF2-40B4-BE49-F238E27FC236}">
                  <a16:creationId xmlns:a16="http://schemas.microsoft.com/office/drawing/2014/main" id="{DA4B36B5-8912-4ECD-9BC2-E829FE24AE2D}"/>
                </a:ext>
              </a:extLst>
            </p:cNvPr>
            <p:cNvSpPr txBox="1"/>
            <p:nvPr/>
          </p:nvSpPr>
          <p:spPr>
            <a:xfrm>
              <a:off x="5656054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latin typeface="Bahnschrift SemiBold SemiConden" panose="020B0502040204020203" pitchFamily="34" charset="0"/>
                </a:rPr>
                <a:t>T</a:t>
              </a:r>
            </a:p>
          </p:txBody>
        </p:sp>
        <p:sp>
          <p:nvSpPr>
            <p:cNvPr id="25" name="TextBox{A}">
              <a:extLst>
                <a:ext uri="{FF2B5EF4-FFF2-40B4-BE49-F238E27FC236}">
                  <a16:creationId xmlns:a16="http://schemas.microsoft.com/office/drawing/2014/main" id="{8F2CA65A-9FDE-4825-96FD-5D02E35C3750}"/>
                </a:ext>
              </a:extLst>
            </p:cNvPr>
            <p:cNvSpPr txBox="1"/>
            <p:nvPr/>
          </p:nvSpPr>
          <p:spPr>
            <a:xfrm>
              <a:off x="4619304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latin typeface="Bahnschrift SemiBold SemiConden" panose="020B0502040204020203" pitchFamily="34" charset="0"/>
                </a:rPr>
                <a:t>A</a:t>
              </a:r>
            </a:p>
          </p:txBody>
        </p:sp>
        <p:sp>
          <p:nvSpPr>
            <p:cNvPr id="24" name="TextBox{T1}">
              <a:extLst>
                <a:ext uri="{FF2B5EF4-FFF2-40B4-BE49-F238E27FC236}">
                  <a16:creationId xmlns:a16="http://schemas.microsoft.com/office/drawing/2014/main" id="{41B7EC75-2F9C-4B7A-A2B5-409124C80C90}"/>
                </a:ext>
              </a:extLst>
            </p:cNvPr>
            <p:cNvSpPr txBox="1"/>
            <p:nvPr/>
          </p:nvSpPr>
          <p:spPr>
            <a:xfrm>
              <a:off x="4004201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latin typeface="Bahnschrift SemiBold SemiConden" panose="020B0502040204020203" pitchFamily="34" charset="0"/>
                </a:rPr>
                <a:t>T</a:t>
              </a:r>
            </a:p>
          </p:txBody>
        </p:sp>
        <p:sp>
          <p:nvSpPr>
            <p:cNvPr id="22" name="TextBox{S1}">
              <a:extLst>
                <a:ext uri="{FF2B5EF4-FFF2-40B4-BE49-F238E27FC236}">
                  <a16:creationId xmlns:a16="http://schemas.microsoft.com/office/drawing/2014/main" id="{677F6C0A-6DB0-46C4-BD1C-A371619D0D83}"/>
                </a:ext>
              </a:extLst>
            </p:cNvPr>
            <p:cNvSpPr txBox="1"/>
            <p:nvPr/>
          </p:nvSpPr>
          <p:spPr>
            <a:xfrm>
              <a:off x="3362960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latin typeface="Bahnschrift SemiBold SemiConden" panose="020B0502040204020203" pitchFamily="34" charset="0"/>
                </a:rPr>
                <a:t>S</a:t>
              </a:r>
            </a:p>
          </p:txBody>
        </p:sp>
      </p:grpSp>
      <p:sp>
        <p:nvSpPr>
          <p:cNvPr id="5" name="TextBox{SMUSL}">
            <a:extLst>
              <a:ext uri="{FF2B5EF4-FFF2-40B4-BE49-F238E27FC236}">
                <a16:creationId xmlns:a16="http://schemas.microsoft.com/office/drawing/2014/main" id="{505B7510-D618-4A00-B33B-5534AF441CC4}"/>
              </a:ext>
            </a:extLst>
          </p:cNvPr>
          <p:cNvSpPr txBox="1"/>
          <p:nvPr/>
        </p:nvSpPr>
        <p:spPr>
          <a:xfrm>
            <a:off x="3210560" y="511545"/>
            <a:ext cx="5430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hnschrift SemiBold SemiConden" panose="020B0502040204020203" pitchFamily="34" charset="0"/>
              </a:rPr>
              <a:t>SMUSL</a:t>
            </a:r>
          </a:p>
        </p:txBody>
      </p:sp>
    </p:spTree>
    <p:extLst>
      <p:ext uri="{BB962C8B-B14F-4D97-AF65-F5344CB8AC3E}">
        <p14:creationId xmlns:p14="http://schemas.microsoft.com/office/powerpoint/2010/main" val="395510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F5C9E-2DB3-488B-A85F-8C64E685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3" y="-1"/>
            <a:ext cx="6468095" cy="6862091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A9240FA-1ABD-4534-9632-8810178736C1}"/>
              </a:ext>
            </a:extLst>
          </p:cNvPr>
          <p:cNvSpPr/>
          <p:nvPr/>
        </p:nvSpPr>
        <p:spPr>
          <a:xfrm>
            <a:off x="3649133" y="2726267"/>
            <a:ext cx="1270000" cy="702733"/>
          </a:xfrm>
          <a:custGeom>
            <a:avLst/>
            <a:gdLst>
              <a:gd name="connsiteX0" fmla="*/ 0 w 1270000"/>
              <a:gd name="connsiteY0" fmla="*/ 698500 h 702733"/>
              <a:gd name="connsiteX1" fmla="*/ 719667 w 1270000"/>
              <a:gd name="connsiteY1" fmla="*/ 702733 h 702733"/>
              <a:gd name="connsiteX2" fmla="*/ 1270000 w 1270000"/>
              <a:gd name="connsiteY2" fmla="*/ 237066 h 702733"/>
              <a:gd name="connsiteX3" fmla="*/ 1261534 w 1270000"/>
              <a:gd name="connsiteY3" fmla="*/ 0 h 702733"/>
              <a:gd name="connsiteX4" fmla="*/ 21167 w 1270000"/>
              <a:gd name="connsiteY4" fmla="*/ 8466 h 702733"/>
              <a:gd name="connsiteX5" fmla="*/ 0 w 1270000"/>
              <a:gd name="connsiteY5" fmla="*/ 69850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0000" h="702733">
                <a:moveTo>
                  <a:pt x="0" y="698500"/>
                </a:moveTo>
                <a:lnTo>
                  <a:pt x="719667" y="702733"/>
                </a:lnTo>
                <a:lnTo>
                  <a:pt x="1270000" y="237066"/>
                </a:lnTo>
                <a:lnTo>
                  <a:pt x="1261534" y="0"/>
                </a:lnTo>
                <a:lnTo>
                  <a:pt x="21167" y="8466"/>
                </a:lnTo>
                <a:lnTo>
                  <a:pt x="0" y="698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3A52482-BD9D-4F10-9F1D-990B8FD0E5C1}"/>
              </a:ext>
            </a:extLst>
          </p:cNvPr>
          <p:cNvSpPr/>
          <p:nvPr/>
        </p:nvSpPr>
        <p:spPr>
          <a:xfrm>
            <a:off x="6756400" y="2730500"/>
            <a:ext cx="1291167" cy="1020233"/>
          </a:xfrm>
          <a:custGeom>
            <a:avLst/>
            <a:gdLst>
              <a:gd name="connsiteX0" fmla="*/ 59267 w 1291167"/>
              <a:gd name="connsiteY0" fmla="*/ 84667 h 1020233"/>
              <a:gd name="connsiteX1" fmla="*/ 579967 w 1291167"/>
              <a:gd name="connsiteY1" fmla="*/ 334433 h 1020233"/>
              <a:gd name="connsiteX2" fmla="*/ 1291167 w 1291167"/>
              <a:gd name="connsiteY2" fmla="*/ 1020233 h 1020233"/>
              <a:gd name="connsiteX3" fmla="*/ 952500 w 1291167"/>
              <a:gd name="connsiteY3" fmla="*/ 16933 h 1020233"/>
              <a:gd name="connsiteX4" fmla="*/ 0 w 1291167"/>
              <a:gd name="connsiteY4" fmla="*/ 0 h 1020233"/>
              <a:gd name="connsiteX5" fmla="*/ 59267 w 1291167"/>
              <a:gd name="connsiteY5" fmla="*/ 84667 h 102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167" h="1020233">
                <a:moveTo>
                  <a:pt x="59267" y="84667"/>
                </a:moveTo>
                <a:lnTo>
                  <a:pt x="579967" y="334433"/>
                </a:lnTo>
                <a:lnTo>
                  <a:pt x="1291167" y="1020233"/>
                </a:lnTo>
                <a:lnTo>
                  <a:pt x="952500" y="16933"/>
                </a:lnTo>
                <a:lnTo>
                  <a:pt x="0" y="0"/>
                </a:lnTo>
                <a:lnTo>
                  <a:pt x="59267" y="8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0A3545-B6E6-44FF-939B-A5E1F84BFEB6}"/>
              </a:ext>
            </a:extLst>
          </p:cNvPr>
          <p:cNvSpPr/>
          <p:nvPr/>
        </p:nvSpPr>
        <p:spPr>
          <a:xfrm>
            <a:off x="3841750" y="2762250"/>
            <a:ext cx="714375" cy="1597025"/>
          </a:xfrm>
          <a:custGeom>
            <a:avLst/>
            <a:gdLst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15950 w 714375"/>
              <a:gd name="connsiteY3" fmla="*/ 492125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7025">
                <a:moveTo>
                  <a:pt x="0" y="1597025"/>
                </a:moveTo>
                <a:lnTo>
                  <a:pt x="330200" y="0"/>
                </a:lnTo>
                <a:lnTo>
                  <a:pt x="714375" y="3175"/>
                </a:lnTo>
                <a:lnTo>
                  <a:pt x="609600" y="514350"/>
                </a:lnTo>
                <a:cubicBezTo>
                  <a:pt x="250825" y="884767"/>
                  <a:pt x="180975" y="1236133"/>
                  <a:pt x="0" y="1597025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70FB762-EFE4-4878-A0CB-0B46D8503F0D}"/>
              </a:ext>
            </a:extLst>
          </p:cNvPr>
          <p:cNvSpPr/>
          <p:nvPr/>
        </p:nvSpPr>
        <p:spPr>
          <a:xfrm>
            <a:off x="4454526" y="2924174"/>
            <a:ext cx="444500" cy="336550"/>
          </a:xfrm>
          <a:custGeom>
            <a:avLst/>
            <a:gdLst>
              <a:gd name="connsiteX0" fmla="*/ 419100 w 419100"/>
              <a:gd name="connsiteY0" fmla="*/ 0 h 330200"/>
              <a:gd name="connsiteX1" fmla="*/ 73025 w 419100"/>
              <a:gd name="connsiteY1" fmla="*/ 0 h 330200"/>
              <a:gd name="connsiteX2" fmla="*/ 0 w 419100"/>
              <a:gd name="connsiteY2" fmla="*/ 330200 h 330200"/>
              <a:gd name="connsiteX3" fmla="*/ 419100 w 419100"/>
              <a:gd name="connsiteY3" fmla="*/ 0 h 330200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44500 w 444500"/>
              <a:gd name="connsiteY0" fmla="*/ 0 h 336550"/>
              <a:gd name="connsiteX1" fmla="*/ 73025 w 444500"/>
              <a:gd name="connsiteY1" fmla="*/ 6350 h 336550"/>
              <a:gd name="connsiteX2" fmla="*/ 0 w 444500"/>
              <a:gd name="connsiteY2" fmla="*/ 336550 h 336550"/>
              <a:gd name="connsiteX3" fmla="*/ 444500 w 444500"/>
              <a:gd name="connsiteY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336550">
                <a:moveTo>
                  <a:pt x="444500" y="0"/>
                </a:moveTo>
                <a:lnTo>
                  <a:pt x="73025" y="6350"/>
                </a:lnTo>
                <a:lnTo>
                  <a:pt x="0" y="336550"/>
                </a:lnTo>
                <a:cubicBezTo>
                  <a:pt x="114300" y="203200"/>
                  <a:pt x="276225" y="98425"/>
                  <a:pt x="44450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B620BA1-AC51-461C-A99D-D674C1772A1A}"/>
              </a:ext>
            </a:extLst>
          </p:cNvPr>
          <p:cNvSpPr/>
          <p:nvPr/>
        </p:nvSpPr>
        <p:spPr>
          <a:xfrm>
            <a:off x="7720013" y="3154361"/>
            <a:ext cx="627062" cy="1360488"/>
          </a:xfrm>
          <a:custGeom>
            <a:avLst/>
            <a:gdLst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384300"/>
              <a:gd name="connsiteX1" fmla="*/ 419100 w 644525"/>
              <a:gd name="connsiteY1" fmla="*/ 0 h 1384300"/>
              <a:gd name="connsiteX2" fmla="*/ 644525 w 644525"/>
              <a:gd name="connsiteY2" fmla="*/ 1085850 h 1384300"/>
              <a:gd name="connsiteX3" fmla="*/ 542925 w 644525"/>
              <a:gd name="connsiteY3" fmla="*/ 1384300 h 1384300"/>
              <a:gd name="connsiteX4" fmla="*/ 76200 w 644525"/>
              <a:gd name="connsiteY4" fmla="*/ 266700 h 1384300"/>
              <a:gd name="connsiteX5" fmla="*/ 0 w 644525"/>
              <a:gd name="connsiteY5" fmla="*/ 0 h 1384300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12775"/>
              <a:gd name="connsiteY0" fmla="*/ 0 h 1365250"/>
              <a:gd name="connsiteX1" fmla="*/ 387350 w 612775"/>
              <a:gd name="connsiteY1" fmla="*/ 9525 h 1365250"/>
              <a:gd name="connsiteX2" fmla="*/ 612775 w 612775"/>
              <a:gd name="connsiteY2" fmla="*/ 1095375 h 1365250"/>
              <a:gd name="connsiteX3" fmla="*/ 504825 w 612775"/>
              <a:gd name="connsiteY3" fmla="*/ 1365250 h 1365250"/>
              <a:gd name="connsiteX4" fmla="*/ 44450 w 612775"/>
              <a:gd name="connsiteY4" fmla="*/ 276225 h 1365250"/>
              <a:gd name="connsiteX5" fmla="*/ 0 w 612775"/>
              <a:gd name="connsiteY5" fmla="*/ 0 h 1365250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58737 w 627062"/>
              <a:gd name="connsiteY4" fmla="*/ 271463 h 1360488"/>
              <a:gd name="connsiteX5" fmla="*/ 0 w 627062"/>
              <a:gd name="connsiteY5" fmla="*/ 0 h 1360488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36512 w 627062"/>
              <a:gd name="connsiteY4" fmla="*/ 265113 h 1360488"/>
              <a:gd name="connsiteX5" fmla="*/ 0 w 627062"/>
              <a:gd name="connsiteY5" fmla="*/ 0 h 136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062" h="1360488">
                <a:moveTo>
                  <a:pt x="0" y="0"/>
                </a:moveTo>
                <a:lnTo>
                  <a:pt x="401637" y="4763"/>
                </a:lnTo>
                <a:lnTo>
                  <a:pt x="627062" y="1090613"/>
                </a:lnTo>
                <a:lnTo>
                  <a:pt x="519112" y="1360488"/>
                </a:lnTo>
                <a:cubicBezTo>
                  <a:pt x="528637" y="925513"/>
                  <a:pt x="268287" y="544513"/>
                  <a:pt x="36512" y="265113"/>
                </a:cubicBez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8100814-B784-46BA-A759-96E205EFF22F}"/>
              </a:ext>
            </a:extLst>
          </p:cNvPr>
          <p:cNvSpPr/>
          <p:nvPr/>
        </p:nvSpPr>
        <p:spPr>
          <a:xfrm>
            <a:off x="7313612" y="2828925"/>
            <a:ext cx="442913" cy="574675"/>
          </a:xfrm>
          <a:custGeom>
            <a:avLst/>
            <a:gdLst>
              <a:gd name="connsiteX0" fmla="*/ 0 w 428625"/>
              <a:gd name="connsiteY0" fmla="*/ 0 h 574675"/>
              <a:gd name="connsiteX1" fmla="*/ 323850 w 428625"/>
              <a:gd name="connsiteY1" fmla="*/ 0 h 574675"/>
              <a:gd name="connsiteX2" fmla="*/ 428625 w 428625"/>
              <a:gd name="connsiteY2" fmla="*/ 574675 h 574675"/>
              <a:gd name="connsiteX3" fmla="*/ 0 w 428625"/>
              <a:gd name="connsiteY3" fmla="*/ 171450 h 574675"/>
              <a:gd name="connsiteX4" fmla="*/ 0 w 428625"/>
              <a:gd name="connsiteY4" fmla="*/ 0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913" h="574675">
                <a:moveTo>
                  <a:pt x="0" y="3175"/>
                </a:moveTo>
                <a:lnTo>
                  <a:pt x="338138" y="0"/>
                </a:lnTo>
                <a:lnTo>
                  <a:pt x="442913" y="574675"/>
                </a:lnTo>
                <a:cubicBezTo>
                  <a:pt x="311150" y="395817"/>
                  <a:pt x="161926" y="296333"/>
                  <a:pt x="14288" y="171450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3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76CEA53-6CF8-43FA-9185-5AD580D3C618}"/>
              </a:ext>
            </a:extLst>
          </p:cNvPr>
          <p:cNvSpPr/>
          <p:nvPr/>
        </p:nvSpPr>
        <p:spPr>
          <a:xfrm>
            <a:off x="3500120" y="426720"/>
            <a:ext cx="5207000" cy="2230120"/>
          </a:xfrm>
          <a:custGeom>
            <a:avLst/>
            <a:gdLst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21336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7000" h="2230120">
                <a:moveTo>
                  <a:pt x="0" y="2214880"/>
                </a:moveTo>
                <a:lnTo>
                  <a:pt x="5207000" y="2230120"/>
                </a:lnTo>
                <a:cubicBezTo>
                  <a:pt x="5132493" y="1612053"/>
                  <a:pt x="5113867" y="993987"/>
                  <a:pt x="4983480" y="375920"/>
                </a:cubicBezTo>
                <a:cubicBezTo>
                  <a:pt x="4179147" y="189653"/>
                  <a:pt x="3384973" y="125307"/>
                  <a:pt x="2585720" y="0"/>
                </a:cubicBezTo>
                <a:cubicBezTo>
                  <a:pt x="1789853" y="130387"/>
                  <a:pt x="988907" y="204893"/>
                  <a:pt x="198120" y="391160"/>
                </a:cubicBezTo>
                <a:cubicBezTo>
                  <a:pt x="66040" y="1004147"/>
                  <a:pt x="66040" y="1606973"/>
                  <a:pt x="0" y="2214880"/>
                </a:cubicBezTo>
                <a:close/>
              </a:path>
            </a:pathLst>
          </a:custGeom>
          <a:solidFill>
            <a:srgbClr val="003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{STATS}">
            <a:extLst>
              <a:ext uri="{FF2B5EF4-FFF2-40B4-BE49-F238E27FC236}">
                <a16:creationId xmlns:a16="http://schemas.microsoft.com/office/drawing/2014/main" id="{02484075-10CD-483B-AD68-D53341349B7D}"/>
              </a:ext>
            </a:extLst>
          </p:cNvPr>
          <p:cNvSpPr txBox="1"/>
          <p:nvPr/>
        </p:nvSpPr>
        <p:spPr>
          <a:xfrm>
            <a:off x="3042920" y="709665"/>
            <a:ext cx="5430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 w="25400">
                  <a:solidFill>
                    <a:schemeClr val="bg1"/>
                  </a:solidFill>
                </a:ln>
                <a:solidFill>
                  <a:srgbClr val="003000"/>
                </a:solidFill>
                <a:latin typeface="Bahnschrift SemiBold SemiConden" panose="020B0502040204020203" pitchFamily="34" charset="0"/>
              </a:rPr>
              <a:t>STATS</a:t>
            </a:r>
          </a:p>
        </p:txBody>
      </p:sp>
      <p:sp>
        <p:nvSpPr>
          <p:cNvPr id="5" name="TextBox{SMUSL}">
            <a:extLst>
              <a:ext uri="{FF2B5EF4-FFF2-40B4-BE49-F238E27FC236}">
                <a16:creationId xmlns:a16="http://schemas.microsoft.com/office/drawing/2014/main" id="{505B7510-D618-4A00-B33B-5534AF441CC4}"/>
              </a:ext>
            </a:extLst>
          </p:cNvPr>
          <p:cNvSpPr txBox="1"/>
          <p:nvPr/>
        </p:nvSpPr>
        <p:spPr>
          <a:xfrm>
            <a:off x="3210560" y="511545"/>
            <a:ext cx="5430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hnschrift SemiBold SemiConden" panose="020B0502040204020203" pitchFamily="34" charset="0"/>
              </a:rPr>
              <a:t>SMUSL</a:t>
            </a:r>
          </a:p>
        </p:txBody>
      </p:sp>
    </p:spTree>
    <p:extLst>
      <p:ext uri="{BB962C8B-B14F-4D97-AF65-F5344CB8AC3E}">
        <p14:creationId xmlns:p14="http://schemas.microsoft.com/office/powerpoint/2010/main" val="278011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F5C9E-2DB3-488B-A85F-8C64E685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3" y="-1"/>
            <a:ext cx="6468095" cy="6862091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A9240FA-1ABD-4534-9632-8810178736C1}"/>
              </a:ext>
            </a:extLst>
          </p:cNvPr>
          <p:cNvSpPr/>
          <p:nvPr/>
        </p:nvSpPr>
        <p:spPr>
          <a:xfrm>
            <a:off x="3649133" y="2726267"/>
            <a:ext cx="1270000" cy="702733"/>
          </a:xfrm>
          <a:custGeom>
            <a:avLst/>
            <a:gdLst>
              <a:gd name="connsiteX0" fmla="*/ 0 w 1270000"/>
              <a:gd name="connsiteY0" fmla="*/ 698500 h 702733"/>
              <a:gd name="connsiteX1" fmla="*/ 719667 w 1270000"/>
              <a:gd name="connsiteY1" fmla="*/ 702733 h 702733"/>
              <a:gd name="connsiteX2" fmla="*/ 1270000 w 1270000"/>
              <a:gd name="connsiteY2" fmla="*/ 237066 h 702733"/>
              <a:gd name="connsiteX3" fmla="*/ 1261534 w 1270000"/>
              <a:gd name="connsiteY3" fmla="*/ 0 h 702733"/>
              <a:gd name="connsiteX4" fmla="*/ 21167 w 1270000"/>
              <a:gd name="connsiteY4" fmla="*/ 8466 h 702733"/>
              <a:gd name="connsiteX5" fmla="*/ 0 w 1270000"/>
              <a:gd name="connsiteY5" fmla="*/ 69850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0000" h="702733">
                <a:moveTo>
                  <a:pt x="0" y="698500"/>
                </a:moveTo>
                <a:lnTo>
                  <a:pt x="719667" y="702733"/>
                </a:lnTo>
                <a:lnTo>
                  <a:pt x="1270000" y="237066"/>
                </a:lnTo>
                <a:lnTo>
                  <a:pt x="1261534" y="0"/>
                </a:lnTo>
                <a:lnTo>
                  <a:pt x="21167" y="8466"/>
                </a:lnTo>
                <a:lnTo>
                  <a:pt x="0" y="698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3A52482-BD9D-4F10-9F1D-990B8FD0E5C1}"/>
              </a:ext>
            </a:extLst>
          </p:cNvPr>
          <p:cNvSpPr/>
          <p:nvPr/>
        </p:nvSpPr>
        <p:spPr>
          <a:xfrm>
            <a:off x="6756400" y="2730500"/>
            <a:ext cx="1291167" cy="1020233"/>
          </a:xfrm>
          <a:custGeom>
            <a:avLst/>
            <a:gdLst>
              <a:gd name="connsiteX0" fmla="*/ 59267 w 1291167"/>
              <a:gd name="connsiteY0" fmla="*/ 84667 h 1020233"/>
              <a:gd name="connsiteX1" fmla="*/ 579967 w 1291167"/>
              <a:gd name="connsiteY1" fmla="*/ 334433 h 1020233"/>
              <a:gd name="connsiteX2" fmla="*/ 1291167 w 1291167"/>
              <a:gd name="connsiteY2" fmla="*/ 1020233 h 1020233"/>
              <a:gd name="connsiteX3" fmla="*/ 952500 w 1291167"/>
              <a:gd name="connsiteY3" fmla="*/ 16933 h 1020233"/>
              <a:gd name="connsiteX4" fmla="*/ 0 w 1291167"/>
              <a:gd name="connsiteY4" fmla="*/ 0 h 1020233"/>
              <a:gd name="connsiteX5" fmla="*/ 59267 w 1291167"/>
              <a:gd name="connsiteY5" fmla="*/ 84667 h 102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167" h="1020233">
                <a:moveTo>
                  <a:pt x="59267" y="84667"/>
                </a:moveTo>
                <a:lnTo>
                  <a:pt x="579967" y="334433"/>
                </a:lnTo>
                <a:lnTo>
                  <a:pt x="1291167" y="1020233"/>
                </a:lnTo>
                <a:lnTo>
                  <a:pt x="952500" y="16933"/>
                </a:lnTo>
                <a:lnTo>
                  <a:pt x="0" y="0"/>
                </a:lnTo>
                <a:lnTo>
                  <a:pt x="59267" y="8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0A3545-B6E6-44FF-939B-A5E1F84BFEB6}"/>
              </a:ext>
            </a:extLst>
          </p:cNvPr>
          <p:cNvSpPr/>
          <p:nvPr/>
        </p:nvSpPr>
        <p:spPr>
          <a:xfrm>
            <a:off x="3841750" y="2762250"/>
            <a:ext cx="714375" cy="1597025"/>
          </a:xfrm>
          <a:custGeom>
            <a:avLst/>
            <a:gdLst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15950 w 714375"/>
              <a:gd name="connsiteY3" fmla="*/ 492125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7025">
                <a:moveTo>
                  <a:pt x="0" y="1597025"/>
                </a:moveTo>
                <a:lnTo>
                  <a:pt x="330200" y="0"/>
                </a:lnTo>
                <a:lnTo>
                  <a:pt x="714375" y="3175"/>
                </a:lnTo>
                <a:lnTo>
                  <a:pt x="609600" y="514350"/>
                </a:lnTo>
                <a:cubicBezTo>
                  <a:pt x="250825" y="884767"/>
                  <a:pt x="180975" y="1236133"/>
                  <a:pt x="0" y="1597025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70FB762-EFE4-4878-A0CB-0B46D8503F0D}"/>
              </a:ext>
            </a:extLst>
          </p:cNvPr>
          <p:cNvSpPr/>
          <p:nvPr/>
        </p:nvSpPr>
        <p:spPr>
          <a:xfrm>
            <a:off x="4454526" y="2924174"/>
            <a:ext cx="444500" cy="336550"/>
          </a:xfrm>
          <a:custGeom>
            <a:avLst/>
            <a:gdLst>
              <a:gd name="connsiteX0" fmla="*/ 419100 w 419100"/>
              <a:gd name="connsiteY0" fmla="*/ 0 h 330200"/>
              <a:gd name="connsiteX1" fmla="*/ 73025 w 419100"/>
              <a:gd name="connsiteY1" fmla="*/ 0 h 330200"/>
              <a:gd name="connsiteX2" fmla="*/ 0 w 419100"/>
              <a:gd name="connsiteY2" fmla="*/ 330200 h 330200"/>
              <a:gd name="connsiteX3" fmla="*/ 419100 w 419100"/>
              <a:gd name="connsiteY3" fmla="*/ 0 h 330200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44500 w 444500"/>
              <a:gd name="connsiteY0" fmla="*/ 0 h 336550"/>
              <a:gd name="connsiteX1" fmla="*/ 73025 w 444500"/>
              <a:gd name="connsiteY1" fmla="*/ 6350 h 336550"/>
              <a:gd name="connsiteX2" fmla="*/ 0 w 444500"/>
              <a:gd name="connsiteY2" fmla="*/ 336550 h 336550"/>
              <a:gd name="connsiteX3" fmla="*/ 444500 w 444500"/>
              <a:gd name="connsiteY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336550">
                <a:moveTo>
                  <a:pt x="444500" y="0"/>
                </a:moveTo>
                <a:lnTo>
                  <a:pt x="73025" y="6350"/>
                </a:lnTo>
                <a:lnTo>
                  <a:pt x="0" y="336550"/>
                </a:lnTo>
                <a:cubicBezTo>
                  <a:pt x="114300" y="203200"/>
                  <a:pt x="276225" y="98425"/>
                  <a:pt x="44450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B620BA1-AC51-461C-A99D-D674C1772A1A}"/>
              </a:ext>
            </a:extLst>
          </p:cNvPr>
          <p:cNvSpPr/>
          <p:nvPr/>
        </p:nvSpPr>
        <p:spPr>
          <a:xfrm>
            <a:off x="7720013" y="3154361"/>
            <a:ext cx="627062" cy="1360488"/>
          </a:xfrm>
          <a:custGeom>
            <a:avLst/>
            <a:gdLst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384300"/>
              <a:gd name="connsiteX1" fmla="*/ 419100 w 644525"/>
              <a:gd name="connsiteY1" fmla="*/ 0 h 1384300"/>
              <a:gd name="connsiteX2" fmla="*/ 644525 w 644525"/>
              <a:gd name="connsiteY2" fmla="*/ 1085850 h 1384300"/>
              <a:gd name="connsiteX3" fmla="*/ 542925 w 644525"/>
              <a:gd name="connsiteY3" fmla="*/ 1384300 h 1384300"/>
              <a:gd name="connsiteX4" fmla="*/ 76200 w 644525"/>
              <a:gd name="connsiteY4" fmla="*/ 266700 h 1384300"/>
              <a:gd name="connsiteX5" fmla="*/ 0 w 644525"/>
              <a:gd name="connsiteY5" fmla="*/ 0 h 1384300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12775"/>
              <a:gd name="connsiteY0" fmla="*/ 0 h 1365250"/>
              <a:gd name="connsiteX1" fmla="*/ 387350 w 612775"/>
              <a:gd name="connsiteY1" fmla="*/ 9525 h 1365250"/>
              <a:gd name="connsiteX2" fmla="*/ 612775 w 612775"/>
              <a:gd name="connsiteY2" fmla="*/ 1095375 h 1365250"/>
              <a:gd name="connsiteX3" fmla="*/ 504825 w 612775"/>
              <a:gd name="connsiteY3" fmla="*/ 1365250 h 1365250"/>
              <a:gd name="connsiteX4" fmla="*/ 44450 w 612775"/>
              <a:gd name="connsiteY4" fmla="*/ 276225 h 1365250"/>
              <a:gd name="connsiteX5" fmla="*/ 0 w 612775"/>
              <a:gd name="connsiteY5" fmla="*/ 0 h 1365250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58737 w 627062"/>
              <a:gd name="connsiteY4" fmla="*/ 271463 h 1360488"/>
              <a:gd name="connsiteX5" fmla="*/ 0 w 627062"/>
              <a:gd name="connsiteY5" fmla="*/ 0 h 1360488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36512 w 627062"/>
              <a:gd name="connsiteY4" fmla="*/ 265113 h 1360488"/>
              <a:gd name="connsiteX5" fmla="*/ 0 w 627062"/>
              <a:gd name="connsiteY5" fmla="*/ 0 h 136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062" h="1360488">
                <a:moveTo>
                  <a:pt x="0" y="0"/>
                </a:moveTo>
                <a:lnTo>
                  <a:pt x="401637" y="4763"/>
                </a:lnTo>
                <a:lnTo>
                  <a:pt x="627062" y="1090613"/>
                </a:lnTo>
                <a:lnTo>
                  <a:pt x="519112" y="1360488"/>
                </a:lnTo>
                <a:cubicBezTo>
                  <a:pt x="528637" y="925513"/>
                  <a:pt x="268287" y="544513"/>
                  <a:pt x="36512" y="265113"/>
                </a:cubicBez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8100814-B784-46BA-A759-96E205EFF22F}"/>
              </a:ext>
            </a:extLst>
          </p:cNvPr>
          <p:cNvSpPr/>
          <p:nvPr/>
        </p:nvSpPr>
        <p:spPr>
          <a:xfrm>
            <a:off x="7313612" y="2828925"/>
            <a:ext cx="442913" cy="574675"/>
          </a:xfrm>
          <a:custGeom>
            <a:avLst/>
            <a:gdLst>
              <a:gd name="connsiteX0" fmla="*/ 0 w 428625"/>
              <a:gd name="connsiteY0" fmla="*/ 0 h 574675"/>
              <a:gd name="connsiteX1" fmla="*/ 323850 w 428625"/>
              <a:gd name="connsiteY1" fmla="*/ 0 h 574675"/>
              <a:gd name="connsiteX2" fmla="*/ 428625 w 428625"/>
              <a:gd name="connsiteY2" fmla="*/ 574675 h 574675"/>
              <a:gd name="connsiteX3" fmla="*/ 0 w 428625"/>
              <a:gd name="connsiteY3" fmla="*/ 171450 h 574675"/>
              <a:gd name="connsiteX4" fmla="*/ 0 w 428625"/>
              <a:gd name="connsiteY4" fmla="*/ 0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913" h="574675">
                <a:moveTo>
                  <a:pt x="0" y="3175"/>
                </a:moveTo>
                <a:lnTo>
                  <a:pt x="338138" y="0"/>
                </a:lnTo>
                <a:lnTo>
                  <a:pt x="442913" y="574675"/>
                </a:lnTo>
                <a:cubicBezTo>
                  <a:pt x="311150" y="395817"/>
                  <a:pt x="161926" y="296333"/>
                  <a:pt x="14288" y="171450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3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76CEA53-6CF8-43FA-9185-5AD580D3C618}"/>
              </a:ext>
            </a:extLst>
          </p:cNvPr>
          <p:cNvSpPr/>
          <p:nvPr/>
        </p:nvSpPr>
        <p:spPr>
          <a:xfrm>
            <a:off x="3500120" y="426720"/>
            <a:ext cx="5207000" cy="2230120"/>
          </a:xfrm>
          <a:custGeom>
            <a:avLst/>
            <a:gdLst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21336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7000" h="2230120">
                <a:moveTo>
                  <a:pt x="0" y="2214880"/>
                </a:moveTo>
                <a:lnTo>
                  <a:pt x="5207000" y="2230120"/>
                </a:lnTo>
                <a:cubicBezTo>
                  <a:pt x="5132493" y="1612053"/>
                  <a:pt x="5113867" y="993987"/>
                  <a:pt x="4983480" y="375920"/>
                </a:cubicBezTo>
                <a:cubicBezTo>
                  <a:pt x="4179147" y="189653"/>
                  <a:pt x="3384973" y="125307"/>
                  <a:pt x="2585720" y="0"/>
                </a:cubicBezTo>
                <a:cubicBezTo>
                  <a:pt x="1789853" y="130387"/>
                  <a:pt x="988907" y="204893"/>
                  <a:pt x="198120" y="391160"/>
                </a:cubicBezTo>
                <a:cubicBezTo>
                  <a:pt x="66040" y="1004147"/>
                  <a:pt x="66040" y="1606973"/>
                  <a:pt x="0" y="2214880"/>
                </a:cubicBezTo>
                <a:close/>
              </a:path>
            </a:pathLst>
          </a:custGeom>
          <a:solidFill>
            <a:srgbClr val="003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{S2}">
            <a:extLst>
              <a:ext uri="{FF2B5EF4-FFF2-40B4-BE49-F238E27FC236}">
                <a16:creationId xmlns:a16="http://schemas.microsoft.com/office/drawing/2014/main" id="{43ED14A6-BCC3-4931-967E-AB4BBB062153}"/>
              </a:ext>
            </a:extLst>
          </p:cNvPr>
          <p:cNvSpPr txBox="1"/>
          <p:nvPr/>
        </p:nvSpPr>
        <p:spPr>
          <a:xfrm>
            <a:off x="6344285" y="694451"/>
            <a:ext cx="14122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 w="19050">
                  <a:solidFill>
                    <a:schemeClr val="bg1"/>
                  </a:solidFill>
                </a:ln>
                <a:solidFill>
                  <a:srgbClr val="003000"/>
                </a:solidFill>
                <a:latin typeface="Bahnschrift SemiBold SemiConden" panose="020B0502040204020203" pitchFamily="34" charset="0"/>
              </a:rPr>
              <a:t>S</a:t>
            </a:r>
          </a:p>
        </p:txBody>
      </p:sp>
      <p:sp>
        <p:nvSpPr>
          <p:cNvPr id="26" name="TextBox{T2}">
            <a:extLst>
              <a:ext uri="{FF2B5EF4-FFF2-40B4-BE49-F238E27FC236}">
                <a16:creationId xmlns:a16="http://schemas.microsoft.com/office/drawing/2014/main" id="{DA4B36B5-8912-4ECD-9BC2-E829FE24AE2D}"/>
              </a:ext>
            </a:extLst>
          </p:cNvPr>
          <p:cNvSpPr txBox="1"/>
          <p:nvPr/>
        </p:nvSpPr>
        <p:spPr>
          <a:xfrm>
            <a:off x="5656054" y="694451"/>
            <a:ext cx="14122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 w="19050">
                  <a:solidFill>
                    <a:schemeClr val="bg1"/>
                  </a:solidFill>
                </a:ln>
                <a:solidFill>
                  <a:srgbClr val="003000"/>
                </a:solidFill>
                <a:latin typeface="Bahnschrift SemiBold SemiConden" panose="020B0502040204020203" pitchFamily="34" charset="0"/>
              </a:rPr>
              <a:t>T</a:t>
            </a:r>
          </a:p>
        </p:txBody>
      </p:sp>
      <p:sp>
        <p:nvSpPr>
          <p:cNvPr id="25" name="TextBox{A}">
            <a:extLst>
              <a:ext uri="{FF2B5EF4-FFF2-40B4-BE49-F238E27FC236}">
                <a16:creationId xmlns:a16="http://schemas.microsoft.com/office/drawing/2014/main" id="{8F2CA65A-9FDE-4825-96FD-5D02E35C3750}"/>
              </a:ext>
            </a:extLst>
          </p:cNvPr>
          <p:cNvSpPr txBox="1"/>
          <p:nvPr/>
        </p:nvSpPr>
        <p:spPr>
          <a:xfrm>
            <a:off x="4619304" y="694451"/>
            <a:ext cx="14122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 w="19050">
                  <a:solidFill>
                    <a:schemeClr val="bg1"/>
                  </a:solidFill>
                </a:ln>
                <a:solidFill>
                  <a:srgbClr val="003000"/>
                </a:solidFill>
                <a:latin typeface="Bahnschrift SemiBold SemiConden" panose="020B0502040204020203" pitchFamily="34" charset="0"/>
              </a:rPr>
              <a:t>A</a:t>
            </a:r>
          </a:p>
        </p:txBody>
      </p:sp>
      <p:sp>
        <p:nvSpPr>
          <p:cNvPr id="24" name="TextBox{T1}">
            <a:extLst>
              <a:ext uri="{FF2B5EF4-FFF2-40B4-BE49-F238E27FC236}">
                <a16:creationId xmlns:a16="http://schemas.microsoft.com/office/drawing/2014/main" id="{41B7EC75-2F9C-4B7A-A2B5-409124C80C90}"/>
              </a:ext>
            </a:extLst>
          </p:cNvPr>
          <p:cNvSpPr txBox="1"/>
          <p:nvPr/>
        </p:nvSpPr>
        <p:spPr>
          <a:xfrm>
            <a:off x="4004201" y="694451"/>
            <a:ext cx="14122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 w="19050">
                  <a:solidFill>
                    <a:schemeClr val="bg1"/>
                  </a:solidFill>
                </a:ln>
                <a:solidFill>
                  <a:srgbClr val="003000"/>
                </a:solidFill>
                <a:latin typeface="Bahnschrift SemiBold SemiConden" panose="020B0502040204020203" pitchFamily="34" charset="0"/>
              </a:rPr>
              <a:t>T</a:t>
            </a:r>
          </a:p>
        </p:txBody>
      </p:sp>
      <p:sp>
        <p:nvSpPr>
          <p:cNvPr id="22" name="TextBox{S1}">
            <a:extLst>
              <a:ext uri="{FF2B5EF4-FFF2-40B4-BE49-F238E27FC236}">
                <a16:creationId xmlns:a16="http://schemas.microsoft.com/office/drawing/2014/main" id="{677F6C0A-6DB0-46C4-BD1C-A371619D0D83}"/>
              </a:ext>
            </a:extLst>
          </p:cNvPr>
          <p:cNvSpPr txBox="1"/>
          <p:nvPr/>
        </p:nvSpPr>
        <p:spPr>
          <a:xfrm>
            <a:off x="3362960" y="694451"/>
            <a:ext cx="14122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 w="19050">
                  <a:solidFill>
                    <a:schemeClr val="bg1"/>
                  </a:solidFill>
                </a:ln>
                <a:solidFill>
                  <a:srgbClr val="003000"/>
                </a:solidFill>
                <a:latin typeface="Bahnschrift SemiBold SemiConden" panose="020B0502040204020203" pitchFamily="34" charset="0"/>
              </a:rPr>
              <a:t>S</a:t>
            </a:r>
          </a:p>
        </p:txBody>
      </p:sp>
      <p:sp>
        <p:nvSpPr>
          <p:cNvPr id="5" name="TextBox{SMUSL}">
            <a:extLst>
              <a:ext uri="{FF2B5EF4-FFF2-40B4-BE49-F238E27FC236}">
                <a16:creationId xmlns:a16="http://schemas.microsoft.com/office/drawing/2014/main" id="{505B7510-D618-4A00-B33B-5534AF441CC4}"/>
              </a:ext>
            </a:extLst>
          </p:cNvPr>
          <p:cNvSpPr txBox="1"/>
          <p:nvPr/>
        </p:nvSpPr>
        <p:spPr>
          <a:xfrm>
            <a:off x="3210560" y="511545"/>
            <a:ext cx="5430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hnschrift SemiBold SemiConden" panose="020B0502040204020203" pitchFamily="34" charset="0"/>
              </a:rPr>
              <a:t>SMUSL</a:t>
            </a:r>
          </a:p>
        </p:txBody>
      </p:sp>
    </p:spTree>
    <p:extLst>
      <p:ext uri="{BB962C8B-B14F-4D97-AF65-F5344CB8AC3E}">
        <p14:creationId xmlns:p14="http://schemas.microsoft.com/office/powerpoint/2010/main" val="51460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F5C9E-2DB3-488B-A85F-8C64E685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3" y="-1"/>
            <a:ext cx="6468095" cy="6862091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FC67D86-EADF-49F6-B032-988A7A121333}"/>
              </a:ext>
            </a:extLst>
          </p:cNvPr>
          <p:cNvSpPr/>
          <p:nvPr/>
        </p:nvSpPr>
        <p:spPr>
          <a:xfrm>
            <a:off x="4635923" y="1176020"/>
            <a:ext cx="848784" cy="1189038"/>
          </a:xfrm>
          <a:custGeom>
            <a:avLst/>
            <a:gdLst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92100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2647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59317 w 848784"/>
              <a:gd name="connsiteY6" fmla="*/ 194733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784" h="1163604">
                <a:moveTo>
                  <a:pt x="848784" y="0"/>
                </a:moveTo>
                <a:lnTo>
                  <a:pt x="55034" y="6350"/>
                </a:lnTo>
                <a:lnTo>
                  <a:pt x="0" y="186267"/>
                </a:lnTo>
                <a:lnTo>
                  <a:pt x="252942" y="184150"/>
                </a:lnTo>
                <a:lnTo>
                  <a:pt x="2647" y="1155700"/>
                </a:lnTo>
                <a:lnTo>
                  <a:pt x="241829" y="1163604"/>
                </a:lnTo>
                <a:lnTo>
                  <a:pt x="467255" y="191625"/>
                </a:lnTo>
                <a:lnTo>
                  <a:pt x="787400" y="188383"/>
                </a:lnTo>
                <a:lnTo>
                  <a:pt x="848784" y="0"/>
                </a:ln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8362EF7-22E2-4D67-9B30-BFB27C80EC1A}"/>
              </a:ext>
            </a:extLst>
          </p:cNvPr>
          <p:cNvSpPr/>
          <p:nvPr/>
        </p:nvSpPr>
        <p:spPr>
          <a:xfrm>
            <a:off x="5154507" y="1173903"/>
            <a:ext cx="867833" cy="1193800"/>
          </a:xfrm>
          <a:custGeom>
            <a:avLst/>
            <a:gdLst>
              <a:gd name="connsiteX0" fmla="*/ 586316 w 867833"/>
              <a:gd name="connsiteY0" fmla="*/ 0 h 1193800"/>
              <a:gd name="connsiteX1" fmla="*/ 0 w 867833"/>
              <a:gd name="connsiteY1" fmla="*/ 1166284 h 1193800"/>
              <a:gd name="connsiteX2" fmla="*/ 186266 w 867833"/>
              <a:gd name="connsiteY2" fmla="*/ 1176867 h 1193800"/>
              <a:gd name="connsiteX3" fmla="*/ 647700 w 867833"/>
              <a:gd name="connsiteY3" fmla="*/ 251884 h 1193800"/>
              <a:gd name="connsiteX4" fmla="*/ 497416 w 867833"/>
              <a:gd name="connsiteY4" fmla="*/ 1181100 h 1193800"/>
              <a:gd name="connsiteX5" fmla="*/ 717550 w 867833"/>
              <a:gd name="connsiteY5" fmla="*/ 1193800 h 1193800"/>
              <a:gd name="connsiteX6" fmla="*/ 867833 w 867833"/>
              <a:gd name="connsiteY6" fmla="*/ 4234 h 1193800"/>
              <a:gd name="connsiteX7" fmla="*/ 586316 w 867833"/>
              <a:gd name="connsiteY7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7833" h="1193800">
                <a:moveTo>
                  <a:pt x="586316" y="0"/>
                </a:moveTo>
                <a:lnTo>
                  <a:pt x="0" y="1166284"/>
                </a:lnTo>
                <a:lnTo>
                  <a:pt x="186266" y="1176867"/>
                </a:lnTo>
                <a:lnTo>
                  <a:pt x="647700" y="251884"/>
                </a:lnTo>
                <a:lnTo>
                  <a:pt x="497416" y="1181100"/>
                </a:lnTo>
                <a:lnTo>
                  <a:pt x="717550" y="1193800"/>
                </a:lnTo>
                <a:lnTo>
                  <a:pt x="867833" y="4234"/>
                </a:lnTo>
                <a:lnTo>
                  <a:pt x="586316" y="0"/>
                </a:ln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0D380CB-3C8E-4180-99C3-7F7E2BCB6EF7}"/>
              </a:ext>
            </a:extLst>
          </p:cNvPr>
          <p:cNvSpPr/>
          <p:nvPr/>
        </p:nvSpPr>
        <p:spPr>
          <a:xfrm>
            <a:off x="5446078" y="1789853"/>
            <a:ext cx="376237" cy="150284"/>
          </a:xfrm>
          <a:custGeom>
            <a:avLst/>
            <a:gdLst>
              <a:gd name="connsiteX0" fmla="*/ 63500 w 192617"/>
              <a:gd name="connsiteY0" fmla="*/ 2117 h 150284"/>
              <a:gd name="connsiteX1" fmla="*/ 192617 w 192617"/>
              <a:gd name="connsiteY1" fmla="*/ 0 h 150284"/>
              <a:gd name="connsiteX2" fmla="*/ 171450 w 192617"/>
              <a:gd name="connsiteY2" fmla="*/ 150284 h 150284"/>
              <a:gd name="connsiteX3" fmla="*/ 0 w 192617"/>
              <a:gd name="connsiteY3" fmla="*/ 143934 h 150284"/>
              <a:gd name="connsiteX4" fmla="*/ 63500 w 192617"/>
              <a:gd name="connsiteY4" fmla="*/ 2117 h 150284"/>
              <a:gd name="connsiteX0" fmla="*/ 68262 w 197379"/>
              <a:gd name="connsiteY0" fmla="*/ 2117 h 150284"/>
              <a:gd name="connsiteX1" fmla="*/ 197379 w 197379"/>
              <a:gd name="connsiteY1" fmla="*/ 0 h 150284"/>
              <a:gd name="connsiteX2" fmla="*/ 176212 w 197379"/>
              <a:gd name="connsiteY2" fmla="*/ 150284 h 150284"/>
              <a:gd name="connsiteX3" fmla="*/ 0 w 197379"/>
              <a:gd name="connsiteY3" fmla="*/ 142347 h 150284"/>
              <a:gd name="connsiteX4" fmla="*/ 68262 w 197379"/>
              <a:gd name="connsiteY4" fmla="*/ 2117 h 15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79" h="150284">
                <a:moveTo>
                  <a:pt x="68262" y="2117"/>
                </a:moveTo>
                <a:lnTo>
                  <a:pt x="197379" y="0"/>
                </a:lnTo>
                <a:lnTo>
                  <a:pt x="176212" y="150284"/>
                </a:lnTo>
                <a:lnTo>
                  <a:pt x="0" y="142347"/>
                </a:lnTo>
                <a:lnTo>
                  <a:pt x="68262" y="2117"/>
                </a:lnTo>
                <a:close/>
              </a:path>
            </a:pathLst>
          </a:custGeom>
          <a:solidFill>
            <a:srgbClr val="003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C790E71-0AF4-4673-94F5-6430C03E3A01}"/>
              </a:ext>
            </a:extLst>
          </p:cNvPr>
          <p:cNvSpPr/>
          <p:nvPr/>
        </p:nvSpPr>
        <p:spPr>
          <a:xfrm>
            <a:off x="6642523" y="1173903"/>
            <a:ext cx="848784" cy="1189038"/>
          </a:xfrm>
          <a:custGeom>
            <a:avLst/>
            <a:gdLst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92100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2647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59317 w 848784"/>
              <a:gd name="connsiteY6" fmla="*/ 194733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784" h="1163604">
                <a:moveTo>
                  <a:pt x="848784" y="0"/>
                </a:moveTo>
                <a:lnTo>
                  <a:pt x="55034" y="6350"/>
                </a:lnTo>
                <a:lnTo>
                  <a:pt x="0" y="186267"/>
                </a:lnTo>
                <a:lnTo>
                  <a:pt x="252942" y="184150"/>
                </a:lnTo>
                <a:lnTo>
                  <a:pt x="2647" y="1155700"/>
                </a:lnTo>
                <a:lnTo>
                  <a:pt x="241829" y="1163604"/>
                </a:lnTo>
                <a:lnTo>
                  <a:pt x="467255" y="191625"/>
                </a:lnTo>
                <a:lnTo>
                  <a:pt x="638175" y="186830"/>
                </a:lnTo>
                <a:cubicBezTo>
                  <a:pt x="703615" y="42214"/>
                  <a:pt x="778581" y="62277"/>
                  <a:pt x="848784" y="0"/>
                </a:cubicBez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48367A3-77B5-4DDA-8B4D-F0490D308CF7}"/>
              </a:ext>
            </a:extLst>
          </p:cNvPr>
          <p:cNvSpPr/>
          <p:nvPr/>
        </p:nvSpPr>
        <p:spPr>
          <a:xfrm>
            <a:off x="3797723" y="1127865"/>
            <a:ext cx="862542" cy="1275743"/>
          </a:xfrm>
          <a:custGeom>
            <a:avLst/>
            <a:gdLst>
              <a:gd name="connsiteX0" fmla="*/ 865717 w 865717"/>
              <a:gd name="connsiteY0" fmla="*/ 88900 h 1259417"/>
              <a:gd name="connsiteX1" fmla="*/ 793750 w 865717"/>
              <a:gd name="connsiteY1" fmla="*/ 262467 h 1259417"/>
              <a:gd name="connsiteX2" fmla="*/ 573617 w 865717"/>
              <a:gd name="connsiteY2" fmla="*/ 213784 h 1259417"/>
              <a:gd name="connsiteX3" fmla="*/ 436034 w 865717"/>
              <a:gd name="connsiteY3" fmla="*/ 273050 h 1259417"/>
              <a:gd name="connsiteX4" fmla="*/ 412750 w 865717"/>
              <a:gd name="connsiteY4" fmla="*/ 381000 h 1259417"/>
              <a:gd name="connsiteX5" fmla="*/ 736600 w 865717"/>
              <a:gd name="connsiteY5" fmla="*/ 662517 h 1259417"/>
              <a:gd name="connsiteX6" fmla="*/ 806450 w 865717"/>
              <a:gd name="connsiteY6" fmla="*/ 891117 h 1259417"/>
              <a:gd name="connsiteX7" fmla="*/ 670984 w 865717"/>
              <a:gd name="connsiteY7" fmla="*/ 1149350 h 1259417"/>
              <a:gd name="connsiteX8" fmla="*/ 423334 w 865717"/>
              <a:gd name="connsiteY8" fmla="*/ 1259417 h 1259417"/>
              <a:gd name="connsiteX9" fmla="*/ 154517 w 865717"/>
              <a:gd name="connsiteY9" fmla="*/ 1234017 h 1259417"/>
              <a:gd name="connsiteX10" fmla="*/ 0 w 865717"/>
              <a:gd name="connsiteY10" fmla="*/ 1157817 h 1259417"/>
              <a:gd name="connsiteX11" fmla="*/ 86784 w 865717"/>
              <a:gd name="connsiteY11" fmla="*/ 980017 h 1259417"/>
              <a:gd name="connsiteX12" fmla="*/ 264584 w 865717"/>
              <a:gd name="connsiteY12" fmla="*/ 1045634 h 1259417"/>
              <a:gd name="connsiteX13" fmla="*/ 423334 w 865717"/>
              <a:gd name="connsiteY13" fmla="*/ 1041400 h 1259417"/>
              <a:gd name="connsiteX14" fmla="*/ 527050 w 865717"/>
              <a:gd name="connsiteY14" fmla="*/ 969434 h 1259417"/>
              <a:gd name="connsiteX15" fmla="*/ 541867 w 865717"/>
              <a:gd name="connsiteY15" fmla="*/ 821267 h 1259417"/>
              <a:gd name="connsiteX16" fmla="*/ 196850 w 865717"/>
              <a:gd name="connsiteY16" fmla="*/ 567267 h 1259417"/>
              <a:gd name="connsiteX17" fmla="*/ 143934 w 865717"/>
              <a:gd name="connsiteY17" fmla="*/ 376767 h 1259417"/>
              <a:gd name="connsiteX18" fmla="*/ 218017 w 865717"/>
              <a:gd name="connsiteY18" fmla="*/ 186267 h 1259417"/>
              <a:gd name="connsiteX19" fmla="*/ 416984 w 865717"/>
              <a:gd name="connsiteY19" fmla="*/ 29634 h 1259417"/>
              <a:gd name="connsiteX20" fmla="*/ 622300 w 865717"/>
              <a:gd name="connsiteY20" fmla="*/ 0 h 1259417"/>
              <a:gd name="connsiteX21" fmla="*/ 865717 w 865717"/>
              <a:gd name="connsiteY21" fmla="*/ 88900 h 1259417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349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2450"/>
              <a:gd name="connsiteX1" fmla="*/ 793750 w 862542"/>
              <a:gd name="connsiteY1" fmla="*/ 264054 h 1262450"/>
              <a:gd name="connsiteX2" fmla="*/ 573617 w 862542"/>
              <a:gd name="connsiteY2" fmla="*/ 215371 h 1262450"/>
              <a:gd name="connsiteX3" fmla="*/ 436034 w 862542"/>
              <a:gd name="connsiteY3" fmla="*/ 274637 h 1262450"/>
              <a:gd name="connsiteX4" fmla="*/ 412750 w 862542"/>
              <a:gd name="connsiteY4" fmla="*/ 382587 h 1262450"/>
              <a:gd name="connsiteX5" fmla="*/ 736600 w 862542"/>
              <a:gd name="connsiteY5" fmla="*/ 664104 h 1262450"/>
              <a:gd name="connsiteX6" fmla="*/ 806450 w 862542"/>
              <a:gd name="connsiteY6" fmla="*/ 892704 h 1262450"/>
              <a:gd name="connsiteX7" fmla="*/ 670984 w 862542"/>
              <a:gd name="connsiteY7" fmla="*/ 1150937 h 1262450"/>
              <a:gd name="connsiteX8" fmla="*/ 423334 w 862542"/>
              <a:gd name="connsiteY8" fmla="*/ 1261004 h 1262450"/>
              <a:gd name="connsiteX9" fmla="*/ 152929 w 862542"/>
              <a:gd name="connsiteY9" fmla="*/ 1248304 h 1262450"/>
              <a:gd name="connsiteX10" fmla="*/ 0 w 862542"/>
              <a:gd name="connsiteY10" fmla="*/ 1159404 h 1262450"/>
              <a:gd name="connsiteX11" fmla="*/ 86784 w 862542"/>
              <a:gd name="connsiteY11" fmla="*/ 981604 h 1262450"/>
              <a:gd name="connsiteX12" fmla="*/ 259822 w 862542"/>
              <a:gd name="connsiteY12" fmla="*/ 1044046 h 1262450"/>
              <a:gd name="connsiteX13" fmla="*/ 415397 w 862542"/>
              <a:gd name="connsiteY13" fmla="*/ 1042987 h 1262450"/>
              <a:gd name="connsiteX14" fmla="*/ 515938 w 862542"/>
              <a:gd name="connsiteY14" fmla="*/ 969434 h 1262450"/>
              <a:gd name="connsiteX15" fmla="*/ 514880 w 862542"/>
              <a:gd name="connsiteY15" fmla="*/ 818091 h 1262450"/>
              <a:gd name="connsiteX16" fmla="*/ 196850 w 862542"/>
              <a:gd name="connsiteY16" fmla="*/ 568854 h 1262450"/>
              <a:gd name="connsiteX17" fmla="*/ 142346 w 862542"/>
              <a:gd name="connsiteY17" fmla="*/ 378354 h 1262450"/>
              <a:gd name="connsiteX18" fmla="*/ 224367 w 862542"/>
              <a:gd name="connsiteY18" fmla="*/ 179916 h 1262450"/>
              <a:gd name="connsiteX19" fmla="*/ 416984 w 862542"/>
              <a:gd name="connsiteY19" fmla="*/ 31221 h 1262450"/>
              <a:gd name="connsiteX20" fmla="*/ 622300 w 862542"/>
              <a:gd name="connsiteY20" fmla="*/ 0 h 1262450"/>
              <a:gd name="connsiteX21" fmla="*/ 862542 w 862542"/>
              <a:gd name="connsiteY21" fmla="*/ 87312 h 1262450"/>
              <a:gd name="connsiteX0" fmla="*/ 862542 w 862542"/>
              <a:gd name="connsiteY0" fmla="*/ 87312 h 1260131"/>
              <a:gd name="connsiteX1" fmla="*/ 793750 w 862542"/>
              <a:gd name="connsiteY1" fmla="*/ 264054 h 1260131"/>
              <a:gd name="connsiteX2" fmla="*/ 573617 w 862542"/>
              <a:gd name="connsiteY2" fmla="*/ 215371 h 1260131"/>
              <a:gd name="connsiteX3" fmla="*/ 436034 w 862542"/>
              <a:gd name="connsiteY3" fmla="*/ 274637 h 1260131"/>
              <a:gd name="connsiteX4" fmla="*/ 412750 w 862542"/>
              <a:gd name="connsiteY4" fmla="*/ 382587 h 1260131"/>
              <a:gd name="connsiteX5" fmla="*/ 736600 w 862542"/>
              <a:gd name="connsiteY5" fmla="*/ 664104 h 1260131"/>
              <a:gd name="connsiteX6" fmla="*/ 806450 w 862542"/>
              <a:gd name="connsiteY6" fmla="*/ 892704 h 1260131"/>
              <a:gd name="connsiteX7" fmla="*/ 670984 w 862542"/>
              <a:gd name="connsiteY7" fmla="*/ 1150937 h 1260131"/>
              <a:gd name="connsiteX8" fmla="*/ 445559 w 862542"/>
              <a:gd name="connsiteY8" fmla="*/ 1254654 h 1260131"/>
              <a:gd name="connsiteX9" fmla="*/ 152929 w 862542"/>
              <a:gd name="connsiteY9" fmla="*/ 1248304 h 1260131"/>
              <a:gd name="connsiteX10" fmla="*/ 0 w 862542"/>
              <a:gd name="connsiteY10" fmla="*/ 1159404 h 1260131"/>
              <a:gd name="connsiteX11" fmla="*/ 86784 w 862542"/>
              <a:gd name="connsiteY11" fmla="*/ 981604 h 1260131"/>
              <a:gd name="connsiteX12" fmla="*/ 259822 w 862542"/>
              <a:gd name="connsiteY12" fmla="*/ 1044046 h 1260131"/>
              <a:gd name="connsiteX13" fmla="*/ 415397 w 862542"/>
              <a:gd name="connsiteY13" fmla="*/ 1042987 h 1260131"/>
              <a:gd name="connsiteX14" fmla="*/ 515938 w 862542"/>
              <a:gd name="connsiteY14" fmla="*/ 969434 h 1260131"/>
              <a:gd name="connsiteX15" fmla="*/ 514880 w 862542"/>
              <a:gd name="connsiteY15" fmla="*/ 818091 h 1260131"/>
              <a:gd name="connsiteX16" fmla="*/ 196850 w 862542"/>
              <a:gd name="connsiteY16" fmla="*/ 568854 h 1260131"/>
              <a:gd name="connsiteX17" fmla="*/ 142346 w 862542"/>
              <a:gd name="connsiteY17" fmla="*/ 378354 h 1260131"/>
              <a:gd name="connsiteX18" fmla="*/ 224367 w 862542"/>
              <a:gd name="connsiteY18" fmla="*/ 179916 h 1260131"/>
              <a:gd name="connsiteX19" fmla="*/ 416984 w 862542"/>
              <a:gd name="connsiteY19" fmla="*/ 31221 h 1260131"/>
              <a:gd name="connsiteX20" fmla="*/ 622300 w 862542"/>
              <a:gd name="connsiteY20" fmla="*/ 0 h 1260131"/>
              <a:gd name="connsiteX21" fmla="*/ 862542 w 862542"/>
              <a:gd name="connsiteY21" fmla="*/ 87312 h 1260131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83684 w 862542"/>
              <a:gd name="connsiteY7" fmla="*/ 1160463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4812 w 862542"/>
              <a:gd name="connsiteY4" fmla="*/ 395287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7987 w 862542"/>
              <a:gd name="connsiteY4" fmla="*/ 428624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361422 w 862542"/>
              <a:gd name="connsiteY3" fmla="*/ 20637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352424 w 862542"/>
              <a:gd name="connsiteY4" fmla="*/ 412748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7512 w 862542"/>
              <a:gd name="connsiteY4" fmla="*/ 40481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62542" h="1275743">
                <a:moveTo>
                  <a:pt x="862542" y="87312"/>
                </a:moveTo>
                <a:lnTo>
                  <a:pt x="784225" y="278342"/>
                </a:lnTo>
                <a:cubicBezTo>
                  <a:pt x="710847" y="264231"/>
                  <a:pt x="637470" y="219956"/>
                  <a:pt x="565680" y="216958"/>
                </a:cubicBezTo>
                <a:cubicBezTo>
                  <a:pt x="519820" y="228247"/>
                  <a:pt x="489833" y="245885"/>
                  <a:pt x="448735" y="263524"/>
                </a:cubicBezTo>
                <a:cubicBezTo>
                  <a:pt x="446265" y="302682"/>
                  <a:pt x="402519" y="340253"/>
                  <a:pt x="417512" y="404811"/>
                </a:cubicBezTo>
                <a:cubicBezTo>
                  <a:pt x="524932" y="490713"/>
                  <a:pt x="633942" y="573440"/>
                  <a:pt x="736600" y="664104"/>
                </a:cubicBezTo>
                <a:cubicBezTo>
                  <a:pt x="821795" y="736600"/>
                  <a:pt x="811742" y="810682"/>
                  <a:pt x="806450" y="891116"/>
                </a:cubicBezTo>
                <a:cubicBezTo>
                  <a:pt x="799395" y="980368"/>
                  <a:pt x="774876" y="1072798"/>
                  <a:pt x="683684" y="1160463"/>
                </a:cubicBezTo>
                <a:cubicBezTo>
                  <a:pt x="608542" y="1195035"/>
                  <a:pt x="547689" y="1245482"/>
                  <a:pt x="453497" y="1264179"/>
                </a:cubicBezTo>
                <a:cubicBezTo>
                  <a:pt x="363362" y="1286933"/>
                  <a:pt x="247827" y="1273174"/>
                  <a:pt x="152929" y="1248304"/>
                </a:cubicBezTo>
                <a:cubicBezTo>
                  <a:pt x="101953" y="1228196"/>
                  <a:pt x="50976" y="1189037"/>
                  <a:pt x="0" y="1159404"/>
                </a:cubicBezTo>
                <a:lnTo>
                  <a:pt x="86784" y="981604"/>
                </a:lnTo>
                <a:cubicBezTo>
                  <a:pt x="144463" y="1002418"/>
                  <a:pt x="186268" y="1023232"/>
                  <a:pt x="259822" y="1044046"/>
                </a:cubicBezTo>
                <a:cubicBezTo>
                  <a:pt x="318030" y="1052160"/>
                  <a:pt x="368301" y="1053923"/>
                  <a:pt x="415397" y="1042987"/>
                </a:cubicBezTo>
                <a:cubicBezTo>
                  <a:pt x="462669" y="1021644"/>
                  <a:pt x="487716" y="1006651"/>
                  <a:pt x="515938" y="969434"/>
                </a:cubicBezTo>
                <a:cubicBezTo>
                  <a:pt x="528814" y="930099"/>
                  <a:pt x="562328" y="881238"/>
                  <a:pt x="533930" y="811741"/>
                </a:cubicBezTo>
                <a:cubicBezTo>
                  <a:pt x="404636" y="728661"/>
                  <a:pt x="281694" y="667808"/>
                  <a:pt x="196850" y="568854"/>
                </a:cubicBezTo>
                <a:cubicBezTo>
                  <a:pt x="151695" y="508529"/>
                  <a:pt x="138289" y="460904"/>
                  <a:pt x="142346" y="378354"/>
                </a:cubicBezTo>
                <a:cubicBezTo>
                  <a:pt x="153282" y="315383"/>
                  <a:pt x="168981" y="250825"/>
                  <a:pt x="224367" y="179916"/>
                </a:cubicBezTo>
                <a:cubicBezTo>
                  <a:pt x="334610" y="70026"/>
                  <a:pt x="352778" y="80786"/>
                  <a:pt x="416984" y="31221"/>
                </a:cubicBezTo>
                <a:cubicBezTo>
                  <a:pt x="485423" y="20814"/>
                  <a:pt x="493536" y="4057"/>
                  <a:pt x="622300" y="0"/>
                </a:cubicBezTo>
                <a:cubicBezTo>
                  <a:pt x="814564" y="33337"/>
                  <a:pt x="851253" y="76200"/>
                  <a:pt x="862542" y="87312"/>
                </a:cubicBez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E2E52846-E878-42F4-B137-7CF4215F5A77}"/>
              </a:ext>
            </a:extLst>
          </p:cNvPr>
          <p:cNvSpPr/>
          <p:nvPr/>
        </p:nvSpPr>
        <p:spPr>
          <a:xfrm>
            <a:off x="7112423" y="1151981"/>
            <a:ext cx="862542" cy="1275743"/>
          </a:xfrm>
          <a:custGeom>
            <a:avLst/>
            <a:gdLst>
              <a:gd name="connsiteX0" fmla="*/ 865717 w 865717"/>
              <a:gd name="connsiteY0" fmla="*/ 88900 h 1259417"/>
              <a:gd name="connsiteX1" fmla="*/ 793750 w 865717"/>
              <a:gd name="connsiteY1" fmla="*/ 262467 h 1259417"/>
              <a:gd name="connsiteX2" fmla="*/ 573617 w 865717"/>
              <a:gd name="connsiteY2" fmla="*/ 213784 h 1259417"/>
              <a:gd name="connsiteX3" fmla="*/ 436034 w 865717"/>
              <a:gd name="connsiteY3" fmla="*/ 273050 h 1259417"/>
              <a:gd name="connsiteX4" fmla="*/ 412750 w 865717"/>
              <a:gd name="connsiteY4" fmla="*/ 381000 h 1259417"/>
              <a:gd name="connsiteX5" fmla="*/ 736600 w 865717"/>
              <a:gd name="connsiteY5" fmla="*/ 662517 h 1259417"/>
              <a:gd name="connsiteX6" fmla="*/ 806450 w 865717"/>
              <a:gd name="connsiteY6" fmla="*/ 891117 h 1259417"/>
              <a:gd name="connsiteX7" fmla="*/ 670984 w 865717"/>
              <a:gd name="connsiteY7" fmla="*/ 1149350 h 1259417"/>
              <a:gd name="connsiteX8" fmla="*/ 423334 w 865717"/>
              <a:gd name="connsiteY8" fmla="*/ 1259417 h 1259417"/>
              <a:gd name="connsiteX9" fmla="*/ 154517 w 865717"/>
              <a:gd name="connsiteY9" fmla="*/ 1234017 h 1259417"/>
              <a:gd name="connsiteX10" fmla="*/ 0 w 865717"/>
              <a:gd name="connsiteY10" fmla="*/ 1157817 h 1259417"/>
              <a:gd name="connsiteX11" fmla="*/ 86784 w 865717"/>
              <a:gd name="connsiteY11" fmla="*/ 980017 h 1259417"/>
              <a:gd name="connsiteX12" fmla="*/ 264584 w 865717"/>
              <a:gd name="connsiteY12" fmla="*/ 1045634 h 1259417"/>
              <a:gd name="connsiteX13" fmla="*/ 423334 w 865717"/>
              <a:gd name="connsiteY13" fmla="*/ 1041400 h 1259417"/>
              <a:gd name="connsiteX14" fmla="*/ 527050 w 865717"/>
              <a:gd name="connsiteY14" fmla="*/ 969434 h 1259417"/>
              <a:gd name="connsiteX15" fmla="*/ 541867 w 865717"/>
              <a:gd name="connsiteY15" fmla="*/ 821267 h 1259417"/>
              <a:gd name="connsiteX16" fmla="*/ 196850 w 865717"/>
              <a:gd name="connsiteY16" fmla="*/ 567267 h 1259417"/>
              <a:gd name="connsiteX17" fmla="*/ 143934 w 865717"/>
              <a:gd name="connsiteY17" fmla="*/ 376767 h 1259417"/>
              <a:gd name="connsiteX18" fmla="*/ 218017 w 865717"/>
              <a:gd name="connsiteY18" fmla="*/ 186267 h 1259417"/>
              <a:gd name="connsiteX19" fmla="*/ 416984 w 865717"/>
              <a:gd name="connsiteY19" fmla="*/ 29634 h 1259417"/>
              <a:gd name="connsiteX20" fmla="*/ 622300 w 865717"/>
              <a:gd name="connsiteY20" fmla="*/ 0 h 1259417"/>
              <a:gd name="connsiteX21" fmla="*/ 865717 w 865717"/>
              <a:gd name="connsiteY21" fmla="*/ 88900 h 1259417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349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2450"/>
              <a:gd name="connsiteX1" fmla="*/ 793750 w 862542"/>
              <a:gd name="connsiteY1" fmla="*/ 264054 h 1262450"/>
              <a:gd name="connsiteX2" fmla="*/ 573617 w 862542"/>
              <a:gd name="connsiteY2" fmla="*/ 215371 h 1262450"/>
              <a:gd name="connsiteX3" fmla="*/ 436034 w 862542"/>
              <a:gd name="connsiteY3" fmla="*/ 274637 h 1262450"/>
              <a:gd name="connsiteX4" fmla="*/ 412750 w 862542"/>
              <a:gd name="connsiteY4" fmla="*/ 382587 h 1262450"/>
              <a:gd name="connsiteX5" fmla="*/ 736600 w 862542"/>
              <a:gd name="connsiteY5" fmla="*/ 664104 h 1262450"/>
              <a:gd name="connsiteX6" fmla="*/ 806450 w 862542"/>
              <a:gd name="connsiteY6" fmla="*/ 892704 h 1262450"/>
              <a:gd name="connsiteX7" fmla="*/ 670984 w 862542"/>
              <a:gd name="connsiteY7" fmla="*/ 1150937 h 1262450"/>
              <a:gd name="connsiteX8" fmla="*/ 423334 w 862542"/>
              <a:gd name="connsiteY8" fmla="*/ 1261004 h 1262450"/>
              <a:gd name="connsiteX9" fmla="*/ 152929 w 862542"/>
              <a:gd name="connsiteY9" fmla="*/ 1248304 h 1262450"/>
              <a:gd name="connsiteX10" fmla="*/ 0 w 862542"/>
              <a:gd name="connsiteY10" fmla="*/ 1159404 h 1262450"/>
              <a:gd name="connsiteX11" fmla="*/ 86784 w 862542"/>
              <a:gd name="connsiteY11" fmla="*/ 981604 h 1262450"/>
              <a:gd name="connsiteX12" fmla="*/ 259822 w 862542"/>
              <a:gd name="connsiteY12" fmla="*/ 1044046 h 1262450"/>
              <a:gd name="connsiteX13" fmla="*/ 415397 w 862542"/>
              <a:gd name="connsiteY13" fmla="*/ 1042987 h 1262450"/>
              <a:gd name="connsiteX14" fmla="*/ 515938 w 862542"/>
              <a:gd name="connsiteY14" fmla="*/ 969434 h 1262450"/>
              <a:gd name="connsiteX15" fmla="*/ 514880 w 862542"/>
              <a:gd name="connsiteY15" fmla="*/ 818091 h 1262450"/>
              <a:gd name="connsiteX16" fmla="*/ 196850 w 862542"/>
              <a:gd name="connsiteY16" fmla="*/ 568854 h 1262450"/>
              <a:gd name="connsiteX17" fmla="*/ 142346 w 862542"/>
              <a:gd name="connsiteY17" fmla="*/ 378354 h 1262450"/>
              <a:gd name="connsiteX18" fmla="*/ 224367 w 862542"/>
              <a:gd name="connsiteY18" fmla="*/ 179916 h 1262450"/>
              <a:gd name="connsiteX19" fmla="*/ 416984 w 862542"/>
              <a:gd name="connsiteY19" fmla="*/ 31221 h 1262450"/>
              <a:gd name="connsiteX20" fmla="*/ 622300 w 862542"/>
              <a:gd name="connsiteY20" fmla="*/ 0 h 1262450"/>
              <a:gd name="connsiteX21" fmla="*/ 862542 w 862542"/>
              <a:gd name="connsiteY21" fmla="*/ 87312 h 1262450"/>
              <a:gd name="connsiteX0" fmla="*/ 862542 w 862542"/>
              <a:gd name="connsiteY0" fmla="*/ 87312 h 1260131"/>
              <a:gd name="connsiteX1" fmla="*/ 793750 w 862542"/>
              <a:gd name="connsiteY1" fmla="*/ 264054 h 1260131"/>
              <a:gd name="connsiteX2" fmla="*/ 573617 w 862542"/>
              <a:gd name="connsiteY2" fmla="*/ 215371 h 1260131"/>
              <a:gd name="connsiteX3" fmla="*/ 436034 w 862542"/>
              <a:gd name="connsiteY3" fmla="*/ 274637 h 1260131"/>
              <a:gd name="connsiteX4" fmla="*/ 412750 w 862542"/>
              <a:gd name="connsiteY4" fmla="*/ 382587 h 1260131"/>
              <a:gd name="connsiteX5" fmla="*/ 736600 w 862542"/>
              <a:gd name="connsiteY5" fmla="*/ 664104 h 1260131"/>
              <a:gd name="connsiteX6" fmla="*/ 806450 w 862542"/>
              <a:gd name="connsiteY6" fmla="*/ 892704 h 1260131"/>
              <a:gd name="connsiteX7" fmla="*/ 670984 w 862542"/>
              <a:gd name="connsiteY7" fmla="*/ 1150937 h 1260131"/>
              <a:gd name="connsiteX8" fmla="*/ 445559 w 862542"/>
              <a:gd name="connsiteY8" fmla="*/ 1254654 h 1260131"/>
              <a:gd name="connsiteX9" fmla="*/ 152929 w 862542"/>
              <a:gd name="connsiteY9" fmla="*/ 1248304 h 1260131"/>
              <a:gd name="connsiteX10" fmla="*/ 0 w 862542"/>
              <a:gd name="connsiteY10" fmla="*/ 1159404 h 1260131"/>
              <a:gd name="connsiteX11" fmla="*/ 86784 w 862542"/>
              <a:gd name="connsiteY11" fmla="*/ 981604 h 1260131"/>
              <a:gd name="connsiteX12" fmla="*/ 259822 w 862542"/>
              <a:gd name="connsiteY12" fmla="*/ 1044046 h 1260131"/>
              <a:gd name="connsiteX13" fmla="*/ 415397 w 862542"/>
              <a:gd name="connsiteY13" fmla="*/ 1042987 h 1260131"/>
              <a:gd name="connsiteX14" fmla="*/ 515938 w 862542"/>
              <a:gd name="connsiteY14" fmla="*/ 969434 h 1260131"/>
              <a:gd name="connsiteX15" fmla="*/ 514880 w 862542"/>
              <a:gd name="connsiteY15" fmla="*/ 818091 h 1260131"/>
              <a:gd name="connsiteX16" fmla="*/ 196850 w 862542"/>
              <a:gd name="connsiteY16" fmla="*/ 568854 h 1260131"/>
              <a:gd name="connsiteX17" fmla="*/ 142346 w 862542"/>
              <a:gd name="connsiteY17" fmla="*/ 378354 h 1260131"/>
              <a:gd name="connsiteX18" fmla="*/ 224367 w 862542"/>
              <a:gd name="connsiteY18" fmla="*/ 179916 h 1260131"/>
              <a:gd name="connsiteX19" fmla="*/ 416984 w 862542"/>
              <a:gd name="connsiteY19" fmla="*/ 31221 h 1260131"/>
              <a:gd name="connsiteX20" fmla="*/ 622300 w 862542"/>
              <a:gd name="connsiteY20" fmla="*/ 0 h 1260131"/>
              <a:gd name="connsiteX21" fmla="*/ 862542 w 862542"/>
              <a:gd name="connsiteY21" fmla="*/ 87312 h 1260131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83684 w 862542"/>
              <a:gd name="connsiteY7" fmla="*/ 1160463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4812 w 862542"/>
              <a:gd name="connsiteY4" fmla="*/ 395287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7987 w 862542"/>
              <a:gd name="connsiteY4" fmla="*/ 428624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361422 w 862542"/>
              <a:gd name="connsiteY3" fmla="*/ 20637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352424 w 862542"/>
              <a:gd name="connsiteY4" fmla="*/ 412748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7512 w 862542"/>
              <a:gd name="connsiteY4" fmla="*/ 40481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62542" h="1275743">
                <a:moveTo>
                  <a:pt x="862542" y="87312"/>
                </a:moveTo>
                <a:lnTo>
                  <a:pt x="784225" y="278342"/>
                </a:lnTo>
                <a:cubicBezTo>
                  <a:pt x="710847" y="264231"/>
                  <a:pt x="637470" y="219956"/>
                  <a:pt x="565680" y="216958"/>
                </a:cubicBezTo>
                <a:cubicBezTo>
                  <a:pt x="519820" y="228247"/>
                  <a:pt x="489833" y="245885"/>
                  <a:pt x="448735" y="263524"/>
                </a:cubicBezTo>
                <a:cubicBezTo>
                  <a:pt x="446265" y="302682"/>
                  <a:pt x="402519" y="340253"/>
                  <a:pt x="417512" y="404811"/>
                </a:cubicBezTo>
                <a:cubicBezTo>
                  <a:pt x="524932" y="490713"/>
                  <a:pt x="633942" y="573440"/>
                  <a:pt x="736600" y="664104"/>
                </a:cubicBezTo>
                <a:cubicBezTo>
                  <a:pt x="821795" y="736600"/>
                  <a:pt x="811742" y="810682"/>
                  <a:pt x="806450" y="891116"/>
                </a:cubicBezTo>
                <a:cubicBezTo>
                  <a:pt x="799395" y="980368"/>
                  <a:pt x="774876" y="1072798"/>
                  <a:pt x="683684" y="1160463"/>
                </a:cubicBezTo>
                <a:cubicBezTo>
                  <a:pt x="608542" y="1195035"/>
                  <a:pt x="547689" y="1245482"/>
                  <a:pt x="453497" y="1264179"/>
                </a:cubicBezTo>
                <a:cubicBezTo>
                  <a:pt x="363362" y="1286933"/>
                  <a:pt x="247827" y="1273174"/>
                  <a:pt x="152929" y="1248304"/>
                </a:cubicBezTo>
                <a:cubicBezTo>
                  <a:pt x="101953" y="1228196"/>
                  <a:pt x="50976" y="1189037"/>
                  <a:pt x="0" y="1159404"/>
                </a:cubicBezTo>
                <a:lnTo>
                  <a:pt x="86784" y="981604"/>
                </a:lnTo>
                <a:cubicBezTo>
                  <a:pt x="144463" y="1002418"/>
                  <a:pt x="186268" y="1023232"/>
                  <a:pt x="259822" y="1044046"/>
                </a:cubicBezTo>
                <a:cubicBezTo>
                  <a:pt x="318030" y="1052160"/>
                  <a:pt x="368301" y="1053923"/>
                  <a:pt x="415397" y="1042987"/>
                </a:cubicBezTo>
                <a:cubicBezTo>
                  <a:pt x="462669" y="1021644"/>
                  <a:pt x="487716" y="1006651"/>
                  <a:pt x="515938" y="969434"/>
                </a:cubicBezTo>
                <a:cubicBezTo>
                  <a:pt x="528814" y="930099"/>
                  <a:pt x="562328" y="881238"/>
                  <a:pt x="533930" y="811741"/>
                </a:cubicBezTo>
                <a:cubicBezTo>
                  <a:pt x="404636" y="728661"/>
                  <a:pt x="281694" y="667808"/>
                  <a:pt x="196850" y="568854"/>
                </a:cubicBezTo>
                <a:cubicBezTo>
                  <a:pt x="151695" y="508529"/>
                  <a:pt x="138289" y="460904"/>
                  <a:pt x="142346" y="378354"/>
                </a:cubicBezTo>
                <a:cubicBezTo>
                  <a:pt x="153282" y="315383"/>
                  <a:pt x="168981" y="250825"/>
                  <a:pt x="224367" y="179916"/>
                </a:cubicBezTo>
                <a:cubicBezTo>
                  <a:pt x="334610" y="70026"/>
                  <a:pt x="352778" y="80786"/>
                  <a:pt x="416984" y="31221"/>
                </a:cubicBezTo>
                <a:cubicBezTo>
                  <a:pt x="485423" y="20814"/>
                  <a:pt x="493536" y="4057"/>
                  <a:pt x="622300" y="0"/>
                </a:cubicBezTo>
                <a:cubicBezTo>
                  <a:pt x="814564" y="33337"/>
                  <a:pt x="851253" y="76200"/>
                  <a:pt x="862542" y="87312"/>
                </a:cubicBez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A9240FA-1ABD-4534-9632-8810178736C1}"/>
              </a:ext>
            </a:extLst>
          </p:cNvPr>
          <p:cNvSpPr/>
          <p:nvPr/>
        </p:nvSpPr>
        <p:spPr>
          <a:xfrm>
            <a:off x="3649133" y="2726267"/>
            <a:ext cx="1270000" cy="702733"/>
          </a:xfrm>
          <a:custGeom>
            <a:avLst/>
            <a:gdLst>
              <a:gd name="connsiteX0" fmla="*/ 0 w 1270000"/>
              <a:gd name="connsiteY0" fmla="*/ 698500 h 702733"/>
              <a:gd name="connsiteX1" fmla="*/ 719667 w 1270000"/>
              <a:gd name="connsiteY1" fmla="*/ 702733 h 702733"/>
              <a:gd name="connsiteX2" fmla="*/ 1270000 w 1270000"/>
              <a:gd name="connsiteY2" fmla="*/ 237066 h 702733"/>
              <a:gd name="connsiteX3" fmla="*/ 1261534 w 1270000"/>
              <a:gd name="connsiteY3" fmla="*/ 0 h 702733"/>
              <a:gd name="connsiteX4" fmla="*/ 21167 w 1270000"/>
              <a:gd name="connsiteY4" fmla="*/ 8466 h 702733"/>
              <a:gd name="connsiteX5" fmla="*/ 0 w 1270000"/>
              <a:gd name="connsiteY5" fmla="*/ 69850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0000" h="702733">
                <a:moveTo>
                  <a:pt x="0" y="698500"/>
                </a:moveTo>
                <a:lnTo>
                  <a:pt x="719667" y="702733"/>
                </a:lnTo>
                <a:lnTo>
                  <a:pt x="1270000" y="237066"/>
                </a:lnTo>
                <a:lnTo>
                  <a:pt x="1261534" y="0"/>
                </a:lnTo>
                <a:lnTo>
                  <a:pt x="21167" y="8466"/>
                </a:lnTo>
                <a:lnTo>
                  <a:pt x="0" y="698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3A52482-BD9D-4F10-9F1D-990B8FD0E5C1}"/>
              </a:ext>
            </a:extLst>
          </p:cNvPr>
          <p:cNvSpPr/>
          <p:nvPr/>
        </p:nvSpPr>
        <p:spPr>
          <a:xfrm>
            <a:off x="6756400" y="2730500"/>
            <a:ext cx="1291167" cy="1020233"/>
          </a:xfrm>
          <a:custGeom>
            <a:avLst/>
            <a:gdLst>
              <a:gd name="connsiteX0" fmla="*/ 59267 w 1291167"/>
              <a:gd name="connsiteY0" fmla="*/ 84667 h 1020233"/>
              <a:gd name="connsiteX1" fmla="*/ 579967 w 1291167"/>
              <a:gd name="connsiteY1" fmla="*/ 334433 h 1020233"/>
              <a:gd name="connsiteX2" fmla="*/ 1291167 w 1291167"/>
              <a:gd name="connsiteY2" fmla="*/ 1020233 h 1020233"/>
              <a:gd name="connsiteX3" fmla="*/ 952500 w 1291167"/>
              <a:gd name="connsiteY3" fmla="*/ 16933 h 1020233"/>
              <a:gd name="connsiteX4" fmla="*/ 0 w 1291167"/>
              <a:gd name="connsiteY4" fmla="*/ 0 h 1020233"/>
              <a:gd name="connsiteX5" fmla="*/ 59267 w 1291167"/>
              <a:gd name="connsiteY5" fmla="*/ 84667 h 102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167" h="1020233">
                <a:moveTo>
                  <a:pt x="59267" y="84667"/>
                </a:moveTo>
                <a:lnTo>
                  <a:pt x="579967" y="334433"/>
                </a:lnTo>
                <a:lnTo>
                  <a:pt x="1291167" y="1020233"/>
                </a:lnTo>
                <a:lnTo>
                  <a:pt x="952500" y="16933"/>
                </a:lnTo>
                <a:lnTo>
                  <a:pt x="0" y="0"/>
                </a:lnTo>
                <a:lnTo>
                  <a:pt x="59267" y="8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0A3545-B6E6-44FF-939B-A5E1F84BFEB6}"/>
              </a:ext>
            </a:extLst>
          </p:cNvPr>
          <p:cNvSpPr/>
          <p:nvPr/>
        </p:nvSpPr>
        <p:spPr>
          <a:xfrm>
            <a:off x="3841750" y="2762250"/>
            <a:ext cx="714375" cy="1597025"/>
          </a:xfrm>
          <a:custGeom>
            <a:avLst/>
            <a:gdLst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15950 w 714375"/>
              <a:gd name="connsiteY3" fmla="*/ 492125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7025">
                <a:moveTo>
                  <a:pt x="0" y="1597025"/>
                </a:moveTo>
                <a:lnTo>
                  <a:pt x="330200" y="0"/>
                </a:lnTo>
                <a:lnTo>
                  <a:pt x="714375" y="3175"/>
                </a:lnTo>
                <a:lnTo>
                  <a:pt x="609600" y="514350"/>
                </a:lnTo>
                <a:cubicBezTo>
                  <a:pt x="250825" y="884767"/>
                  <a:pt x="180975" y="1236133"/>
                  <a:pt x="0" y="1597025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70FB762-EFE4-4878-A0CB-0B46D8503F0D}"/>
              </a:ext>
            </a:extLst>
          </p:cNvPr>
          <p:cNvSpPr/>
          <p:nvPr/>
        </p:nvSpPr>
        <p:spPr>
          <a:xfrm>
            <a:off x="4454526" y="2924174"/>
            <a:ext cx="444500" cy="336550"/>
          </a:xfrm>
          <a:custGeom>
            <a:avLst/>
            <a:gdLst>
              <a:gd name="connsiteX0" fmla="*/ 419100 w 419100"/>
              <a:gd name="connsiteY0" fmla="*/ 0 h 330200"/>
              <a:gd name="connsiteX1" fmla="*/ 73025 w 419100"/>
              <a:gd name="connsiteY1" fmla="*/ 0 h 330200"/>
              <a:gd name="connsiteX2" fmla="*/ 0 w 419100"/>
              <a:gd name="connsiteY2" fmla="*/ 330200 h 330200"/>
              <a:gd name="connsiteX3" fmla="*/ 419100 w 419100"/>
              <a:gd name="connsiteY3" fmla="*/ 0 h 330200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44500 w 444500"/>
              <a:gd name="connsiteY0" fmla="*/ 0 h 336550"/>
              <a:gd name="connsiteX1" fmla="*/ 73025 w 444500"/>
              <a:gd name="connsiteY1" fmla="*/ 6350 h 336550"/>
              <a:gd name="connsiteX2" fmla="*/ 0 w 444500"/>
              <a:gd name="connsiteY2" fmla="*/ 336550 h 336550"/>
              <a:gd name="connsiteX3" fmla="*/ 444500 w 444500"/>
              <a:gd name="connsiteY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336550">
                <a:moveTo>
                  <a:pt x="444500" y="0"/>
                </a:moveTo>
                <a:lnTo>
                  <a:pt x="73025" y="6350"/>
                </a:lnTo>
                <a:lnTo>
                  <a:pt x="0" y="336550"/>
                </a:lnTo>
                <a:cubicBezTo>
                  <a:pt x="114300" y="203200"/>
                  <a:pt x="276225" y="98425"/>
                  <a:pt x="44450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B620BA1-AC51-461C-A99D-D674C1772A1A}"/>
              </a:ext>
            </a:extLst>
          </p:cNvPr>
          <p:cNvSpPr/>
          <p:nvPr/>
        </p:nvSpPr>
        <p:spPr>
          <a:xfrm>
            <a:off x="7720013" y="3154361"/>
            <a:ext cx="627062" cy="1360488"/>
          </a:xfrm>
          <a:custGeom>
            <a:avLst/>
            <a:gdLst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384300"/>
              <a:gd name="connsiteX1" fmla="*/ 419100 w 644525"/>
              <a:gd name="connsiteY1" fmla="*/ 0 h 1384300"/>
              <a:gd name="connsiteX2" fmla="*/ 644525 w 644525"/>
              <a:gd name="connsiteY2" fmla="*/ 1085850 h 1384300"/>
              <a:gd name="connsiteX3" fmla="*/ 542925 w 644525"/>
              <a:gd name="connsiteY3" fmla="*/ 1384300 h 1384300"/>
              <a:gd name="connsiteX4" fmla="*/ 76200 w 644525"/>
              <a:gd name="connsiteY4" fmla="*/ 266700 h 1384300"/>
              <a:gd name="connsiteX5" fmla="*/ 0 w 644525"/>
              <a:gd name="connsiteY5" fmla="*/ 0 h 1384300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12775"/>
              <a:gd name="connsiteY0" fmla="*/ 0 h 1365250"/>
              <a:gd name="connsiteX1" fmla="*/ 387350 w 612775"/>
              <a:gd name="connsiteY1" fmla="*/ 9525 h 1365250"/>
              <a:gd name="connsiteX2" fmla="*/ 612775 w 612775"/>
              <a:gd name="connsiteY2" fmla="*/ 1095375 h 1365250"/>
              <a:gd name="connsiteX3" fmla="*/ 504825 w 612775"/>
              <a:gd name="connsiteY3" fmla="*/ 1365250 h 1365250"/>
              <a:gd name="connsiteX4" fmla="*/ 44450 w 612775"/>
              <a:gd name="connsiteY4" fmla="*/ 276225 h 1365250"/>
              <a:gd name="connsiteX5" fmla="*/ 0 w 612775"/>
              <a:gd name="connsiteY5" fmla="*/ 0 h 1365250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58737 w 627062"/>
              <a:gd name="connsiteY4" fmla="*/ 271463 h 1360488"/>
              <a:gd name="connsiteX5" fmla="*/ 0 w 627062"/>
              <a:gd name="connsiteY5" fmla="*/ 0 h 1360488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36512 w 627062"/>
              <a:gd name="connsiteY4" fmla="*/ 265113 h 1360488"/>
              <a:gd name="connsiteX5" fmla="*/ 0 w 627062"/>
              <a:gd name="connsiteY5" fmla="*/ 0 h 136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062" h="1360488">
                <a:moveTo>
                  <a:pt x="0" y="0"/>
                </a:moveTo>
                <a:lnTo>
                  <a:pt x="401637" y="4763"/>
                </a:lnTo>
                <a:lnTo>
                  <a:pt x="627062" y="1090613"/>
                </a:lnTo>
                <a:lnTo>
                  <a:pt x="519112" y="1360488"/>
                </a:lnTo>
                <a:cubicBezTo>
                  <a:pt x="528637" y="925513"/>
                  <a:pt x="268287" y="544513"/>
                  <a:pt x="36512" y="265113"/>
                </a:cubicBez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8100814-B784-46BA-A759-96E205EFF22F}"/>
              </a:ext>
            </a:extLst>
          </p:cNvPr>
          <p:cNvSpPr/>
          <p:nvPr/>
        </p:nvSpPr>
        <p:spPr>
          <a:xfrm>
            <a:off x="7313612" y="2828925"/>
            <a:ext cx="442913" cy="574675"/>
          </a:xfrm>
          <a:custGeom>
            <a:avLst/>
            <a:gdLst>
              <a:gd name="connsiteX0" fmla="*/ 0 w 428625"/>
              <a:gd name="connsiteY0" fmla="*/ 0 h 574675"/>
              <a:gd name="connsiteX1" fmla="*/ 323850 w 428625"/>
              <a:gd name="connsiteY1" fmla="*/ 0 h 574675"/>
              <a:gd name="connsiteX2" fmla="*/ 428625 w 428625"/>
              <a:gd name="connsiteY2" fmla="*/ 574675 h 574675"/>
              <a:gd name="connsiteX3" fmla="*/ 0 w 428625"/>
              <a:gd name="connsiteY3" fmla="*/ 171450 h 574675"/>
              <a:gd name="connsiteX4" fmla="*/ 0 w 428625"/>
              <a:gd name="connsiteY4" fmla="*/ 0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913" h="574675">
                <a:moveTo>
                  <a:pt x="0" y="3175"/>
                </a:moveTo>
                <a:lnTo>
                  <a:pt x="338138" y="0"/>
                </a:lnTo>
                <a:lnTo>
                  <a:pt x="442913" y="574675"/>
                </a:lnTo>
                <a:cubicBezTo>
                  <a:pt x="311150" y="395817"/>
                  <a:pt x="161926" y="296333"/>
                  <a:pt x="14288" y="171450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3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F5C9E-2DB3-488B-A85F-8C64E685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3" y="-1"/>
            <a:ext cx="6468095" cy="6862091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FC67D86-EADF-49F6-B032-988A7A121333}"/>
              </a:ext>
            </a:extLst>
          </p:cNvPr>
          <p:cNvSpPr/>
          <p:nvPr/>
        </p:nvSpPr>
        <p:spPr>
          <a:xfrm>
            <a:off x="4635923" y="1176020"/>
            <a:ext cx="848784" cy="1189038"/>
          </a:xfrm>
          <a:custGeom>
            <a:avLst/>
            <a:gdLst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92100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2647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59317 w 848784"/>
              <a:gd name="connsiteY6" fmla="*/ 194733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784" h="1163604">
                <a:moveTo>
                  <a:pt x="848784" y="0"/>
                </a:moveTo>
                <a:lnTo>
                  <a:pt x="55034" y="6350"/>
                </a:lnTo>
                <a:lnTo>
                  <a:pt x="0" y="186267"/>
                </a:lnTo>
                <a:lnTo>
                  <a:pt x="252942" y="184150"/>
                </a:lnTo>
                <a:lnTo>
                  <a:pt x="2647" y="1155700"/>
                </a:lnTo>
                <a:lnTo>
                  <a:pt x="241829" y="1163604"/>
                </a:lnTo>
                <a:lnTo>
                  <a:pt x="467255" y="191625"/>
                </a:lnTo>
                <a:lnTo>
                  <a:pt x="787400" y="188383"/>
                </a:lnTo>
                <a:lnTo>
                  <a:pt x="848784" y="0"/>
                </a:ln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8362EF7-22E2-4D67-9B30-BFB27C80EC1A}"/>
              </a:ext>
            </a:extLst>
          </p:cNvPr>
          <p:cNvSpPr/>
          <p:nvPr/>
        </p:nvSpPr>
        <p:spPr>
          <a:xfrm>
            <a:off x="5154507" y="1173903"/>
            <a:ext cx="867833" cy="1193800"/>
          </a:xfrm>
          <a:custGeom>
            <a:avLst/>
            <a:gdLst>
              <a:gd name="connsiteX0" fmla="*/ 586316 w 867833"/>
              <a:gd name="connsiteY0" fmla="*/ 0 h 1193800"/>
              <a:gd name="connsiteX1" fmla="*/ 0 w 867833"/>
              <a:gd name="connsiteY1" fmla="*/ 1166284 h 1193800"/>
              <a:gd name="connsiteX2" fmla="*/ 186266 w 867833"/>
              <a:gd name="connsiteY2" fmla="*/ 1176867 h 1193800"/>
              <a:gd name="connsiteX3" fmla="*/ 647700 w 867833"/>
              <a:gd name="connsiteY3" fmla="*/ 251884 h 1193800"/>
              <a:gd name="connsiteX4" fmla="*/ 497416 w 867833"/>
              <a:gd name="connsiteY4" fmla="*/ 1181100 h 1193800"/>
              <a:gd name="connsiteX5" fmla="*/ 717550 w 867833"/>
              <a:gd name="connsiteY5" fmla="*/ 1193800 h 1193800"/>
              <a:gd name="connsiteX6" fmla="*/ 867833 w 867833"/>
              <a:gd name="connsiteY6" fmla="*/ 4234 h 1193800"/>
              <a:gd name="connsiteX7" fmla="*/ 586316 w 867833"/>
              <a:gd name="connsiteY7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7833" h="1193800">
                <a:moveTo>
                  <a:pt x="586316" y="0"/>
                </a:moveTo>
                <a:lnTo>
                  <a:pt x="0" y="1166284"/>
                </a:lnTo>
                <a:lnTo>
                  <a:pt x="186266" y="1176867"/>
                </a:lnTo>
                <a:lnTo>
                  <a:pt x="647700" y="251884"/>
                </a:lnTo>
                <a:lnTo>
                  <a:pt x="497416" y="1181100"/>
                </a:lnTo>
                <a:lnTo>
                  <a:pt x="717550" y="1193800"/>
                </a:lnTo>
                <a:lnTo>
                  <a:pt x="867833" y="4234"/>
                </a:lnTo>
                <a:lnTo>
                  <a:pt x="586316" y="0"/>
                </a:ln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0D380CB-3C8E-4180-99C3-7F7E2BCB6EF7}"/>
              </a:ext>
            </a:extLst>
          </p:cNvPr>
          <p:cNvSpPr/>
          <p:nvPr/>
        </p:nvSpPr>
        <p:spPr>
          <a:xfrm>
            <a:off x="5446078" y="1789853"/>
            <a:ext cx="376237" cy="150284"/>
          </a:xfrm>
          <a:custGeom>
            <a:avLst/>
            <a:gdLst>
              <a:gd name="connsiteX0" fmla="*/ 63500 w 192617"/>
              <a:gd name="connsiteY0" fmla="*/ 2117 h 150284"/>
              <a:gd name="connsiteX1" fmla="*/ 192617 w 192617"/>
              <a:gd name="connsiteY1" fmla="*/ 0 h 150284"/>
              <a:gd name="connsiteX2" fmla="*/ 171450 w 192617"/>
              <a:gd name="connsiteY2" fmla="*/ 150284 h 150284"/>
              <a:gd name="connsiteX3" fmla="*/ 0 w 192617"/>
              <a:gd name="connsiteY3" fmla="*/ 143934 h 150284"/>
              <a:gd name="connsiteX4" fmla="*/ 63500 w 192617"/>
              <a:gd name="connsiteY4" fmla="*/ 2117 h 150284"/>
              <a:gd name="connsiteX0" fmla="*/ 68262 w 197379"/>
              <a:gd name="connsiteY0" fmla="*/ 2117 h 150284"/>
              <a:gd name="connsiteX1" fmla="*/ 197379 w 197379"/>
              <a:gd name="connsiteY1" fmla="*/ 0 h 150284"/>
              <a:gd name="connsiteX2" fmla="*/ 176212 w 197379"/>
              <a:gd name="connsiteY2" fmla="*/ 150284 h 150284"/>
              <a:gd name="connsiteX3" fmla="*/ 0 w 197379"/>
              <a:gd name="connsiteY3" fmla="*/ 142347 h 150284"/>
              <a:gd name="connsiteX4" fmla="*/ 68262 w 197379"/>
              <a:gd name="connsiteY4" fmla="*/ 2117 h 15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79" h="150284">
                <a:moveTo>
                  <a:pt x="68262" y="2117"/>
                </a:moveTo>
                <a:lnTo>
                  <a:pt x="197379" y="0"/>
                </a:lnTo>
                <a:lnTo>
                  <a:pt x="176212" y="150284"/>
                </a:lnTo>
                <a:lnTo>
                  <a:pt x="0" y="142347"/>
                </a:lnTo>
                <a:lnTo>
                  <a:pt x="68262" y="2117"/>
                </a:lnTo>
                <a:close/>
              </a:path>
            </a:pathLst>
          </a:custGeom>
          <a:solidFill>
            <a:srgbClr val="003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C790E71-0AF4-4673-94F5-6430C03E3A01}"/>
              </a:ext>
            </a:extLst>
          </p:cNvPr>
          <p:cNvSpPr/>
          <p:nvPr/>
        </p:nvSpPr>
        <p:spPr>
          <a:xfrm>
            <a:off x="6642523" y="1173903"/>
            <a:ext cx="848784" cy="1189038"/>
          </a:xfrm>
          <a:custGeom>
            <a:avLst/>
            <a:gdLst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92100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2647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59317 w 848784"/>
              <a:gd name="connsiteY6" fmla="*/ 194733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784" h="1163604">
                <a:moveTo>
                  <a:pt x="848784" y="0"/>
                </a:moveTo>
                <a:lnTo>
                  <a:pt x="55034" y="6350"/>
                </a:lnTo>
                <a:lnTo>
                  <a:pt x="0" y="186267"/>
                </a:lnTo>
                <a:lnTo>
                  <a:pt x="252942" y="184150"/>
                </a:lnTo>
                <a:lnTo>
                  <a:pt x="2647" y="1155700"/>
                </a:lnTo>
                <a:lnTo>
                  <a:pt x="241829" y="1163604"/>
                </a:lnTo>
                <a:lnTo>
                  <a:pt x="467255" y="191625"/>
                </a:lnTo>
                <a:lnTo>
                  <a:pt x="638175" y="186830"/>
                </a:lnTo>
                <a:cubicBezTo>
                  <a:pt x="703615" y="42214"/>
                  <a:pt x="778581" y="62277"/>
                  <a:pt x="848784" y="0"/>
                </a:cubicBez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48367A3-77B5-4DDA-8B4D-F0490D308CF7}"/>
              </a:ext>
            </a:extLst>
          </p:cNvPr>
          <p:cNvSpPr/>
          <p:nvPr/>
        </p:nvSpPr>
        <p:spPr>
          <a:xfrm>
            <a:off x="3797723" y="1127865"/>
            <a:ext cx="862542" cy="1275743"/>
          </a:xfrm>
          <a:custGeom>
            <a:avLst/>
            <a:gdLst>
              <a:gd name="connsiteX0" fmla="*/ 865717 w 865717"/>
              <a:gd name="connsiteY0" fmla="*/ 88900 h 1259417"/>
              <a:gd name="connsiteX1" fmla="*/ 793750 w 865717"/>
              <a:gd name="connsiteY1" fmla="*/ 262467 h 1259417"/>
              <a:gd name="connsiteX2" fmla="*/ 573617 w 865717"/>
              <a:gd name="connsiteY2" fmla="*/ 213784 h 1259417"/>
              <a:gd name="connsiteX3" fmla="*/ 436034 w 865717"/>
              <a:gd name="connsiteY3" fmla="*/ 273050 h 1259417"/>
              <a:gd name="connsiteX4" fmla="*/ 412750 w 865717"/>
              <a:gd name="connsiteY4" fmla="*/ 381000 h 1259417"/>
              <a:gd name="connsiteX5" fmla="*/ 736600 w 865717"/>
              <a:gd name="connsiteY5" fmla="*/ 662517 h 1259417"/>
              <a:gd name="connsiteX6" fmla="*/ 806450 w 865717"/>
              <a:gd name="connsiteY6" fmla="*/ 891117 h 1259417"/>
              <a:gd name="connsiteX7" fmla="*/ 670984 w 865717"/>
              <a:gd name="connsiteY7" fmla="*/ 1149350 h 1259417"/>
              <a:gd name="connsiteX8" fmla="*/ 423334 w 865717"/>
              <a:gd name="connsiteY8" fmla="*/ 1259417 h 1259417"/>
              <a:gd name="connsiteX9" fmla="*/ 154517 w 865717"/>
              <a:gd name="connsiteY9" fmla="*/ 1234017 h 1259417"/>
              <a:gd name="connsiteX10" fmla="*/ 0 w 865717"/>
              <a:gd name="connsiteY10" fmla="*/ 1157817 h 1259417"/>
              <a:gd name="connsiteX11" fmla="*/ 86784 w 865717"/>
              <a:gd name="connsiteY11" fmla="*/ 980017 h 1259417"/>
              <a:gd name="connsiteX12" fmla="*/ 264584 w 865717"/>
              <a:gd name="connsiteY12" fmla="*/ 1045634 h 1259417"/>
              <a:gd name="connsiteX13" fmla="*/ 423334 w 865717"/>
              <a:gd name="connsiteY13" fmla="*/ 1041400 h 1259417"/>
              <a:gd name="connsiteX14" fmla="*/ 527050 w 865717"/>
              <a:gd name="connsiteY14" fmla="*/ 969434 h 1259417"/>
              <a:gd name="connsiteX15" fmla="*/ 541867 w 865717"/>
              <a:gd name="connsiteY15" fmla="*/ 821267 h 1259417"/>
              <a:gd name="connsiteX16" fmla="*/ 196850 w 865717"/>
              <a:gd name="connsiteY16" fmla="*/ 567267 h 1259417"/>
              <a:gd name="connsiteX17" fmla="*/ 143934 w 865717"/>
              <a:gd name="connsiteY17" fmla="*/ 376767 h 1259417"/>
              <a:gd name="connsiteX18" fmla="*/ 218017 w 865717"/>
              <a:gd name="connsiteY18" fmla="*/ 186267 h 1259417"/>
              <a:gd name="connsiteX19" fmla="*/ 416984 w 865717"/>
              <a:gd name="connsiteY19" fmla="*/ 29634 h 1259417"/>
              <a:gd name="connsiteX20" fmla="*/ 622300 w 865717"/>
              <a:gd name="connsiteY20" fmla="*/ 0 h 1259417"/>
              <a:gd name="connsiteX21" fmla="*/ 865717 w 865717"/>
              <a:gd name="connsiteY21" fmla="*/ 88900 h 1259417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349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2450"/>
              <a:gd name="connsiteX1" fmla="*/ 793750 w 862542"/>
              <a:gd name="connsiteY1" fmla="*/ 264054 h 1262450"/>
              <a:gd name="connsiteX2" fmla="*/ 573617 w 862542"/>
              <a:gd name="connsiteY2" fmla="*/ 215371 h 1262450"/>
              <a:gd name="connsiteX3" fmla="*/ 436034 w 862542"/>
              <a:gd name="connsiteY3" fmla="*/ 274637 h 1262450"/>
              <a:gd name="connsiteX4" fmla="*/ 412750 w 862542"/>
              <a:gd name="connsiteY4" fmla="*/ 382587 h 1262450"/>
              <a:gd name="connsiteX5" fmla="*/ 736600 w 862542"/>
              <a:gd name="connsiteY5" fmla="*/ 664104 h 1262450"/>
              <a:gd name="connsiteX6" fmla="*/ 806450 w 862542"/>
              <a:gd name="connsiteY6" fmla="*/ 892704 h 1262450"/>
              <a:gd name="connsiteX7" fmla="*/ 670984 w 862542"/>
              <a:gd name="connsiteY7" fmla="*/ 1150937 h 1262450"/>
              <a:gd name="connsiteX8" fmla="*/ 423334 w 862542"/>
              <a:gd name="connsiteY8" fmla="*/ 1261004 h 1262450"/>
              <a:gd name="connsiteX9" fmla="*/ 152929 w 862542"/>
              <a:gd name="connsiteY9" fmla="*/ 1248304 h 1262450"/>
              <a:gd name="connsiteX10" fmla="*/ 0 w 862542"/>
              <a:gd name="connsiteY10" fmla="*/ 1159404 h 1262450"/>
              <a:gd name="connsiteX11" fmla="*/ 86784 w 862542"/>
              <a:gd name="connsiteY11" fmla="*/ 981604 h 1262450"/>
              <a:gd name="connsiteX12" fmla="*/ 259822 w 862542"/>
              <a:gd name="connsiteY12" fmla="*/ 1044046 h 1262450"/>
              <a:gd name="connsiteX13" fmla="*/ 415397 w 862542"/>
              <a:gd name="connsiteY13" fmla="*/ 1042987 h 1262450"/>
              <a:gd name="connsiteX14" fmla="*/ 515938 w 862542"/>
              <a:gd name="connsiteY14" fmla="*/ 969434 h 1262450"/>
              <a:gd name="connsiteX15" fmla="*/ 514880 w 862542"/>
              <a:gd name="connsiteY15" fmla="*/ 818091 h 1262450"/>
              <a:gd name="connsiteX16" fmla="*/ 196850 w 862542"/>
              <a:gd name="connsiteY16" fmla="*/ 568854 h 1262450"/>
              <a:gd name="connsiteX17" fmla="*/ 142346 w 862542"/>
              <a:gd name="connsiteY17" fmla="*/ 378354 h 1262450"/>
              <a:gd name="connsiteX18" fmla="*/ 224367 w 862542"/>
              <a:gd name="connsiteY18" fmla="*/ 179916 h 1262450"/>
              <a:gd name="connsiteX19" fmla="*/ 416984 w 862542"/>
              <a:gd name="connsiteY19" fmla="*/ 31221 h 1262450"/>
              <a:gd name="connsiteX20" fmla="*/ 622300 w 862542"/>
              <a:gd name="connsiteY20" fmla="*/ 0 h 1262450"/>
              <a:gd name="connsiteX21" fmla="*/ 862542 w 862542"/>
              <a:gd name="connsiteY21" fmla="*/ 87312 h 1262450"/>
              <a:gd name="connsiteX0" fmla="*/ 862542 w 862542"/>
              <a:gd name="connsiteY0" fmla="*/ 87312 h 1260131"/>
              <a:gd name="connsiteX1" fmla="*/ 793750 w 862542"/>
              <a:gd name="connsiteY1" fmla="*/ 264054 h 1260131"/>
              <a:gd name="connsiteX2" fmla="*/ 573617 w 862542"/>
              <a:gd name="connsiteY2" fmla="*/ 215371 h 1260131"/>
              <a:gd name="connsiteX3" fmla="*/ 436034 w 862542"/>
              <a:gd name="connsiteY3" fmla="*/ 274637 h 1260131"/>
              <a:gd name="connsiteX4" fmla="*/ 412750 w 862542"/>
              <a:gd name="connsiteY4" fmla="*/ 382587 h 1260131"/>
              <a:gd name="connsiteX5" fmla="*/ 736600 w 862542"/>
              <a:gd name="connsiteY5" fmla="*/ 664104 h 1260131"/>
              <a:gd name="connsiteX6" fmla="*/ 806450 w 862542"/>
              <a:gd name="connsiteY6" fmla="*/ 892704 h 1260131"/>
              <a:gd name="connsiteX7" fmla="*/ 670984 w 862542"/>
              <a:gd name="connsiteY7" fmla="*/ 1150937 h 1260131"/>
              <a:gd name="connsiteX8" fmla="*/ 445559 w 862542"/>
              <a:gd name="connsiteY8" fmla="*/ 1254654 h 1260131"/>
              <a:gd name="connsiteX9" fmla="*/ 152929 w 862542"/>
              <a:gd name="connsiteY9" fmla="*/ 1248304 h 1260131"/>
              <a:gd name="connsiteX10" fmla="*/ 0 w 862542"/>
              <a:gd name="connsiteY10" fmla="*/ 1159404 h 1260131"/>
              <a:gd name="connsiteX11" fmla="*/ 86784 w 862542"/>
              <a:gd name="connsiteY11" fmla="*/ 981604 h 1260131"/>
              <a:gd name="connsiteX12" fmla="*/ 259822 w 862542"/>
              <a:gd name="connsiteY12" fmla="*/ 1044046 h 1260131"/>
              <a:gd name="connsiteX13" fmla="*/ 415397 w 862542"/>
              <a:gd name="connsiteY13" fmla="*/ 1042987 h 1260131"/>
              <a:gd name="connsiteX14" fmla="*/ 515938 w 862542"/>
              <a:gd name="connsiteY14" fmla="*/ 969434 h 1260131"/>
              <a:gd name="connsiteX15" fmla="*/ 514880 w 862542"/>
              <a:gd name="connsiteY15" fmla="*/ 818091 h 1260131"/>
              <a:gd name="connsiteX16" fmla="*/ 196850 w 862542"/>
              <a:gd name="connsiteY16" fmla="*/ 568854 h 1260131"/>
              <a:gd name="connsiteX17" fmla="*/ 142346 w 862542"/>
              <a:gd name="connsiteY17" fmla="*/ 378354 h 1260131"/>
              <a:gd name="connsiteX18" fmla="*/ 224367 w 862542"/>
              <a:gd name="connsiteY18" fmla="*/ 179916 h 1260131"/>
              <a:gd name="connsiteX19" fmla="*/ 416984 w 862542"/>
              <a:gd name="connsiteY19" fmla="*/ 31221 h 1260131"/>
              <a:gd name="connsiteX20" fmla="*/ 622300 w 862542"/>
              <a:gd name="connsiteY20" fmla="*/ 0 h 1260131"/>
              <a:gd name="connsiteX21" fmla="*/ 862542 w 862542"/>
              <a:gd name="connsiteY21" fmla="*/ 87312 h 1260131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83684 w 862542"/>
              <a:gd name="connsiteY7" fmla="*/ 1160463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4812 w 862542"/>
              <a:gd name="connsiteY4" fmla="*/ 395287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7987 w 862542"/>
              <a:gd name="connsiteY4" fmla="*/ 428624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361422 w 862542"/>
              <a:gd name="connsiteY3" fmla="*/ 20637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352424 w 862542"/>
              <a:gd name="connsiteY4" fmla="*/ 412748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7512 w 862542"/>
              <a:gd name="connsiteY4" fmla="*/ 40481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62542" h="1275743">
                <a:moveTo>
                  <a:pt x="862542" y="87312"/>
                </a:moveTo>
                <a:lnTo>
                  <a:pt x="784225" y="278342"/>
                </a:lnTo>
                <a:cubicBezTo>
                  <a:pt x="710847" y="264231"/>
                  <a:pt x="637470" y="219956"/>
                  <a:pt x="565680" y="216958"/>
                </a:cubicBezTo>
                <a:cubicBezTo>
                  <a:pt x="519820" y="228247"/>
                  <a:pt x="489833" y="245885"/>
                  <a:pt x="448735" y="263524"/>
                </a:cubicBezTo>
                <a:cubicBezTo>
                  <a:pt x="446265" y="302682"/>
                  <a:pt x="402519" y="340253"/>
                  <a:pt x="417512" y="404811"/>
                </a:cubicBezTo>
                <a:cubicBezTo>
                  <a:pt x="524932" y="490713"/>
                  <a:pt x="633942" y="573440"/>
                  <a:pt x="736600" y="664104"/>
                </a:cubicBezTo>
                <a:cubicBezTo>
                  <a:pt x="821795" y="736600"/>
                  <a:pt x="811742" y="810682"/>
                  <a:pt x="806450" y="891116"/>
                </a:cubicBezTo>
                <a:cubicBezTo>
                  <a:pt x="799395" y="980368"/>
                  <a:pt x="774876" y="1072798"/>
                  <a:pt x="683684" y="1160463"/>
                </a:cubicBezTo>
                <a:cubicBezTo>
                  <a:pt x="608542" y="1195035"/>
                  <a:pt x="547689" y="1245482"/>
                  <a:pt x="453497" y="1264179"/>
                </a:cubicBezTo>
                <a:cubicBezTo>
                  <a:pt x="363362" y="1286933"/>
                  <a:pt x="247827" y="1273174"/>
                  <a:pt x="152929" y="1248304"/>
                </a:cubicBezTo>
                <a:cubicBezTo>
                  <a:pt x="101953" y="1228196"/>
                  <a:pt x="50976" y="1189037"/>
                  <a:pt x="0" y="1159404"/>
                </a:cubicBezTo>
                <a:lnTo>
                  <a:pt x="86784" y="981604"/>
                </a:lnTo>
                <a:cubicBezTo>
                  <a:pt x="144463" y="1002418"/>
                  <a:pt x="186268" y="1023232"/>
                  <a:pt x="259822" y="1044046"/>
                </a:cubicBezTo>
                <a:cubicBezTo>
                  <a:pt x="318030" y="1052160"/>
                  <a:pt x="368301" y="1053923"/>
                  <a:pt x="415397" y="1042987"/>
                </a:cubicBezTo>
                <a:cubicBezTo>
                  <a:pt x="462669" y="1021644"/>
                  <a:pt x="487716" y="1006651"/>
                  <a:pt x="515938" y="969434"/>
                </a:cubicBezTo>
                <a:cubicBezTo>
                  <a:pt x="528814" y="930099"/>
                  <a:pt x="562328" y="881238"/>
                  <a:pt x="533930" y="811741"/>
                </a:cubicBezTo>
                <a:cubicBezTo>
                  <a:pt x="404636" y="728661"/>
                  <a:pt x="281694" y="667808"/>
                  <a:pt x="196850" y="568854"/>
                </a:cubicBezTo>
                <a:cubicBezTo>
                  <a:pt x="151695" y="508529"/>
                  <a:pt x="138289" y="460904"/>
                  <a:pt x="142346" y="378354"/>
                </a:cubicBezTo>
                <a:cubicBezTo>
                  <a:pt x="153282" y="315383"/>
                  <a:pt x="168981" y="250825"/>
                  <a:pt x="224367" y="179916"/>
                </a:cubicBezTo>
                <a:cubicBezTo>
                  <a:pt x="334610" y="70026"/>
                  <a:pt x="352778" y="80786"/>
                  <a:pt x="416984" y="31221"/>
                </a:cubicBezTo>
                <a:cubicBezTo>
                  <a:pt x="485423" y="20814"/>
                  <a:pt x="493536" y="4057"/>
                  <a:pt x="622300" y="0"/>
                </a:cubicBezTo>
                <a:cubicBezTo>
                  <a:pt x="814564" y="33337"/>
                  <a:pt x="851253" y="76200"/>
                  <a:pt x="862542" y="87312"/>
                </a:cubicBez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E2E52846-E878-42F4-B137-7CF4215F5A77}"/>
              </a:ext>
            </a:extLst>
          </p:cNvPr>
          <p:cNvSpPr/>
          <p:nvPr/>
        </p:nvSpPr>
        <p:spPr>
          <a:xfrm>
            <a:off x="7112423" y="1151981"/>
            <a:ext cx="862542" cy="1275743"/>
          </a:xfrm>
          <a:custGeom>
            <a:avLst/>
            <a:gdLst>
              <a:gd name="connsiteX0" fmla="*/ 865717 w 865717"/>
              <a:gd name="connsiteY0" fmla="*/ 88900 h 1259417"/>
              <a:gd name="connsiteX1" fmla="*/ 793750 w 865717"/>
              <a:gd name="connsiteY1" fmla="*/ 262467 h 1259417"/>
              <a:gd name="connsiteX2" fmla="*/ 573617 w 865717"/>
              <a:gd name="connsiteY2" fmla="*/ 213784 h 1259417"/>
              <a:gd name="connsiteX3" fmla="*/ 436034 w 865717"/>
              <a:gd name="connsiteY3" fmla="*/ 273050 h 1259417"/>
              <a:gd name="connsiteX4" fmla="*/ 412750 w 865717"/>
              <a:gd name="connsiteY4" fmla="*/ 381000 h 1259417"/>
              <a:gd name="connsiteX5" fmla="*/ 736600 w 865717"/>
              <a:gd name="connsiteY5" fmla="*/ 662517 h 1259417"/>
              <a:gd name="connsiteX6" fmla="*/ 806450 w 865717"/>
              <a:gd name="connsiteY6" fmla="*/ 891117 h 1259417"/>
              <a:gd name="connsiteX7" fmla="*/ 670984 w 865717"/>
              <a:gd name="connsiteY7" fmla="*/ 1149350 h 1259417"/>
              <a:gd name="connsiteX8" fmla="*/ 423334 w 865717"/>
              <a:gd name="connsiteY8" fmla="*/ 1259417 h 1259417"/>
              <a:gd name="connsiteX9" fmla="*/ 154517 w 865717"/>
              <a:gd name="connsiteY9" fmla="*/ 1234017 h 1259417"/>
              <a:gd name="connsiteX10" fmla="*/ 0 w 865717"/>
              <a:gd name="connsiteY10" fmla="*/ 1157817 h 1259417"/>
              <a:gd name="connsiteX11" fmla="*/ 86784 w 865717"/>
              <a:gd name="connsiteY11" fmla="*/ 980017 h 1259417"/>
              <a:gd name="connsiteX12" fmla="*/ 264584 w 865717"/>
              <a:gd name="connsiteY12" fmla="*/ 1045634 h 1259417"/>
              <a:gd name="connsiteX13" fmla="*/ 423334 w 865717"/>
              <a:gd name="connsiteY13" fmla="*/ 1041400 h 1259417"/>
              <a:gd name="connsiteX14" fmla="*/ 527050 w 865717"/>
              <a:gd name="connsiteY14" fmla="*/ 969434 h 1259417"/>
              <a:gd name="connsiteX15" fmla="*/ 541867 w 865717"/>
              <a:gd name="connsiteY15" fmla="*/ 821267 h 1259417"/>
              <a:gd name="connsiteX16" fmla="*/ 196850 w 865717"/>
              <a:gd name="connsiteY16" fmla="*/ 567267 h 1259417"/>
              <a:gd name="connsiteX17" fmla="*/ 143934 w 865717"/>
              <a:gd name="connsiteY17" fmla="*/ 376767 h 1259417"/>
              <a:gd name="connsiteX18" fmla="*/ 218017 w 865717"/>
              <a:gd name="connsiteY18" fmla="*/ 186267 h 1259417"/>
              <a:gd name="connsiteX19" fmla="*/ 416984 w 865717"/>
              <a:gd name="connsiteY19" fmla="*/ 29634 h 1259417"/>
              <a:gd name="connsiteX20" fmla="*/ 622300 w 865717"/>
              <a:gd name="connsiteY20" fmla="*/ 0 h 1259417"/>
              <a:gd name="connsiteX21" fmla="*/ 865717 w 865717"/>
              <a:gd name="connsiteY21" fmla="*/ 88900 h 1259417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349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2450"/>
              <a:gd name="connsiteX1" fmla="*/ 793750 w 862542"/>
              <a:gd name="connsiteY1" fmla="*/ 264054 h 1262450"/>
              <a:gd name="connsiteX2" fmla="*/ 573617 w 862542"/>
              <a:gd name="connsiteY2" fmla="*/ 215371 h 1262450"/>
              <a:gd name="connsiteX3" fmla="*/ 436034 w 862542"/>
              <a:gd name="connsiteY3" fmla="*/ 274637 h 1262450"/>
              <a:gd name="connsiteX4" fmla="*/ 412750 w 862542"/>
              <a:gd name="connsiteY4" fmla="*/ 382587 h 1262450"/>
              <a:gd name="connsiteX5" fmla="*/ 736600 w 862542"/>
              <a:gd name="connsiteY5" fmla="*/ 664104 h 1262450"/>
              <a:gd name="connsiteX6" fmla="*/ 806450 w 862542"/>
              <a:gd name="connsiteY6" fmla="*/ 892704 h 1262450"/>
              <a:gd name="connsiteX7" fmla="*/ 670984 w 862542"/>
              <a:gd name="connsiteY7" fmla="*/ 1150937 h 1262450"/>
              <a:gd name="connsiteX8" fmla="*/ 423334 w 862542"/>
              <a:gd name="connsiteY8" fmla="*/ 1261004 h 1262450"/>
              <a:gd name="connsiteX9" fmla="*/ 152929 w 862542"/>
              <a:gd name="connsiteY9" fmla="*/ 1248304 h 1262450"/>
              <a:gd name="connsiteX10" fmla="*/ 0 w 862542"/>
              <a:gd name="connsiteY10" fmla="*/ 1159404 h 1262450"/>
              <a:gd name="connsiteX11" fmla="*/ 86784 w 862542"/>
              <a:gd name="connsiteY11" fmla="*/ 981604 h 1262450"/>
              <a:gd name="connsiteX12" fmla="*/ 259822 w 862542"/>
              <a:gd name="connsiteY12" fmla="*/ 1044046 h 1262450"/>
              <a:gd name="connsiteX13" fmla="*/ 415397 w 862542"/>
              <a:gd name="connsiteY13" fmla="*/ 1042987 h 1262450"/>
              <a:gd name="connsiteX14" fmla="*/ 515938 w 862542"/>
              <a:gd name="connsiteY14" fmla="*/ 969434 h 1262450"/>
              <a:gd name="connsiteX15" fmla="*/ 514880 w 862542"/>
              <a:gd name="connsiteY15" fmla="*/ 818091 h 1262450"/>
              <a:gd name="connsiteX16" fmla="*/ 196850 w 862542"/>
              <a:gd name="connsiteY16" fmla="*/ 568854 h 1262450"/>
              <a:gd name="connsiteX17" fmla="*/ 142346 w 862542"/>
              <a:gd name="connsiteY17" fmla="*/ 378354 h 1262450"/>
              <a:gd name="connsiteX18" fmla="*/ 224367 w 862542"/>
              <a:gd name="connsiteY18" fmla="*/ 179916 h 1262450"/>
              <a:gd name="connsiteX19" fmla="*/ 416984 w 862542"/>
              <a:gd name="connsiteY19" fmla="*/ 31221 h 1262450"/>
              <a:gd name="connsiteX20" fmla="*/ 622300 w 862542"/>
              <a:gd name="connsiteY20" fmla="*/ 0 h 1262450"/>
              <a:gd name="connsiteX21" fmla="*/ 862542 w 862542"/>
              <a:gd name="connsiteY21" fmla="*/ 87312 h 1262450"/>
              <a:gd name="connsiteX0" fmla="*/ 862542 w 862542"/>
              <a:gd name="connsiteY0" fmla="*/ 87312 h 1260131"/>
              <a:gd name="connsiteX1" fmla="*/ 793750 w 862542"/>
              <a:gd name="connsiteY1" fmla="*/ 264054 h 1260131"/>
              <a:gd name="connsiteX2" fmla="*/ 573617 w 862542"/>
              <a:gd name="connsiteY2" fmla="*/ 215371 h 1260131"/>
              <a:gd name="connsiteX3" fmla="*/ 436034 w 862542"/>
              <a:gd name="connsiteY3" fmla="*/ 274637 h 1260131"/>
              <a:gd name="connsiteX4" fmla="*/ 412750 w 862542"/>
              <a:gd name="connsiteY4" fmla="*/ 382587 h 1260131"/>
              <a:gd name="connsiteX5" fmla="*/ 736600 w 862542"/>
              <a:gd name="connsiteY5" fmla="*/ 664104 h 1260131"/>
              <a:gd name="connsiteX6" fmla="*/ 806450 w 862542"/>
              <a:gd name="connsiteY6" fmla="*/ 892704 h 1260131"/>
              <a:gd name="connsiteX7" fmla="*/ 670984 w 862542"/>
              <a:gd name="connsiteY7" fmla="*/ 1150937 h 1260131"/>
              <a:gd name="connsiteX8" fmla="*/ 445559 w 862542"/>
              <a:gd name="connsiteY8" fmla="*/ 1254654 h 1260131"/>
              <a:gd name="connsiteX9" fmla="*/ 152929 w 862542"/>
              <a:gd name="connsiteY9" fmla="*/ 1248304 h 1260131"/>
              <a:gd name="connsiteX10" fmla="*/ 0 w 862542"/>
              <a:gd name="connsiteY10" fmla="*/ 1159404 h 1260131"/>
              <a:gd name="connsiteX11" fmla="*/ 86784 w 862542"/>
              <a:gd name="connsiteY11" fmla="*/ 981604 h 1260131"/>
              <a:gd name="connsiteX12" fmla="*/ 259822 w 862542"/>
              <a:gd name="connsiteY12" fmla="*/ 1044046 h 1260131"/>
              <a:gd name="connsiteX13" fmla="*/ 415397 w 862542"/>
              <a:gd name="connsiteY13" fmla="*/ 1042987 h 1260131"/>
              <a:gd name="connsiteX14" fmla="*/ 515938 w 862542"/>
              <a:gd name="connsiteY14" fmla="*/ 969434 h 1260131"/>
              <a:gd name="connsiteX15" fmla="*/ 514880 w 862542"/>
              <a:gd name="connsiteY15" fmla="*/ 818091 h 1260131"/>
              <a:gd name="connsiteX16" fmla="*/ 196850 w 862542"/>
              <a:gd name="connsiteY16" fmla="*/ 568854 h 1260131"/>
              <a:gd name="connsiteX17" fmla="*/ 142346 w 862542"/>
              <a:gd name="connsiteY17" fmla="*/ 378354 h 1260131"/>
              <a:gd name="connsiteX18" fmla="*/ 224367 w 862542"/>
              <a:gd name="connsiteY18" fmla="*/ 179916 h 1260131"/>
              <a:gd name="connsiteX19" fmla="*/ 416984 w 862542"/>
              <a:gd name="connsiteY19" fmla="*/ 31221 h 1260131"/>
              <a:gd name="connsiteX20" fmla="*/ 622300 w 862542"/>
              <a:gd name="connsiteY20" fmla="*/ 0 h 1260131"/>
              <a:gd name="connsiteX21" fmla="*/ 862542 w 862542"/>
              <a:gd name="connsiteY21" fmla="*/ 87312 h 1260131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83684 w 862542"/>
              <a:gd name="connsiteY7" fmla="*/ 1160463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4812 w 862542"/>
              <a:gd name="connsiteY4" fmla="*/ 395287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7987 w 862542"/>
              <a:gd name="connsiteY4" fmla="*/ 428624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361422 w 862542"/>
              <a:gd name="connsiteY3" fmla="*/ 20637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352424 w 862542"/>
              <a:gd name="connsiteY4" fmla="*/ 412748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7512 w 862542"/>
              <a:gd name="connsiteY4" fmla="*/ 40481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62542" h="1275743">
                <a:moveTo>
                  <a:pt x="862542" y="87312"/>
                </a:moveTo>
                <a:lnTo>
                  <a:pt x="784225" y="278342"/>
                </a:lnTo>
                <a:cubicBezTo>
                  <a:pt x="710847" y="264231"/>
                  <a:pt x="637470" y="219956"/>
                  <a:pt x="565680" y="216958"/>
                </a:cubicBezTo>
                <a:cubicBezTo>
                  <a:pt x="519820" y="228247"/>
                  <a:pt x="489833" y="245885"/>
                  <a:pt x="448735" y="263524"/>
                </a:cubicBezTo>
                <a:cubicBezTo>
                  <a:pt x="446265" y="302682"/>
                  <a:pt x="402519" y="340253"/>
                  <a:pt x="417512" y="404811"/>
                </a:cubicBezTo>
                <a:cubicBezTo>
                  <a:pt x="524932" y="490713"/>
                  <a:pt x="633942" y="573440"/>
                  <a:pt x="736600" y="664104"/>
                </a:cubicBezTo>
                <a:cubicBezTo>
                  <a:pt x="821795" y="736600"/>
                  <a:pt x="811742" y="810682"/>
                  <a:pt x="806450" y="891116"/>
                </a:cubicBezTo>
                <a:cubicBezTo>
                  <a:pt x="799395" y="980368"/>
                  <a:pt x="774876" y="1072798"/>
                  <a:pt x="683684" y="1160463"/>
                </a:cubicBezTo>
                <a:cubicBezTo>
                  <a:pt x="608542" y="1195035"/>
                  <a:pt x="547689" y="1245482"/>
                  <a:pt x="453497" y="1264179"/>
                </a:cubicBezTo>
                <a:cubicBezTo>
                  <a:pt x="363362" y="1286933"/>
                  <a:pt x="247827" y="1273174"/>
                  <a:pt x="152929" y="1248304"/>
                </a:cubicBezTo>
                <a:cubicBezTo>
                  <a:pt x="101953" y="1228196"/>
                  <a:pt x="50976" y="1189037"/>
                  <a:pt x="0" y="1159404"/>
                </a:cubicBezTo>
                <a:lnTo>
                  <a:pt x="86784" y="981604"/>
                </a:lnTo>
                <a:cubicBezTo>
                  <a:pt x="144463" y="1002418"/>
                  <a:pt x="186268" y="1023232"/>
                  <a:pt x="259822" y="1044046"/>
                </a:cubicBezTo>
                <a:cubicBezTo>
                  <a:pt x="318030" y="1052160"/>
                  <a:pt x="368301" y="1053923"/>
                  <a:pt x="415397" y="1042987"/>
                </a:cubicBezTo>
                <a:cubicBezTo>
                  <a:pt x="462669" y="1021644"/>
                  <a:pt x="487716" y="1006651"/>
                  <a:pt x="515938" y="969434"/>
                </a:cubicBezTo>
                <a:cubicBezTo>
                  <a:pt x="528814" y="930099"/>
                  <a:pt x="562328" y="881238"/>
                  <a:pt x="533930" y="811741"/>
                </a:cubicBezTo>
                <a:cubicBezTo>
                  <a:pt x="404636" y="728661"/>
                  <a:pt x="281694" y="667808"/>
                  <a:pt x="196850" y="568854"/>
                </a:cubicBezTo>
                <a:cubicBezTo>
                  <a:pt x="151695" y="508529"/>
                  <a:pt x="138289" y="460904"/>
                  <a:pt x="142346" y="378354"/>
                </a:cubicBezTo>
                <a:cubicBezTo>
                  <a:pt x="153282" y="315383"/>
                  <a:pt x="168981" y="250825"/>
                  <a:pt x="224367" y="179916"/>
                </a:cubicBezTo>
                <a:cubicBezTo>
                  <a:pt x="334610" y="70026"/>
                  <a:pt x="352778" y="80786"/>
                  <a:pt x="416984" y="31221"/>
                </a:cubicBezTo>
                <a:cubicBezTo>
                  <a:pt x="485423" y="20814"/>
                  <a:pt x="493536" y="4057"/>
                  <a:pt x="622300" y="0"/>
                </a:cubicBezTo>
                <a:cubicBezTo>
                  <a:pt x="814564" y="33337"/>
                  <a:pt x="851253" y="76200"/>
                  <a:pt x="862542" y="87312"/>
                </a:cubicBez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A9240FA-1ABD-4534-9632-8810178736C1}"/>
              </a:ext>
            </a:extLst>
          </p:cNvPr>
          <p:cNvSpPr/>
          <p:nvPr/>
        </p:nvSpPr>
        <p:spPr>
          <a:xfrm>
            <a:off x="3649133" y="2726267"/>
            <a:ext cx="1270000" cy="702733"/>
          </a:xfrm>
          <a:custGeom>
            <a:avLst/>
            <a:gdLst>
              <a:gd name="connsiteX0" fmla="*/ 0 w 1270000"/>
              <a:gd name="connsiteY0" fmla="*/ 698500 h 702733"/>
              <a:gd name="connsiteX1" fmla="*/ 719667 w 1270000"/>
              <a:gd name="connsiteY1" fmla="*/ 702733 h 702733"/>
              <a:gd name="connsiteX2" fmla="*/ 1270000 w 1270000"/>
              <a:gd name="connsiteY2" fmla="*/ 237066 h 702733"/>
              <a:gd name="connsiteX3" fmla="*/ 1261534 w 1270000"/>
              <a:gd name="connsiteY3" fmla="*/ 0 h 702733"/>
              <a:gd name="connsiteX4" fmla="*/ 21167 w 1270000"/>
              <a:gd name="connsiteY4" fmla="*/ 8466 h 702733"/>
              <a:gd name="connsiteX5" fmla="*/ 0 w 1270000"/>
              <a:gd name="connsiteY5" fmla="*/ 69850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0000" h="702733">
                <a:moveTo>
                  <a:pt x="0" y="698500"/>
                </a:moveTo>
                <a:lnTo>
                  <a:pt x="719667" y="702733"/>
                </a:lnTo>
                <a:lnTo>
                  <a:pt x="1270000" y="237066"/>
                </a:lnTo>
                <a:lnTo>
                  <a:pt x="1261534" y="0"/>
                </a:lnTo>
                <a:lnTo>
                  <a:pt x="21167" y="8466"/>
                </a:lnTo>
                <a:lnTo>
                  <a:pt x="0" y="698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3A52482-BD9D-4F10-9F1D-990B8FD0E5C1}"/>
              </a:ext>
            </a:extLst>
          </p:cNvPr>
          <p:cNvSpPr/>
          <p:nvPr/>
        </p:nvSpPr>
        <p:spPr>
          <a:xfrm>
            <a:off x="6756400" y="2730500"/>
            <a:ext cx="1291167" cy="1020233"/>
          </a:xfrm>
          <a:custGeom>
            <a:avLst/>
            <a:gdLst>
              <a:gd name="connsiteX0" fmla="*/ 59267 w 1291167"/>
              <a:gd name="connsiteY0" fmla="*/ 84667 h 1020233"/>
              <a:gd name="connsiteX1" fmla="*/ 579967 w 1291167"/>
              <a:gd name="connsiteY1" fmla="*/ 334433 h 1020233"/>
              <a:gd name="connsiteX2" fmla="*/ 1291167 w 1291167"/>
              <a:gd name="connsiteY2" fmla="*/ 1020233 h 1020233"/>
              <a:gd name="connsiteX3" fmla="*/ 952500 w 1291167"/>
              <a:gd name="connsiteY3" fmla="*/ 16933 h 1020233"/>
              <a:gd name="connsiteX4" fmla="*/ 0 w 1291167"/>
              <a:gd name="connsiteY4" fmla="*/ 0 h 1020233"/>
              <a:gd name="connsiteX5" fmla="*/ 59267 w 1291167"/>
              <a:gd name="connsiteY5" fmla="*/ 84667 h 102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167" h="1020233">
                <a:moveTo>
                  <a:pt x="59267" y="84667"/>
                </a:moveTo>
                <a:lnTo>
                  <a:pt x="579967" y="334433"/>
                </a:lnTo>
                <a:lnTo>
                  <a:pt x="1291167" y="1020233"/>
                </a:lnTo>
                <a:lnTo>
                  <a:pt x="952500" y="16933"/>
                </a:lnTo>
                <a:lnTo>
                  <a:pt x="0" y="0"/>
                </a:lnTo>
                <a:lnTo>
                  <a:pt x="59267" y="8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0A3545-B6E6-44FF-939B-A5E1F84BFEB6}"/>
              </a:ext>
            </a:extLst>
          </p:cNvPr>
          <p:cNvSpPr/>
          <p:nvPr/>
        </p:nvSpPr>
        <p:spPr>
          <a:xfrm>
            <a:off x="3841750" y="2762250"/>
            <a:ext cx="714375" cy="1597025"/>
          </a:xfrm>
          <a:custGeom>
            <a:avLst/>
            <a:gdLst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15950 w 714375"/>
              <a:gd name="connsiteY3" fmla="*/ 492125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7025">
                <a:moveTo>
                  <a:pt x="0" y="1597025"/>
                </a:moveTo>
                <a:lnTo>
                  <a:pt x="330200" y="0"/>
                </a:lnTo>
                <a:lnTo>
                  <a:pt x="714375" y="3175"/>
                </a:lnTo>
                <a:lnTo>
                  <a:pt x="609600" y="514350"/>
                </a:lnTo>
                <a:cubicBezTo>
                  <a:pt x="250825" y="884767"/>
                  <a:pt x="180975" y="1236133"/>
                  <a:pt x="0" y="1597025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70FB762-EFE4-4878-A0CB-0B46D8503F0D}"/>
              </a:ext>
            </a:extLst>
          </p:cNvPr>
          <p:cNvSpPr/>
          <p:nvPr/>
        </p:nvSpPr>
        <p:spPr>
          <a:xfrm>
            <a:off x="4454526" y="2924174"/>
            <a:ext cx="444500" cy="336550"/>
          </a:xfrm>
          <a:custGeom>
            <a:avLst/>
            <a:gdLst>
              <a:gd name="connsiteX0" fmla="*/ 419100 w 419100"/>
              <a:gd name="connsiteY0" fmla="*/ 0 h 330200"/>
              <a:gd name="connsiteX1" fmla="*/ 73025 w 419100"/>
              <a:gd name="connsiteY1" fmla="*/ 0 h 330200"/>
              <a:gd name="connsiteX2" fmla="*/ 0 w 419100"/>
              <a:gd name="connsiteY2" fmla="*/ 330200 h 330200"/>
              <a:gd name="connsiteX3" fmla="*/ 419100 w 419100"/>
              <a:gd name="connsiteY3" fmla="*/ 0 h 330200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44500 w 444500"/>
              <a:gd name="connsiteY0" fmla="*/ 0 h 336550"/>
              <a:gd name="connsiteX1" fmla="*/ 73025 w 444500"/>
              <a:gd name="connsiteY1" fmla="*/ 6350 h 336550"/>
              <a:gd name="connsiteX2" fmla="*/ 0 w 444500"/>
              <a:gd name="connsiteY2" fmla="*/ 336550 h 336550"/>
              <a:gd name="connsiteX3" fmla="*/ 444500 w 444500"/>
              <a:gd name="connsiteY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336550">
                <a:moveTo>
                  <a:pt x="444500" y="0"/>
                </a:moveTo>
                <a:lnTo>
                  <a:pt x="73025" y="6350"/>
                </a:lnTo>
                <a:lnTo>
                  <a:pt x="0" y="336550"/>
                </a:lnTo>
                <a:cubicBezTo>
                  <a:pt x="114300" y="203200"/>
                  <a:pt x="276225" y="98425"/>
                  <a:pt x="44450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B620BA1-AC51-461C-A99D-D674C1772A1A}"/>
              </a:ext>
            </a:extLst>
          </p:cNvPr>
          <p:cNvSpPr/>
          <p:nvPr/>
        </p:nvSpPr>
        <p:spPr>
          <a:xfrm>
            <a:off x="7720013" y="3154361"/>
            <a:ext cx="627062" cy="1360488"/>
          </a:xfrm>
          <a:custGeom>
            <a:avLst/>
            <a:gdLst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384300"/>
              <a:gd name="connsiteX1" fmla="*/ 419100 w 644525"/>
              <a:gd name="connsiteY1" fmla="*/ 0 h 1384300"/>
              <a:gd name="connsiteX2" fmla="*/ 644525 w 644525"/>
              <a:gd name="connsiteY2" fmla="*/ 1085850 h 1384300"/>
              <a:gd name="connsiteX3" fmla="*/ 542925 w 644525"/>
              <a:gd name="connsiteY3" fmla="*/ 1384300 h 1384300"/>
              <a:gd name="connsiteX4" fmla="*/ 76200 w 644525"/>
              <a:gd name="connsiteY4" fmla="*/ 266700 h 1384300"/>
              <a:gd name="connsiteX5" fmla="*/ 0 w 644525"/>
              <a:gd name="connsiteY5" fmla="*/ 0 h 1384300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12775"/>
              <a:gd name="connsiteY0" fmla="*/ 0 h 1365250"/>
              <a:gd name="connsiteX1" fmla="*/ 387350 w 612775"/>
              <a:gd name="connsiteY1" fmla="*/ 9525 h 1365250"/>
              <a:gd name="connsiteX2" fmla="*/ 612775 w 612775"/>
              <a:gd name="connsiteY2" fmla="*/ 1095375 h 1365250"/>
              <a:gd name="connsiteX3" fmla="*/ 504825 w 612775"/>
              <a:gd name="connsiteY3" fmla="*/ 1365250 h 1365250"/>
              <a:gd name="connsiteX4" fmla="*/ 44450 w 612775"/>
              <a:gd name="connsiteY4" fmla="*/ 276225 h 1365250"/>
              <a:gd name="connsiteX5" fmla="*/ 0 w 612775"/>
              <a:gd name="connsiteY5" fmla="*/ 0 h 1365250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58737 w 627062"/>
              <a:gd name="connsiteY4" fmla="*/ 271463 h 1360488"/>
              <a:gd name="connsiteX5" fmla="*/ 0 w 627062"/>
              <a:gd name="connsiteY5" fmla="*/ 0 h 1360488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36512 w 627062"/>
              <a:gd name="connsiteY4" fmla="*/ 265113 h 1360488"/>
              <a:gd name="connsiteX5" fmla="*/ 0 w 627062"/>
              <a:gd name="connsiteY5" fmla="*/ 0 h 136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062" h="1360488">
                <a:moveTo>
                  <a:pt x="0" y="0"/>
                </a:moveTo>
                <a:lnTo>
                  <a:pt x="401637" y="4763"/>
                </a:lnTo>
                <a:lnTo>
                  <a:pt x="627062" y="1090613"/>
                </a:lnTo>
                <a:lnTo>
                  <a:pt x="519112" y="1360488"/>
                </a:lnTo>
                <a:cubicBezTo>
                  <a:pt x="528637" y="925513"/>
                  <a:pt x="268287" y="544513"/>
                  <a:pt x="36512" y="265113"/>
                </a:cubicBez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8100814-B784-46BA-A759-96E205EFF22F}"/>
              </a:ext>
            </a:extLst>
          </p:cNvPr>
          <p:cNvSpPr/>
          <p:nvPr/>
        </p:nvSpPr>
        <p:spPr>
          <a:xfrm>
            <a:off x="7313612" y="2828925"/>
            <a:ext cx="442913" cy="574675"/>
          </a:xfrm>
          <a:custGeom>
            <a:avLst/>
            <a:gdLst>
              <a:gd name="connsiteX0" fmla="*/ 0 w 428625"/>
              <a:gd name="connsiteY0" fmla="*/ 0 h 574675"/>
              <a:gd name="connsiteX1" fmla="*/ 323850 w 428625"/>
              <a:gd name="connsiteY1" fmla="*/ 0 h 574675"/>
              <a:gd name="connsiteX2" fmla="*/ 428625 w 428625"/>
              <a:gd name="connsiteY2" fmla="*/ 574675 h 574675"/>
              <a:gd name="connsiteX3" fmla="*/ 0 w 428625"/>
              <a:gd name="connsiteY3" fmla="*/ 171450 h 574675"/>
              <a:gd name="connsiteX4" fmla="*/ 0 w 428625"/>
              <a:gd name="connsiteY4" fmla="*/ 0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913" h="574675">
                <a:moveTo>
                  <a:pt x="0" y="3175"/>
                </a:moveTo>
                <a:lnTo>
                  <a:pt x="338138" y="0"/>
                </a:lnTo>
                <a:lnTo>
                  <a:pt x="442913" y="574675"/>
                </a:lnTo>
                <a:cubicBezTo>
                  <a:pt x="311150" y="395817"/>
                  <a:pt x="161926" y="296333"/>
                  <a:pt x="14288" y="171450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3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2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F5C9E-2DB3-488B-A85F-8C64E685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3" y="-1"/>
            <a:ext cx="6468095" cy="6862091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FC67D86-EADF-49F6-B032-988A7A121333}"/>
              </a:ext>
            </a:extLst>
          </p:cNvPr>
          <p:cNvSpPr/>
          <p:nvPr/>
        </p:nvSpPr>
        <p:spPr>
          <a:xfrm>
            <a:off x="4519083" y="1079500"/>
            <a:ext cx="848784" cy="1189038"/>
          </a:xfrm>
          <a:custGeom>
            <a:avLst/>
            <a:gdLst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92100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2647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59317 w 848784"/>
              <a:gd name="connsiteY6" fmla="*/ 194733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784" h="1163604">
                <a:moveTo>
                  <a:pt x="848784" y="0"/>
                </a:moveTo>
                <a:lnTo>
                  <a:pt x="55034" y="6350"/>
                </a:lnTo>
                <a:lnTo>
                  <a:pt x="0" y="186267"/>
                </a:lnTo>
                <a:lnTo>
                  <a:pt x="252942" y="184150"/>
                </a:lnTo>
                <a:lnTo>
                  <a:pt x="2647" y="1155700"/>
                </a:lnTo>
                <a:lnTo>
                  <a:pt x="241829" y="1163604"/>
                </a:lnTo>
                <a:lnTo>
                  <a:pt x="467255" y="191625"/>
                </a:lnTo>
                <a:lnTo>
                  <a:pt x="787400" y="188383"/>
                </a:lnTo>
                <a:lnTo>
                  <a:pt x="848784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8362EF7-22E2-4D67-9B30-BFB27C80EC1A}"/>
              </a:ext>
            </a:extLst>
          </p:cNvPr>
          <p:cNvSpPr/>
          <p:nvPr/>
        </p:nvSpPr>
        <p:spPr>
          <a:xfrm>
            <a:off x="5037667" y="1077383"/>
            <a:ext cx="867833" cy="1193800"/>
          </a:xfrm>
          <a:custGeom>
            <a:avLst/>
            <a:gdLst>
              <a:gd name="connsiteX0" fmla="*/ 586316 w 867833"/>
              <a:gd name="connsiteY0" fmla="*/ 0 h 1193800"/>
              <a:gd name="connsiteX1" fmla="*/ 0 w 867833"/>
              <a:gd name="connsiteY1" fmla="*/ 1166284 h 1193800"/>
              <a:gd name="connsiteX2" fmla="*/ 186266 w 867833"/>
              <a:gd name="connsiteY2" fmla="*/ 1176867 h 1193800"/>
              <a:gd name="connsiteX3" fmla="*/ 647700 w 867833"/>
              <a:gd name="connsiteY3" fmla="*/ 251884 h 1193800"/>
              <a:gd name="connsiteX4" fmla="*/ 497416 w 867833"/>
              <a:gd name="connsiteY4" fmla="*/ 1181100 h 1193800"/>
              <a:gd name="connsiteX5" fmla="*/ 717550 w 867833"/>
              <a:gd name="connsiteY5" fmla="*/ 1193800 h 1193800"/>
              <a:gd name="connsiteX6" fmla="*/ 867833 w 867833"/>
              <a:gd name="connsiteY6" fmla="*/ 4234 h 1193800"/>
              <a:gd name="connsiteX7" fmla="*/ 586316 w 867833"/>
              <a:gd name="connsiteY7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7833" h="1193800">
                <a:moveTo>
                  <a:pt x="586316" y="0"/>
                </a:moveTo>
                <a:lnTo>
                  <a:pt x="0" y="1166284"/>
                </a:lnTo>
                <a:lnTo>
                  <a:pt x="186266" y="1176867"/>
                </a:lnTo>
                <a:lnTo>
                  <a:pt x="647700" y="251884"/>
                </a:lnTo>
                <a:lnTo>
                  <a:pt x="497416" y="1181100"/>
                </a:lnTo>
                <a:lnTo>
                  <a:pt x="717550" y="1193800"/>
                </a:lnTo>
                <a:lnTo>
                  <a:pt x="867833" y="4234"/>
                </a:lnTo>
                <a:lnTo>
                  <a:pt x="586316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0D380CB-3C8E-4180-99C3-7F7E2BCB6EF7}"/>
              </a:ext>
            </a:extLst>
          </p:cNvPr>
          <p:cNvSpPr/>
          <p:nvPr/>
        </p:nvSpPr>
        <p:spPr>
          <a:xfrm>
            <a:off x="5329238" y="1693333"/>
            <a:ext cx="376237" cy="150284"/>
          </a:xfrm>
          <a:custGeom>
            <a:avLst/>
            <a:gdLst>
              <a:gd name="connsiteX0" fmla="*/ 63500 w 192617"/>
              <a:gd name="connsiteY0" fmla="*/ 2117 h 150284"/>
              <a:gd name="connsiteX1" fmla="*/ 192617 w 192617"/>
              <a:gd name="connsiteY1" fmla="*/ 0 h 150284"/>
              <a:gd name="connsiteX2" fmla="*/ 171450 w 192617"/>
              <a:gd name="connsiteY2" fmla="*/ 150284 h 150284"/>
              <a:gd name="connsiteX3" fmla="*/ 0 w 192617"/>
              <a:gd name="connsiteY3" fmla="*/ 143934 h 150284"/>
              <a:gd name="connsiteX4" fmla="*/ 63500 w 192617"/>
              <a:gd name="connsiteY4" fmla="*/ 2117 h 150284"/>
              <a:gd name="connsiteX0" fmla="*/ 68262 w 197379"/>
              <a:gd name="connsiteY0" fmla="*/ 2117 h 150284"/>
              <a:gd name="connsiteX1" fmla="*/ 197379 w 197379"/>
              <a:gd name="connsiteY1" fmla="*/ 0 h 150284"/>
              <a:gd name="connsiteX2" fmla="*/ 176212 w 197379"/>
              <a:gd name="connsiteY2" fmla="*/ 150284 h 150284"/>
              <a:gd name="connsiteX3" fmla="*/ 0 w 197379"/>
              <a:gd name="connsiteY3" fmla="*/ 142347 h 150284"/>
              <a:gd name="connsiteX4" fmla="*/ 68262 w 197379"/>
              <a:gd name="connsiteY4" fmla="*/ 2117 h 15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79" h="150284">
                <a:moveTo>
                  <a:pt x="68262" y="2117"/>
                </a:moveTo>
                <a:lnTo>
                  <a:pt x="197379" y="0"/>
                </a:lnTo>
                <a:lnTo>
                  <a:pt x="176212" y="150284"/>
                </a:lnTo>
                <a:lnTo>
                  <a:pt x="0" y="142347"/>
                </a:lnTo>
                <a:lnTo>
                  <a:pt x="68262" y="2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C790E71-0AF4-4673-94F5-6430C03E3A01}"/>
              </a:ext>
            </a:extLst>
          </p:cNvPr>
          <p:cNvSpPr/>
          <p:nvPr/>
        </p:nvSpPr>
        <p:spPr>
          <a:xfrm>
            <a:off x="6525683" y="1077383"/>
            <a:ext cx="848784" cy="1189038"/>
          </a:xfrm>
          <a:custGeom>
            <a:avLst/>
            <a:gdLst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92100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2647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59317 w 848784"/>
              <a:gd name="connsiteY6" fmla="*/ 194733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784" h="1163604">
                <a:moveTo>
                  <a:pt x="848784" y="0"/>
                </a:moveTo>
                <a:lnTo>
                  <a:pt x="55034" y="6350"/>
                </a:lnTo>
                <a:lnTo>
                  <a:pt x="0" y="186267"/>
                </a:lnTo>
                <a:lnTo>
                  <a:pt x="252942" y="184150"/>
                </a:lnTo>
                <a:lnTo>
                  <a:pt x="2647" y="1155700"/>
                </a:lnTo>
                <a:lnTo>
                  <a:pt x="241829" y="1163604"/>
                </a:lnTo>
                <a:lnTo>
                  <a:pt x="467255" y="191625"/>
                </a:lnTo>
                <a:lnTo>
                  <a:pt x="638175" y="186830"/>
                </a:lnTo>
                <a:cubicBezTo>
                  <a:pt x="703615" y="42214"/>
                  <a:pt x="778581" y="62277"/>
                  <a:pt x="848784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48367A3-77B5-4DDA-8B4D-F0490D308CF7}"/>
              </a:ext>
            </a:extLst>
          </p:cNvPr>
          <p:cNvSpPr/>
          <p:nvPr/>
        </p:nvSpPr>
        <p:spPr>
          <a:xfrm>
            <a:off x="3680883" y="1031345"/>
            <a:ext cx="862542" cy="1275743"/>
          </a:xfrm>
          <a:custGeom>
            <a:avLst/>
            <a:gdLst>
              <a:gd name="connsiteX0" fmla="*/ 865717 w 865717"/>
              <a:gd name="connsiteY0" fmla="*/ 88900 h 1259417"/>
              <a:gd name="connsiteX1" fmla="*/ 793750 w 865717"/>
              <a:gd name="connsiteY1" fmla="*/ 262467 h 1259417"/>
              <a:gd name="connsiteX2" fmla="*/ 573617 w 865717"/>
              <a:gd name="connsiteY2" fmla="*/ 213784 h 1259417"/>
              <a:gd name="connsiteX3" fmla="*/ 436034 w 865717"/>
              <a:gd name="connsiteY3" fmla="*/ 273050 h 1259417"/>
              <a:gd name="connsiteX4" fmla="*/ 412750 w 865717"/>
              <a:gd name="connsiteY4" fmla="*/ 381000 h 1259417"/>
              <a:gd name="connsiteX5" fmla="*/ 736600 w 865717"/>
              <a:gd name="connsiteY5" fmla="*/ 662517 h 1259417"/>
              <a:gd name="connsiteX6" fmla="*/ 806450 w 865717"/>
              <a:gd name="connsiteY6" fmla="*/ 891117 h 1259417"/>
              <a:gd name="connsiteX7" fmla="*/ 670984 w 865717"/>
              <a:gd name="connsiteY7" fmla="*/ 1149350 h 1259417"/>
              <a:gd name="connsiteX8" fmla="*/ 423334 w 865717"/>
              <a:gd name="connsiteY8" fmla="*/ 1259417 h 1259417"/>
              <a:gd name="connsiteX9" fmla="*/ 154517 w 865717"/>
              <a:gd name="connsiteY9" fmla="*/ 1234017 h 1259417"/>
              <a:gd name="connsiteX10" fmla="*/ 0 w 865717"/>
              <a:gd name="connsiteY10" fmla="*/ 1157817 h 1259417"/>
              <a:gd name="connsiteX11" fmla="*/ 86784 w 865717"/>
              <a:gd name="connsiteY11" fmla="*/ 980017 h 1259417"/>
              <a:gd name="connsiteX12" fmla="*/ 264584 w 865717"/>
              <a:gd name="connsiteY12" fmla="*/ 1045634 h 1259417"/>
              <a:gd name="connsiteX13" fmla="*/ 423334 w 865717"/>
              <a:gd name="connsiteY13" fmla="*/ 1041400 h 1259417"/>
              <a:gd name="connsiteX14" fmla="*/ 527050 w 865717"/>
              <a:gd name="connsiteY14" fmla="*/ 969434 h 1259417"/>
              <a:gd name="connsiteX15" fmla="*/ 541867 w 865717"/>
              <a:gd name="connsiteY15" fmla="*/ 821267 h 1259417"/>
              <a:gd name="connsiteX16" fmla="*/ 196850 w 865717"/>
              <a:gd name="connsiteY16" fmla="*/ 567267 h 1259417"/>
              <a:gd name="connsiteX17" fmla="*/ 143934 w 865717"/>
              <a:gd name="connsiteY17" fmla="*/ 376767 h 1259417"/>
              <a:gd name="connsiteX18" fmla="*/ 218017 w 865717"/>
              <a:gd name="connsiteY18" fmla="*/ 186267 h 1259417"/>
              <a:gd name="connsiteX19" fmla="*/ 416984 w 865717"/>
              <a:gd name="connsiteY19" fmla="*/ 29634 h 1259417"/>
              <a:gd name="connsiteX20" fmla="*/ 622300 w 865717"/>
              <a:gd name="connsiteY20" fmla="*/ 0 h 1259417"/>
              <a:gd name="connsiteX21" fmla="*/ 865717 w 865717"/>
              <a:gd name="connsiteY21" fmla="*/ 88900 h 1259417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349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2450"/>
              <a:gd name="connsiteX1" fmla="*/ 793750 w 862542"/>
              <a:gd name="connsiteY1" fmla="*/ 264054 h 1262450"/>
              <a:gd name="connsiteX2" fmla="*/ 573617 w 862542"/>
              <a:gd name="connsiteY2" fmla="*/ 215371 h 1262450"/>
              <a:gd name="connsiteX3" fmla="*/ 436034 w 862542"/>
              <a:gd name="connsiteY3" fmla="*/ 274637 h 1262450"/>
              <a:gd name="connsiteX4" fmla="*/ 412750 w 862542"/>
              <a:gd name="connsiteY4" fmla="*/ 382587 h 1262450"/>
              <a:gd name="connsiteX5" fmla="*/ 736600 w 862542"/>
              <a:gd name="connsiteY5" fmla="*/ 664104 h 1262450"/>
              <a:gd name="connsiteX6" fmla="*/ 806450 w 862542"/>
              <a:gd name="connsiteY6" fmla="*/ 892704 h 1262450"/>
              <a:gd name="connsiteX7" fmla="*/ 670984 w 862542"/>
              <a:gd name="connsiteY7" fmla="*/ 1150937 h 1262450"/>
              <a:gd name="connsiteX8" fmla="*/ 423334 w 862542"/>
              <a:gd name="connsiteY8" fmla="*/ 1261004 h 1262450"/>
              <a:gd name="connsiteX9" fmla="*/ 152929 w 862542"/>
              <a:gd name="connsiteY9" fmla="*/ 1248304 h 1262450"/>
              <a:gd name="connsiteX10" fmla="*/ 0 w 862542"/>
              <a:gd name="connsiteY10" fmla="*/ 1159404 h 1262450"/>
              <a:gd name="connsiteX11" fmla="*/ 86784 w 862542"/>
              <a:gd name="connsiteY11" fmla="*/ 981604 h 1262450"/>
              <a:gd name="connsiteX12" fmla="*/ 259822 w 862542"/>
              <a:gd name="connsiteY12" fmla="*/ 1044046 h 1262450"/>
              <a:gd name="connsiteX13" fmla="*/ 415397 w 862542"/>
              <a:gd name="connsiteY13" fmla="*/ 1042987 h 1262450"/>
              <a:gd name="connsiteX14" fmla="*/ 515938 w 862542"/>
              <a:gd name="connsiteY14" fmla="*/ 969434 h 1262450"/>
              <a:gd name="connsiteX15" fmla="*/ 514880 w 862542"/>
              <a:gd name="connsiteY15" fmla="*/ 818091 h 1262450"/>
              <a:gd name="connsiteX16" fmla="*/ 196850 w 862542"/>
              <a:gd name="connsiteY16" fmla="*/ 568854 h 1262450"/>
              <a:gd name="connsiteX17" fmla="*/ 142346 w 862542"/>
              <a:gd name="connsiteY17" fmla="*/ 378354 h 1262450"/>
              <a:gd name="connsiteX18" fmla="*/ 224367 w 862542"/>
              <a:gd name="connsiteY18" fmla="*/ 179916 h 1262450"/>
              <a:gd name="connsiteX19" fmla="*/ 416984 w 862542"/>
              <a:gd name="connsiteY19" fmla="*/ 31221 h 1262450"/>
              <a:gd name="connsiteX20" fmla="*/ 622300 w 862542"/>
              <a:gd name="connsiteY20" fmla="*/ 0 h 1262450"/>
              <a:gd name="connsiteX21" fmla="*/ 862542 w 862542"/>
              <a:gd name="connsiteY21" fmla="*/ 87312 h 1262450"/>
              <a:gd name="connsiteX0" fmla="*/ 862542 w 862542"/>
              <a:gd name="connsiteY0" fmla="*/ 87312 h 1260131"/>
              <a:gd name="connsiteX1" fmla="*/ 793750 w 862542"/>
              <a:gd name="connsiteY1" fmla="*/ 264054 h 1260131"/>
              <a:gd name="connsiteX2" fmla="*/ 573617 w 862542"/>
              <a:gd name="connsiteY2" fmla="*/ 215371 h 1260131"/>
              <a:gd name="connsiteX3" fmla="*/ 436034 w 862542"/>
              <a:gd name="connsiteY3" fmla="*/ 274637 h 1260131"/>
              <a:gd name="connsiteX4" fmla="*/ 412750 w 862542"/>
              <a:gd name="connsiteY4" fmla="*/ 382587 h 1260131"/>
              <a:gd name="connsiteX5" fmla="*/ 736600 w 862542"/>
              <a:gd name="connsiteY5" fmla="*/ 664104 h 1260131"/>
              <a:gd name="connsiteX6" fmla="*/ 806450 w 862542"/>
              <a:gd name="connsiteY6" fmla="*/ 892704 h 1260131"/>
              <a:gd name="connsiteX7" fmla="*/ 670984 w 862542"/>
              <a:gd name="connsiteY7" fmla="*/ 1150937 h 1260131"/>
              <a:gd name="connsiteX8" fmla="*/ 445559 w 862542"/>
              <a:gd name="connsiteY8" fmla="*/ 1254654 h 1260131"/>
              <a:gd name="connsiteX9" fmla="*/ 152929 w 862542"/>
              <a:gd name="connsiteY9" fmla="*/ 1248304 h 1260131"/>
              <a:gd name="connsiteX10" fmla="*/ 0 w 862542"/>
              <a:gd name="connsiteY10" fmla="*/ 1159404 h 1260131"/>
              <a:gd name="connsiteX11" fmla="*/ 86784 w 862542"/>
              <a:gd name="connsiteY11" fmla="*/ 981604 h 1260131"/>
              <a:gd name="connsiteX12" fmla="*/ 259822 w 862542"/>
              <a:gd name="connsiteY12" fmla="*/ 1044046 h 1260131"/>
              <a:gd name="connsiteX13" fmla="*/ 415397 w 862542"/>
              <a:gd name="connsiteY13" fmla="*/ 1042987 h 1260131"/>
              <a:gd name="connsiteX14" fmla="*/ 515938 w 862542"/>
              <a:gd name="connsiteY14" fmla="*/ 969434 h 1260131"/>
              <a:gd name="connsiteX15" fmla="*/ 514880 w 862542"/>
              <a:gd name="connsiteY15" fmla="*/ 818091 h 1260131"/>
              <a:gd name="connsiteX16" fmla="*/ 196850 w 862542"/>
              <a:gd name="connsiteY16" fmla="*/ 568854 h 1260131"/>
              <a:gd name="connsiteX17" fmla="*/ 142346 w 862542"/>
              <a:gd name="connsiteY17" fmla="*/ 378354 h 1260131"/>
              <a:gd name="connsiteX18" fmla="*/ 224367 w 862542"/>
              <a:gd name="connsiteY18" fmla="*/ 179916 h 1260131"/>
              <a:gd name="connsiteX19" fmla="*/ 416984 w 862542"/>
              <a:gd name="connsiteY19" fmla="*/ 31221 h 1260131"/>
              <a:gd name="connsiteX20" fmla="*/ 622300 w 862542"/>
              <a:gd name="connsiteY20" fmla="*/ 0 h 1260131"/>
              <a:gd name="connsiteX21" fmla="*/ 862542 w 862542"/>
              <a:gd name="connsiteY21" fmla="*/ 87312 h 1260131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83684 w 862542"/>
              <a:gd name="connsiteY7" fmla="*/ 1160463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4812 w 862542"/>
              <a:gd name="connsiteY4" fmla="*/ 395287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7987 w 862542"/>
              <a:gd name="connsiteY4" fmla="*/ 428624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361422 w 862542"/>
              <a:gd name="connsiteY3" fmla="*/ 20637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352424 w 862542"/>
              <a:gd name="connsiteY4" fmla="*/ 412748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7512 w 862542"/>
              <a:gd name="connsiteY4" fmla="*/ 40481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62542" h="1275743">
                <a:moveTo>
                  <a:pt x="862542" y="87312"/>
                </a:moveTo>
                <a:lnTo>
                  <a:pt x="784225" y="278342"/>
                </a:lnTo>
                <a:cubicBezTo>
                  <a:pt x="710847" y="264231"/>
                  <a:pt x="637470" y="219956"/>
                  <a:pt x="565680" y="216958"/>
                </a:cubicBezTo>
                <a:cubicBezTo>
                  <a:pt x="519820" y="228247"/>
                  <a:pt x="489833" y="245885"/>
                  <a:pt x="448735" y="263524"/>
                </a:cubicBezTo>
                <a:cubicBezTo>
                  <a:pt x="446265" y="302682"/>
                  <a:pt x="402519" y="340253"/>
                  <a:pt x="417512" y="404811"/>
                </a:cubicBezTo>
                <a:cubicBezTo>
                  <a:pt x="524932" y="490713"/>
                  <a:pt x="633942" y="573440"/>
                  <a:pt x="736600" y="664104"/>
                </a:cubicBezTo>
                <a:cubicBezTo>
                  <a:pt x="821795" y="736600"/>
                  <a:pt x="811742" y="810682"/>
                  <a:pt x="806450" y="891116"/>
                </a:cubicBezTo>
                <a:cubicBezTo>
                  <a:pt x="799395" y="980368"/>
                  <a:pt x="774876" y="1072798"/>
                  <a:pt x="683684" y="1160463"/>
                </a:cubicBezTo>
                <a:cubicBezTo>
                  <a:pt x="608542" y="1195035"/>
                  <a:pt x="547689" y="1245482"/>
                  <a:pt x="453497" y="1264179"/>
                </a:cubicBezTo>
                <a:cubicBezTo>
                  <a:pt x="363362" y="1286933"/>
                  <a:pt x="247827" y="1273174"/>
                  <a:pt x="152929" y="1248304"/>
                </a:cubicBezTo>
                <a:cubicBezTo>
                  <a:pt x="101953" y="1228196"/>
                  <a:pt x="50976" y="1189037"/>
                  <a:pt x="0" y="1159404"/>
                </a:cubicBezTo>
                <a:lnTo>
                  <a:pt x="86784" y="981604"/>
                </a:lnTo>
                <a:cubicBezTo>
                  <a:pt x="144463" y="1002418"/>
                  <a:pt x="186268" y="1023232"/>
                  <a:pt x="259822" y="1044046"/>
                </a:cubicBezTo>
                <a:cubicBezTo>
                  <a:pt x="318030" y="1052160"/>
                  <a:pt x="368301" y="1053923"/>
                  <a:pt x="415397" y="1042987"/>
                </a:cubicBezTo>
                <a:cubicBezTo>
                  <a:pt x="462669" y="1021644"/>
                  <a:pt x="487716" y="1006651"/>
                  <a:pt x="515938" y="969434"/>
                </a:cubicBezTo>
                <a:cubicBezTo>
                  <a:pt x="528814" y="930099"/>
                  <a:pt x="562328" y="881238"/>
                  <a:pt x="533930" y="811741"/>
                </a:cubicBezTo>
                <a:cubicBezTo>
                  <a:pt x="404636" y="728661"/>
                  <a:pt x="281694" y="667808"/>
                  <a:pt x="196850" y="568854"/>
                </a:cubicBezTo>
                <a:cubicBezTo>
                  <a:pt x="151695" y="508529"/>
                  <a:pt x="138289" y="460904"/>
                  <a:pt x="142346" y="378354"/>
                </a:cubicBezTo>
                <a:cubicBezTo>
                  <a:pt x="153282" y="315383"/>
                  <a:pt x="168981" y="250825"/>
                  <a:pt x="224367" y="179916"/>
                </a:cubicBezTo>
                <a:cubicBezTo>
                  <a:pt x="334610" y="70026"/>
                  <a:pt x="352778" y="80786"/>
                  <a:pt x="416984" y="31221"/>
                </a:cubicBezTo>
                <a:cubicBezTo>
                  <a:pt x="485423" y="20814"/>
                  <a:pt x="493536" y="4057"/>
                  <a:pt x="622300" y="0"/>
                </a:cubicBezTo>
                <a:cubicBezTo>
                  <a:pt x="814564" y="33337"/>
                  <a:pt x="851253" y="76200"/>
                  <a:pt x="862542" y="87312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E2E52846-E878-42F4-B137-7CF4215F5A77}"/>
              </a:ext>
            </a:extLst>
          </p:cNvPr>
          <p:cNvSpPr/>
          <p:nvPr/>
        </p:nvSpPr>
        <p:spPr>
          <a:xfrm>
            <a:off x="6995583" y="1055461"/>
            <a:ext cx="862542" cy="1275743"/>
          </a:xfrm>
          <a:custGeom>
            <a:avLst/>
            <a:gdLst>
              <a:gd name="connsiteX0" fmla="*/ 865717 w 865717"/>
              <a:gd name="connsiteY0" fmla="*/ 88900 h 1259417"/>
              <a:gd name="connsiteX1" fmla="*/ 793750 w 865717"/>
              <a:gd name="connsiteY1" fmla="*/ 262467 h 1259417"/>
              <a:gd name="connsiteX2" fmla="*/ 573617 w 865717"/>
              <a:gd name="connsiteY2" fmla="*/ 213784 h 1259417"/>
              <a:gd name="connsiteX3" fmla="*/ 436034 w 865717"/>
              <a:gd name="connsiteY3" fmla="*/ 273050 h 1259417"/>
              <a:gd name="connsiteX4" fmla="*/ 412750 w 865717"/>
              <a:gd name="connsiteY4" fmla="*/ 381000 h 1259417"/>
              <a:gd name="connsiteX5" fmla="*/ 736600 w 865717"/>
              <a:gd name="connsiteY5" fmla="*/ 662517 h 1259417"/>
              <a:gd name="connsiteX6" fmla="*/ 806450 w 865717"/>
              <a:gd name="connsiteY6" fmla="*/ 891117 h 1259417"/>
              <a:gd name="connsiteX7" fmla="*/ 670984 w 865717"/>
              <a:gd name="connsiteY7" fmla="*/ 1149350 h 1259417"/>
              <a:gd name="connsiteX8" fmla="*/ 423334 w 865717"/>
              <a:gd name="connsiteY8" fmla="*/ 1259417 h 1259417"/>
              <a:gd name="connsiteX9" fmla="*/ 154517 w 865717"/>
              <a:gd name="connsiteY9" fmla="*/ 1234017 h 1259417"/>
              <a:gd name="connsiteX10" fmla="*/ 0 w 865717"/>
              <a:gd name="connsiteY10" fmla="*/ 1157817 h 1259417"/>
              <a:gd name="connsiteX11" fmla="*/ 86784 w 865717"/>
              <a:gd name="connsiteY11" fmla="*/ 980017 h 1259417"/>
              <a:gd name="connsiteX12" fmla="*/ 264584 w 865717"/>
              <a:gd name="connsiteY12" fmla="*/ 1045634 h 1259417"/>
              <a:gd name="connsiteX13" fmla="*/ 423334 w 865717"/>
              <a:gd name="connsiteY13" fmla="*/ 1041400 h 1259417"/>
              <a:gd name="connsiteX14" fmla="*/ 527050 w 865717"/>
              <a:gd name="connsiteY14" fmla="*/ 969434 h 1259417"/>
              <a:gd name="connsiteX15" fmla="*/ 541867 w 865717"/>
              <a:gd name="connsiteY15" fmla="*/ 821267 h 1259417"/>
              <a:gd name="connsiteX16" fmla="*/ 196850 w 865717"/>
              <a:gd name="connsiteY16" fmla="*/ 567267 h 1259417"/>
              <a:gd name="connsiteX17" fmla="*/ 143934 w 865717"/>
              <a:gd name="connsiteY17" fmla="*/ 376767 h 1259417"/>
              <a:gd name="connsiteX18" fmla="*/ 218017 w 865717"/>
              <a:gd name="connsiteY18" fmla="*/ 186267 h 1259417"/>
              <a:gd name="connsiteX19" fmla="*/ 416984 w 865717"/>
              <a:gd name="connsiteY19" fmla="*/ 29634 h 1259417"/>
              <a:gd name="connsiteX20" fmla="*/ 622300 w 865717"/>
              <a:gd name="connsiteY20" fmla="*/ 0 h 1259417"/>
              <a:gd name="connsiteX21" fmla="*/ 865717 w 865717"/>
              <a:gd name="connsiteY21" fmla="*/ 88900 h 1259417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349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2450"/>
              <a:gd name="connsiteX1" fmla="*/ 793750 w 862542"/>
              <a:gd name="connsiteY1" fmla="*/ 264054 h 1262450"/>
              <a:gd name="connsiteX2" fmla="*/ 573617 w 862542"/>
              <a:gd name="connsiteY2" fmla="*/ 215371 h 1262450"/>
              <a:gd name="connsiteX3" fmla="*/ 436034 w 862542"/>
              <a:gd name="connsiteY3" fmla="*/ 274637 h 1262450"/>
              <a:gd name="connsiteX4" fmla="*/ 412750 w 862542"/>
              <a:gd name="connsiteY4" fmla="*/ 382587 h 1262450"/>
              <a:gd name="connsiteX5" fmla="*/ 736600 w 862542"/>
              <a:gd name="connsiteY5" fmla="*/ 664104 h 1262450"/>
              <a:gd name="connsiteX6" fmla="*/ 806450 w 862542"/>
              <a:gd name="connsiteY6" fmla="*/ 892704 h 1262450"/>
              <a:gd name="connsiteX7" fmla="*/ 670984 w 862542"/>
              <a:gd name="connsiteY7" fmla="*/ 1150937 h 1262450"/>
              <a:gd name="connsiteX8" fmla="*/ 423334 w 862542"/>
              <a:gd name="connsiteY8" fmla="*/ 1261004 h 1262450"/>
              <a:gd name="connsiteX9" fmla="*/ 152929 w 862542"/>
              <a:gd name="connsiteY9" fmla="*/ 1248304 h 1262450"/>
              <a:gd name="connsiteX10" fmla="*/ 0 w 862542"/>
              <a:gd name="connsiteY10" fmla="*/ 1159404 h 1262450"/>
              <a:gd name="connsiteX11" fmla="*/ 86784 w 862542"/>
              <a:gd name="connsiteY11" fmla="*/ 981604 h 1262450"/>
              <a:gd name="connsiteX12" fmla="*/ 259822 w 862542"/>
              <a:gd name="connsiteY12" fmla="*/ 1044046 h 1262450"/>
              <a:gd name="connsiteX13" fmla="*/ 415397 w 862542"/>
              <a:gd name="connsiteY13" fmla="*/ 1042987 h 1262450"/>
              <a:gd name="connsiteX14" fmla="*/ 515938 w 862542"/>
              <a:gd name="connsiteY14" fmla="*/ 969434 h 1262450"/>
              <a:gd name="connsiteX15" fmla="*/ 514880 w 862542"/>
              <a:gd name="connsiteY15" fmla="*/ 818091 h 1262450"/>
              <a:gd name="connsiteX16" fmla="*/ 196850 w 862542"/>
              <a:gd name="connsiteY16" fmla="*/ 568854 h 1262450"/>
              <a:gd name="connsiteX17" fmla="*/ 142346 w 862542"/>
              <a:gd name="connsiteY17" fmla="*/ 378354 h 1262450"/>
              <a:gd name="connsiteX18" fmla="*/ 224367 w 862542"/>
              <a:gd name="connsiteY18" fmla="*/ 179916 h 1262450"/>
              <a:gd name="connsiteX19" fmla="*/ 416984 w 862542"/>
              <a:gd name="connsiteY19" fmla="*/ 31221 h 1262450"/>
              <a:gd name="connsiteX20" fmla="*/ 622300 w 862542"/>
              <a:gd name="connsiteY20" fmla="*/ 0 h 1262450"/>
              <a:gd name="connsiteX21" fmla="*/ 862542 w 862542"/>
              <a:gd name="connsiteY21" fmla="*/ 87312 h 1262450"/>
              <a:gd name="connsiteX0" fmla="*/ 862542 w 862542"/>
              <a:gd name="connsiteY0" fmla="*/ 87312 h 1260131"/>
              <a:gd name="connsiteX1" fmla="*/ 793750 w 862542"/>
              <a:gd name="connsiteY1" fmla="*/ 264054 h 1260131"/>
              <a:gd name="connsiteX2" fmla="*/ 573617 w 862542"/>
              <a:gd name="connsiteY2" fmla="*/ 215371 h 1260131"/>
              <a:gd name="connsiteX3" fmla="*/ 436034 w 862542"/>
              <a:gd name="connsiteY3" fmla="*/ 274637 h 1260131"/>
              <a:gd name="connsiteX4" fmla="*/ 412750 w 862542"/>
              <a:gd name="connsiteY4" fmla="*/ 382587 h 1260131"/>
              <a:gd name="connsiteX5" fmla="*/ 736600 w 862542"/>
              <a:gd name="connsiteY5" fmla="*/ 664104 h 1260131"/>
              <a:gd name="connsiteX6" fmla="*/ 806450 w 862542"/>
              <a:gd name="connsiteY6" fmla="*/ 892704 h 1260131"/>
              <a:gd name="connsiteX7" fmla="*/ 670984 w 862542"/>
              <a:gd name="connsiteY7" fmla="*/ 1150937 h 1260131"/>
              <a:gd name="connsiteX8" fmla="*/ 445559 w 862542"/>
              <a:gd name="connsiteY8" fmla="*/ 1254654 h 1260131"/>
              <a:gd name="connsiteX9" fmla="*/ 152929 w 862542"/>
              <a:gd name="connsiteY9" fmla="*/ 1248304 h 1260131"/>
              <a:gd name="connsiteX10" fmla="*/ 0 w 862542"/>
              <a:gd name="connsiteY10" fmla="*/ 1159404 h 1260131"/>
              <a:gd name="connsiteX11" fmla="*/ 86784 w 862542"/>
              <a:gd name="connsiteY11" fmla="*/ 981604 h 1260131"/>
              <a:gd name="connsiteX12" fmla="*/ 259822 w 862542"/>
              <a:gd name="connsiteY12" fmla="*/ 1044046 h 1260131"/>
              <a:gd name="connsiteX13" fmla="*/ 415397 w 862542"/>
              <a:gd name="connsiteY13" fmla="*/ 1042987 h 1260131"/>
              <a:gd name="connsiteX14" fmla="*/ 515938 w 862542"/>
              <a:gd name="connsiteY14" fmla="*/ 969434 h 1260131"/>
              <a:gd name="connsiteX15" fmla="*/ 514880 w 862542"/>
              <a:gd name="connsiteY15" fmla="*/ 818091 h 1260131"/>
              <a:gd name="connsiteX16" fmla="*/ 196850 w 862542"/>
              <a:gd name="connsiteY16" fmla="*/ 568854 h 1260131"/>
              <a:gd name="connsiteX17" fmla="*/ 142346 w 862542"/>
              <a:gd name="connsiteY17" fmla="*/ 378354 h 1260131"/>
              <a:gd name="connsiteX18" fmla="*/ 224367 w 862542"/>
              <a:gd name="connsiteY18" fmla="*/ 179916 h 1260131"/>
              <a:gd name="connsiteX19" fmla="*/ 416984 w 862542"/>
              <a:gd name="connsiteY19" fmla="*/ 31221 h 1260131"/>
              <a:gd name="connsiteX20" fmla="*/ 622300 w 862542"/>
              <a:gd name="connsiteY20" fmla="*/ 0 h 1260131"/>
              <a:gd name="connsiteX21" fmla="*/ 862542 w 862542"/>
              <a:gd name="connsiteY21" fmla="*/ 87312 h 1260131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83684 w 862542"/>
              <a:gd name="connsiteY7" fmla="*/ 1160463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4812 w 862542"/>
              <a:gd name="connsiteY4" fmla="*/ 395287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7987 w 862542"/>
              <a:gd name="connsiteY4" fmla="*/ 428624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361422 w 862542"/>
              <a:gd name="connsiteY3" fmla="*/ 20637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352424 w 862542"/>
              <a:gd name="connsiteY4" fmla="*/ 412748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7512 w 862542"/>
              <a:gd name="connsiteY4" fmla="*/ 40481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62542" h="1275743">
                <a:moveTo>
                  <a:pt x="862542" y="87312"/>
                </a:moveTo>
                <a:lnTo>
                  <a:pt x="784225" y="278342"/>
                </a:lnTo>
                <a:cubicBezTo>
                  <a:pt x="710847" y="264231"/>
                  <a:pt x="637470" y="219956"/>
                  <a:pt x="565680" y="216958"/>
                </a:cubicBezTo>
                <a:cubicBezTo>
                  <a:pt x="519820" y="228247"/>
                  <a:pt x="489833" y="245885"/>
                  <a:pt x="448735" y="263524"/>
                </a:cubicBezTo>
                <a:cubicBezTo>
                  <a:pt x="446265" y="302682"/>
                  <a:pt x="402519" y="340253"/>
                  <a:pt x="417512" y="404811"/>
                </a:cubicBezTo>
                <a:cubicBezTo>
                  <a:pt x="524932" y="490713"/>
                  <a:pt x="633942" y="573440"/>
                  <a:pt x="736600" y="664104"/>
                </a:cubicBezTo>
                <a:cubicBezTo>
                  <a:pt x="821795" y="736600"/>
                  <a:pt x="811742" y="810682"/>
                  <a:pt x="806450" y="891116"/>
                </a:cubicBezTo>
                <a:cubicBezTo>
                  <a:pt x="799395" y="980368"/>
                  <a:pt x="774876" y="1072798"/>
                  <a:pt x="683684" y="1160463"/>
                </a:cubicBezTo>
                <a:cubicBezTo>
                  <a:pt x="608542" y="1195035"/>
                  <a:pt x="547689" y="1245482"/>
                  <a:pt x="453497" y="1264179"/>
                </a:cubicBezTo>
                <a:cubicBezTo>
                  <a:pt x="363362" y="1286933"/>
                  <a:pt x="247827" y="1273174"/>
                  <a:pt x="152929" y="1248304"/>
                </a:cubicBezTo>
                <a:cubicBezTo>
                  <a:pt x="101953" y="1228196"/>
                  <a:pt x="50976" y="1189037"/>
                  <a:pt x="0" y="1159404"/>
                </a:cubicBezTo>
                <a:lnTo>
                  <a:pt x="86784" y="981604"/>
                </a:lnTo>
                <a:cubicBezTo>
                  <a:pt x="144463" y="1002418"/>
                  <a:pt x="186268" y="1023232"/>
                  <a:pt x="259822" y="1044046"/>
                </a:cubicBezTo>
                <a:cubicBezTo>
                  <a:pt x="318030" y="1052160"/>
                  <a:pt x="368301" y="1053923"/>
                  <a:pt x="415397" y="1042987"/>
                </a:cubicBezTo>
                <a:cubicBezTo>
                  <a:pt x="462669" y="1021644"/>
                  <a:pt x="487716" y="1006651"/>
                  <a:pt x="515938" y="969434"/>
                </a:cubicBezTo>
                <a:cubicBezTo>
                  <a:pt x="528814" y="930099"/>
                  <a:pt x="562328" y="881238"/>
                  <a:pt x="533930" y="811741"/>
                </a:cubicBezTo>
                <a:cubicBezTo>
                  <a:pt x="404636" y="728661"/>
                  <a:pt x="281694" y="667808"/>
                  <a:pt x="196850" y="568854"/>
                </a:cubicBezTo>
                <a:cubicBezTo>
                  <a:pt x="151695" y="508529"/>
                  <a:pt x="138289" y="460904"/>
                  <a:pt x="142346" y="378354"/>
                </a:cubicBezTo>
                <a:cubicBezTo>
                  <a:pt x="153282" y="315383"/>
                  <a:pt x="168981" y="250825"/>
                  <a:pt x="224367" y="179916"/>
                </a:cubicBezTo>
                <a:cubicBezTo>
                  <a:pt x="334610" y="70026"/>
                  <a:pt x="352778" y="80786"/>
                  <a:pt x="416984" y="31221"/>
                </a:cubicBezTo>
                <a:cubicBezTo>
                  <a:pt x="485423" y="20814"/>
                  <a:pt x="493536" y="4057"/>
                  <a:pt x="622300" y="0"/>
                </a:cubicBezTo>
                <a:cubicBezTo>
                  <a:pt x="814564" y="33337"/>
                  <a:pt x="851253" y="76200"/>
                  <a:pt x="862542" y="87312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A9240FA-1ABD-4534-9632-8810178736C1}"/>
              </a:ext>
            </a:extLst>
          </p:cNvPr>
          <p:cNvSpPr/>
          <p:nvPr/>
        </p:nvSpPr>
        <p:spPr>
          <a:xfrm>
            <a:off x="3649133" y="2726267"/>
            <a:ext cx="1270000" cy="702733"/>
          </a:xfrm>
          <a:custGeom>
            <a:avLst/>
            <a:gdLst>
              <a:gd name="connsiteX0" fmla="*/ 0 w 1270000"/>
              <a:gd name="connsiteY0" fmla="*/ 698500 h 702733"/>
              <a:gd name="connsiteX1" fmla="*/ 719667 w 1270000"/>
              <a:gd name="connsiteY1" fmla="*/ 702733 h 702733"/>
              <a:gd name="connsiteX2" fmla="*/ 1270000 w 1270000"/>
              <a:gd name="connsiteY2" fmla="*/ 237066 h 702733"/>
              <a:gd name="connsiteX3" fmla="*/ 1261534 w 1270000"/>
              <a:gd name="connsiteY3" fmla="*/ 0 h 702733"/>
              <a:gd name="connsiteX4" fmla="*/ 21167 w 1270000"/>
              <a:gd name="connsiteY4" fmla="*/ 8466 h 702733"/>
              <a:gd name="connsiteX5" fmla="*/ 0 w 1270000"/>
              <a:gd name="connsiteY5" fmla="*/ 69850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0000" h="702733">
                <a:moveTo>
                  <a:pt x="0" y="698500"/>
                </a:moveTo>
                <a:lnTo>
                  <a:pt x="719667" y="702733"/>
                </a:lnTo>
                <a:lnTo>
                  <a:pt x="1270000" y="237066"/>
                </a:lnTo>
                <a:lnTo>
                  <a:pt x="1261534" y="0"/>
                </a:lnTo>
                <a:lnTo>
                  <a:pt x="21167" y="8466"/>
                </a:lnTo>
                <a:lnTo>
                  <a:pt x="0" y="698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3A52482-BD9D-4F10-9F1D-990B8FD0E5C1}"/>
              </a:ext>
            </a:extLst>
          </p:cNvPr>
          <p:cNvSpPr/>
          <p:nvPr/>
        </p:nvSpPr>
        <p:spPr>
          <a:xfrm>
            <a:off x="6756400" y="2730500"/>
            <a:ext cx="1291167" cy="1020233"/>
          </a:xfrm>
          <a:custGeom>
            <a:avLst/>
            <a:gdLst>
              <a:gd name="connsiteX0" fmla="*/ 59267 w 1291167"/>
              <a:gd name="connsiteY0" fmla="*/ 84667 h 1020233"/>
              <a:gd name="connsiteX1" fmla="*/ 579967 w 1291167"/>
              <a:gd name="connsiteY1" fmla="*/ 334433 h 1020233"/>
              <a:gd name="connsiteX2" fmla="*/ 1291167 w 1291167"/>
              <a:gd name="connsiteY2" fmla="*/ 1020233 h 1020233"/>
              <a:gd name="connsiteX3" fmla="*/ 952500 w 1291167"/>
              <a:gd name="connsiteY3" fmla="*/ 16933 h 1020233"/>
              <a:gd name="connsiteX4" fmla="*/ 0 w 1291167"/>
              <a:gd name="connsiteY4" fmla="*/ 0 h 1020233"/>
              <a:gd name="connsiteX5" fmla="*/ 59267 w 1291167"/>
              <a:gd name="connsiteY5" fmla="*/ 84667 h 102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167" h="1020233">
                <a:moveTo>
                  <a:pt x="59267" y="84667"/>
                </a:moveTo>
                <a:lnTo>
                  <a:pt x="579967" y="334433"/>
                </a:lnTo>
                <a:lnTo>
                  <a:pt x="1291167" y="1020233"/>
                </a:lnTo>
                <a:lnTo>
                  <a:pt x="952500" y="16933"/>
                </a:lnTo>
                <a:lnTo>
                  <a:pt x="0" y="0"/>
                </a:lnTo>
                <a:lnTo>
                  <a:pt x="59267" y="8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0A3545-B6E6-44FF-939B-A5E1F84BFEB6}"/>
              </a:ext>
            </a:extLst>
          </p:cNvPr>
          <p:cNvSpPr/>
          <p:nvPr/>
        </p:nvSpPr>
        <p:spPr>
          <a:xfrm>
            <a:off x="3841750" y="2762250"/>
            <a:ext cx="714375" cy="1597025"/>
          </a:xfrm>
          <a:custGeom>
            <a:avLst/>
            <a:gdLst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15950 w 714375"/>
              <a:gd name="connsiteY3" fmla="*/ 492125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7025">
                <a:moveTo>
                  <a:pt x="0" y="1597025"/>
                </a:moveTo>
                <a:lnTo>
                  <a:pt x="330200" y="0"/>
                </a:lnTo>
                <a:lnTo>
                  <a:pt x="714375" y="3175"/>
                </a:lnTo>
                <a:lnTo>
                  <a:pt x="609600" y="514350"/>
                </a:lnTo>
                <a:cubicBezTo>
                  <a:pt x="250825" y="884767"/>
                  <a:pt x="180975" y="1236133"/>
                  <a:pt x="0" y="1597025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70FB762-EFE4-4878-A0CB-0B46D8503F0D}"/>
              </a:ext>
            </a:extLst>
          </p:cNvPr>
          <p:cNvSpPr/>
          <p:nvPr/>
        </p:nvSpPr>
        <p:spPr>
          <a:xfrm>
            <a:off x="4454526" y="2924174"/>
            <a:ext cx="444500" cy="336550"/>
          </a:xfrm>
          <a:custGeom>
            <a:avLst/>
            <a:gdLst>
              <a:gd name="connsiteX0" fmla="*/ 419100 w 419100"/>
              <a:gd name="connsiteY0" fmla="*/ 0 h 330200"/>
              <a:gd name="connsiteX1" fmla="*/ 73025 w 419100"/>
              <a:gd name="connsiteY1" fmla="*/ 0 h 330200"/>
              <a:gd name="connsiteX2" fmla="*/ 0 w 419100"/>
              <a:gd name="connsiteY2" fmla="*/ 330200 h 330200"/>
              <a:gd name="connsiteX3" fmla="*/ 419100 w 419100"/>
              <a:gd name="connsiteY3" fmla="*/ 0 h 330200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44500 w 444500"/>
              <a:gd name="connsiteY0" fmla="*/ 0 h 336550"/>
              <a:gd name="connsiteX1" fmla="*/ 73025 w 444500"/>
              <a:gd name="connsiteY1" fmla="*/ 6350 h 336550"/>
              <a:gd name="connsiteX2" fmla="*/ 0 w 444500"/>
              <a:gd name="connsiteY2" fmla="*/ 336550 h 336550"/>
              <a:gd name="connsiteX3" fmla="*/ 444500 w 444500"/>
              <a:gd name="connsiteY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336550">
                <a:moveTo>
                  <a:pt x="444500" y="0"/>
                </a:moveTo>
                <a:lnTo>
                  <a:pt x="73025" y="6350"/>
                </a:lnTo>
                <a:lnTo>
                  <a:pt x="0" y="336550"/>
                </a:lnTo>
                <a:cubicBezTo>
                  <a:pt x="114300" y="203200"/>
                  <a:pt x="276225" y="98425"/>
                  <a:pt x="44450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B620BA1-AC51-461C-A99D-D674C1772A1A}"/>
              </a:ext>
            </a:extLst>
          </p:cNvPr>
          <p:cNvSpPr/>
          <p:nvPr/>
        </p:nvSpPr>
        <p:spPr>
          <a:xfrm>
            <a:off x="7720013" y="3154361"/>
            <a:ext cx="627062" cy="1360488"/>
          </a:xfrm>
          <a:custGeom>
            <a:avLst/>
            <a:gdLst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384300"/>
              <a:gd name="connsiteX1" fmla="*/ 419100 w 644525"/>
              <a:gd name="connsiteY1" fmla="*/ 0 h 1384300"/>
              <a:gd name="connsiteX2" fmla="*/ 644525 w 644525"/>
              <a:gd name="connsiteY2" fmla="*/ 1085850 h 1384300"/>
              <a:gd name="connsiteX3" fmla="*/ 542925 w 644525"/>
              <a:gd name="connsiteY3" fmla="*/ 1384300 h 1384300"/>
              <a:gd name="connsiteX4" fmla="*/ 76200 w 644525"/>
              <a:gd name="connsiteY4" fmla="*/ 266700 h 1384300"/>
              <a:gd name="connsiteX5" fmla="*/ 0 w 644525"/>
              <a:gd name="connsiteY5" fmla="*/ 0 h 1384300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12775"/>
              <a:gd name="connsiteY0" fmla="*/ 0 h 1365250"/>
              <a:gd name="connsiteX1" fmla="*/ 387350 w 612775"/>
              <a:gd name="connsiteY1" fmla="*/ 9525 h 1365250"/>
              <a:gd name="connsiteX2" fmla="*/ 612775 w 612775"/>
              <a:gd name="connsiteY2" fmla="*/ 1095375 h 1365250"/>
              <a:gd name="connsiteX3" fmla="*/ 504825 w 612775"/>
              <a:gd name="connsiteY3" fmla="*/ 1365250 h 1365250"/>
              <a:gd name="connsiteX4" fmla="*/ 44450 w 612775"/>
              <a:gd name="connsiteY4" fmla="*/ 276225 h 1365250"/>
              <a:gd name="connsiteX5" fmla="*/ 0 w 612775"/>
              <a:gd name="connsiteY5" fmla="*/ 0 h 1365250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58737 w 627062"/>
              <a:gd name="connsiteY4" fmla="*/ 271463 h 1360488"/>
              <a:gd name="connsiteX5" fmla="*/ 0 w 627062"/>
              <a:gd name="connsiteY5" fmla="*/ 0 h 1360488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36512 w 627062"/>
              <a:gd name="connsiteY4" fmla="*/ 265113 h 1360488"/>
              <a:gd name="connsiteX5" fmla="*/ 0 w 627062"/>
              <a:gd name="connsiteY5" fmla="*/ 0 h 136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062" h="1360488">
                <a:moveTo>
                  <a:pt x="0" y="0"/>
                </a:moveTo>
                <a:lnTo>
                  <a:pt x="401637" y="4763"/>
                </a:lnTo>
                <a:lnTo>
                  <a:pt x="627062" y="1090613"/>
                </a:lnTo>
                <a:lnTo>
                  <a:pt x="519112" y="1360488"/>
                </a:lnTo>
                <a:cubicBezTo>
                  <a:pt x="528637" y="925513"/>
                  <a:pt x="268287" y="544513"/>
                  <a:pt x="36512" y="265113"/>
                </a:cubicBez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8100814-B784-46BA-A759-96E205EFF22F}"/>
              </a:ext>
            </a:extLst>
          </p:cNvPr>
          <p:cNvSpPr/>
          <p:nvPr/>
        </p:nvSpPr>
        <p:spPr>
          <a:xfrm>
            <a:off x="7313612" y="2828925"/>
            <a:ext cx="442913" cy="574675"/>
          </a:xfrm>
          <a:custGeom>
            <a:avLst/>
            <a:gdLst>
              <a:gd name="connsiteX0" fmla="*/ 0 w 428625"/>
              <a:gd name="connsiteY0" fmla="*/ 0 h 574675"/>
              <a:gd name="connsiteX1" fmla="*/ 323850 w 428625"/>
              <a:gd name="connsiteY1" fmla="*/ 0 h 574675"/>
              <a:gd name="connsiteX2" fmla="*/ 428625 w 428625"/>
              <a:gd name="connsiteY2" fmla="*/ 574675 h 574675"/>
              <a:gd name="connsiteX3" fmla="*/ 0 w 428625"/>
              <a:gd name="connsiteY3" fmla="*/ 171450 h 574675"/>
              <a:gd name="connsiteX4" fmla="*/ 0 w 428625"/>
              <a:gd name="connsiteY4" fmla="*/ 0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913" h="574675">
                <a:moveTo>
                  <a:pt x="0" y="3175"/>
                </a:moveTo>
                <a:lnTo>
                  <a:pt x="338138" y="0"/>
                </a:lnTo>
                <a:lnTo>
                  <a:pt x="442913" y="574675"/>
                </a:lnTo>
                <a:cubicBezTo>
                  <a:pt x="311150" y="395817"/>
                  <a:pt x="161926" y="296333"/>
                  <a:pt x="14288" y="171450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3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F5C9E-2DB3-488B-A85F-8C64E685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3" y="-1"/>
            <a:ext cx="6468095" cy="68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Bahnschrift SemiBold SemiConden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Gungyeom</dc:creator>
  <cp:lastModifiedBy>Kim Gungyeom</cp:lastModifiedBy>
  <cp:revision>7</cp:revision>
  <dcterms:created xsi:type="dcterms:W3CDTF">2024-07-05T17:05:47Z</dcterms:created>
  <dcterms:modified xsi:type="dcterms:W3CDTF">2024-07-05T17:52:30Z</dcterms:modified>
</cp:coreProperties>
</file>