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FCB-7536-F96C-2174-8091B7C5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738F-0507-A6EF-FF25-EAAEBBC17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1E0F-1E8A-9AD6-E343-77EDF2C0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E411-7BC6-9EB9-ED03-4FF7D33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A53D-6DDF-FA41-64A8-7C2CB70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34E1-333C-3A0E-E9B3-684675D6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60FF6-6F92-A8BB-4273-353F8628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6527-F020-E900-241D-41C99CC8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78B6-2F9A-FAA2-9F61-B35F5B58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1BB8-A461-02D8-2682-40F9C361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1813C-9C2C-B587-1CBF-A8304C39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8BD1C-F41A-BF7E-CFD6-736739C4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4F6-FBC6-C81A-82ED-2EB6933E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5A9-0F99-6773-F229-AA64554B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E514-4AAF-BF39-4107-790009ED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1EA9-8F04-C121-A251-36979748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FF57-E7CD-4840-41D3-81E98B85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1144-4E2E-E29A-2813-081B905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7D73-FA68-A066-629A-88ABFC04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07FA-809F-33D8-9457-182E3F5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DF1-9C64-D983-23F1-5C3993A2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3539-4FEA-80F4-5EF7-B1EB6578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23B3-3D17-59F6-CDB7-25A3678A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3472-B037-C901-0609-7491A892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5407-A57E-2236-2D33-D4BDAAD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DD85-0034-C5AF-15F7-DC682686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F655-1197-5F88-5DC1-6CEC5371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F33B0-B8D7-161D-D4C1-67B704DC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A399-9271-B7BF-58D1-CC2F8BB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12BE0-CA81-96D0-F537-18A51A47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6184-C067-486B-4C3E-CF671604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1DA-6160-3FE7-45F7-B49CB846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E4C2-C3C2-5EBC-80C3-1360BD56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2B61-0A43-FED2-E5AE-C0D82FB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E6F9-A8E8-838A-3667-F4F108FD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EDFC-20CE-E730-21E7-E6FB7CD6A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6BA5-5B31-38C7-33A5-FC65673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4603B-A29C-47FF-37E4-F8D5704D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B8492-EFF9-559D-0BF3-0B37C89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B16D-9E76-76E1-2B93-EA54819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2AA3-8210-1AE6-239C-40F171A1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E501B-AA12-AF13-AA81-3296017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DE79E-89FC-86A4-D31F-1D6B97B5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D702C-687C-696B-0A4E-957B0CEA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AB7A5-946E-F858-ABB4-93899D4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9930-F4F6-C734-AA67-D8BD8318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8F43-C54A-36E7-F1BC-4A231466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8765-CFE3-8B4D-95D9-729AA177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A05A-3477-69D2-F4AD-3E0FCE76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DD59-D4B7-DA53-AF6C-0EF768C5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0ADE-6F91-D7E4-BD16-3E05F30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D498-1337-AC19-4189-DF177AA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8C33-D1B9-03CC-E931-76F681C9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02438-3A99-A94E-E4EE-CF4F89C0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86E3-6C14-0985-8134-87893C02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F01-1318-3EF6-F881-96A2DFF6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D928-E4F1-1AD7-0C1E-710217D7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EAA7-0AA8-1864-998C-CA7321D0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82A14-0773-F877-5326-54F37E3F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C38F5-F1ED-EE12-1B4E-5C139D80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39B4-C9E0-11AA-D069-2141997D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4F870-7FC3-4387-93B0-922E2171C4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78F1-A809-C455-9E5E-D36C94C35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8EE-B158-736B-DF69-E4F582C70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8D5D4-9505-4B9A-8CFE-BA389DD4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F8D5-2D7F-8939-68AE-3DDFE59A5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E94C6-35FF-714F-EF8C-E5246D09A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D96D-60E1-7DC7-B230-D53D786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FB569-8C92-3F3F-4A6C-4368AFFD840A}"/>
              </a:ext>
            </a:extLst>
          </p:cNvPr>
          <p:cNvSpPr/>
          <p:nvPr/>
        </p:nvSpPr>
        <p:spPr>
          <a:xfrm>
            <a:off x="1190847" y="3030279"/>
            <a:ext cx="3455582" cy="2254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37B1A-A21C-E3BC-34DC-4220963D4602}"/>
              </a:ext>
            </a:extLst>
          </p:cNvPr>
          <p:cNvSpPr/>
          <p:nvPr/>
        </p:nvSpPr>
        <p:spPr>
          <a:xfrm>
            <a:off x="6932427" y="3030279"/>
            <a:ext cx="3455582" cy="2254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240028-65AC-D0C1-E306-5167AEB01DFD}"/>
              </a:ext>
            </a:extLst>
          </p:cNvPr>
          <p:cNvSpPr/>
          <p:nvPr/>
        </p:nvSpPr>
        <p:spPr>
          <a:xfrm>
            <a:off x="3242931" y="3317358"/>
            <a:ext cx="1031358" cy="61668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ECB39-C466-40BE-BC45-9EED4C643221}"/>
              </a:ext>
            </a:extLst>
          </p:cNvPr>
          <p:cNvSpPr txBox="1"/>
          <p:nvPr/>
        </p:nvSpPr>
        <p:spPr>
          <a:xfrm>
            <a:off x="3386472" y="3441036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4B971-310E-82AC-789C-B06AC1BBC3AB}"/>
              </a:ext>
            </a:extLst>
          </p:cNvPr>
          <p:cNvSpPr/>
          <p:nvPr/>
        </p:nvSpPr>
        <p:spPr>
          <a:xfrm>
            <a:off x="5220586" y="3810368"/>
            <a:ext cx="1137683" cy="64858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90E47-F778-90A1-A1F4-2EB659BE2E3F}"/>
              </a:ext>
            </a:extLst>
          </p:cNvPr>
          <p:cNvSpPr txBox="1"/>
          <p:nvPr/>
        </p:nvSpPr>
        <p:spPr>
          <a:xfrm>
            <a:off x="489099" y="2011595"/>
            <a:ext cx="22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CAED3-F850-B82D-814B-9C51A6D4D8EF}"/>
              </a:ext>
            </a:extLst>
          </p:cNvPr>
          <p:cNvSpPr txBox="1"/>
          <p:nvPr/>
        </p:nvSpPr>
        <p:spPr>
          <a:xfrm>
            <a:off x="1190847" y="2660947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UC –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AD673-A440-0BC8-9B1F-1146A51CF409}"/>
              </a:ext>
            </a:extLst>
          </p:cNvPr>
          <p:cNvSpPr txBox="1"/>
          <p:nvPr/>
        </p:nvSpPr>
        <p:spPr>
          <a:xfrm>
            <a:off x="6932427" y="2660947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UC – 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1F908-55A6-DC30-876D-8AF79359D384}"/>
              </a:ext>
            </a:extLst>
          </p:cNvPr>
          <p:cNvSpPr/>
          <p:nvPr/>
        </p:nvSpPr>
        <p:spPr>
          <a:xfrm>
            <a:off x="489099" y="2452696"/>
            <a:ext cx="11142920" cy="35228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1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D96D-60E1-7DC7-B230-D53D786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04427-AFA2-9E22-07A5-81449DE3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3" y="4611688"/>
            <a:ext cx="5186361" cy="18811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228632-D2AF-E0C3-F192-2B177D4D6534}"/>
              </a:ext>
            </a:extLst>
          </p:cNvPr>
          <p:cNvSpPr/>
          <p:nvPr/>
        </p:nvSpPr>
        <p:spPr>
          <a:xfrm>
            <a:off x="9388549" y="4721188"/>
            <a:ext cx="2392325" cy="16621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UC2 </a:t>
            </a:r>
            <a:r>
              <a:rPr lang="en-US" err="1">
                <a:solidFill>
                  <a:schemeClr val="tx1"/>
                </a:solidFill>
              </a:rPr>
              <a:t>ViewModel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8F46A-6C24-EBAC-29BD-60C1A904A99F}"/>
              </a:ext>
            </a:extLst>
          </p:cNvPr>
          <p:cNvGrpSpPr/>
          <p:nvPr/>
        </p:nvGrpSpPr>
        <p:grpSpPr>
          <a:xfrm>
            <a:off x="8240231" y="2193927"/>
            <a:ext cx="2392325" cy="1662185"/>
            <a:chOff x="8240231" y="2193927"/>
            <a:chExt cx="2392325" cy="16621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69297E-60F8-4E6A-0782-2F2056270D16}"/>
                </a:ext>
              </a:extLst>
            </p:cNvPr>
            <p:cNvSpPr/>
            <p:nvPr/>
          </p:nvSpPr>
          <p:spPr>
            <a:xfrm>
              <a:off x="8240231" y="2193927"/>
              <a:ext cx="2392325" cy="16621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UC1 </a:t>
              </a:r>
              <a:r>
                <a:rPr lang="en-US" err="1">
                  <a:solidFill>
                    <a:schemeClr val="tx1"/>
                  </a:solidFill>
                </a:rPr>
                <a:t>ViewModel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8C1D32-71DD-31C7-98E6-93C49366B8C2}"/>
                </a:ext>
              </a:extLst>
            </p:cNvPr>
            <p:cNvSpPr txBox="1"/>
            <p:nvPr/>
          </p:nvSpPr>
          <p:spPr>
            <a:xfrm>
              <a:off x="8500733" y="2694340"/>
              <a:ext cx="15045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US" err="1"/>
                <a:t>LoadButton</a:t>
              </a:r>
              <a:endParaRPr lang="en-US"/>
            </a:p>
            <a:p>
              <a:r>
                <a:rPr lang="en-US"/>
                <a:t>Click Event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18FBD-0A9D-40D1-4094-2616335FE67B}"/>
              </a:ext>
            </a:extLst>
          </p:cNvPr>
          <p:cNvGrpSpPr/>
          <p:nvPr/>
        </p:nvGrpSpPr>
        <p:grpSpPr>
          <a:xfrm>
            <a:off x="2223979" y="2024137"/>
            <a:ext cx="3455582" cy="2254102"/>
            <a:chOff x="3468871" y="1567289"/>
            <a:chExt cx="3455582" cy="22541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A60D2A-DF2B-5DEE-8D4D-E61F7E74EF04}"/>
                </a:ext>
              </a:extLst>
            </p:cNvPr>
            <p:cNvSpPr/>
            <p:nvPr/>
          </p:nvSpPr>
          <p:spPr>
            <a:xfrm>
              <a:off x="3468871" y="1567289"/>
              <a:ext cx="3455582" cy="2254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AppViewModel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46A698-8B77-82C9-39E3-0709214BDEB7}"/>
                </a:ext>
              </a:extLst>
            </p:cNvPr>
            <p:cNvSpPr txBox="1"/>
            <p:nvPr/>
          </p:nvSpPr>
          <p:spPr>
            <a:xfrm>
              <a:off x="4082904" y="2003761"/>
              <a:ext cx="154171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LoadButton</a:t>
              </a:r>
              <a:endParaRPr lang="en-US"/>
            </a:p>
            <a:p>
              <a:r>
                <a:rPr lang="en-US"/>
                <a:t>Listener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91DAF7-9992-7D58-E46C-9478E1561E2F}"/>
                </a:ext>
              </a:extLst>
            </p:cNvPr>
            <p:cNvSpPr txBox="1"/>
            <p:nvPr/>
          </p:nvSpPr>
          <p:spPr>
            <a:xfrm>
              <a:off x="4066955" y="2828022"/>
              <a:ext cx="154171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SwitchView</a:t>
              </a:r>
              <a:endParaRPr lang="en-US"/>
            </a:p>
            <a:p>
              <a:r>
                <a:rPr lang="en-US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6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Santiago</dc:creator>
  <cp:lastModifiedBy>Rodney Santiago</cp:lastModifiedBy>
  <cp:revision>1</cp:revision>
  <dcterms:created xsi:type="dcterms:W3CDTF">2024-04-26T06:17:42Z</dcterms:created>
  <dcterms:modified xsi:type="dcterms:W3CDTF">2024-04-26T06:48:10Z</dcterms:modified>
</cp:coreProperties>
</file>