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DB4C-DBBC-4D7E-A247-BF0679625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BFD1-C6ED-455F-BBF8-0F31E23A0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95D57-8B59-46F3-AED1-EA076D02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B46F-B603-4BFE-8424-4EA54472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454F-0846-45DC-964C-E018B7FA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B488-A847-4D7C-B5CA-A1E847F4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0A537-7FEB-411E-AFB6-1CD67B287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405-1EFA-4A40-A33A-FED8C02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45F3-F808-48EB-BB6B-E0041D84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5C19A-F9DA-49DE-AD35-5A8CFBA2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C5EF8-7FB9-443D-97C8-35B5C318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7DFCF-0CA0-42E2-950F-BE0DB760A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BF33-0AFC-4860-A8A4-26C95C5D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CB98-F2BA-4F3A-8CF9-741D623C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1D24-BC3D-4B21-B0DD-35BE1EF0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9A2E-F716-42C1-8B50-3C830CDA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B605-A93A-4053-9ADE-EE82452E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6938-06C8-458C-B3A0-005CB999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29C4-D59D-4D70-AFD5-5895508B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8A42-45CB-4EF1-A009-E1051177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9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172C-D43E-4524-A4BA-4C6FA32A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FB03-C2F0-4C68-9731-63A802938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E20-B2A4-44A7-9E30-15C5D502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2F85-9105-483C-83BC-0F609B4A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98491-99E0-4EA2-A587-A4619BE4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5031-87D7-4132-AFCD-54F1A3F2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08C0-B3B5-418B-95F3-E5AAE40E4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90168-B3BE-499B-ABA0-290888925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510F2-2E0F-4C60-BA91-68AA8F7F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96D0A-B010-4C74-86E6-09A2222C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2BD6-0B70-4278-80DA-BF0A0E45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12F-2A28-4D72-9431-E73F4826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AEC46-4121-4E78-A917-0CEA2F16A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3AD2B-9315-41DD-827C-42C19E3BD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F85B3-A0BA-49C1-9526-F67642932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462B1-059E-40A3-AFB9-360386485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EC694-792E-4C81-9268-F63813F1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639FA-A08E-454A-8F3D-6E89BFDB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570EA-6A9F-4F6A-B889-CE461BEB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1DE0-CAF1-4142-B181-8146705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18846-411C-403F-A016-C61C5F6C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20A46-2520-4DE5-BF19-0AA4A0CB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93CB-C042-489D-8851-F2200E9C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50F-20AE-4315-B5F2-72A30BC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B998-E943-4305-8A7D-974C45AB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B842F-7B72-47B3-ACDB-8741AE08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6393-A8DC-4BC2-A687-8B2886CC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0BE7-2B6B-4D62-BD35-0F8F5AE1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6F13-8B8A-4E08-9BA9-C384A664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C08DD-5627-4C81-BA80-32D286CA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199AE-1380-46EE-909A-7FA12F7C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D191E-5E8B-4EA4-B68F-5B7810ED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7875-A73C-4899-BACD-A6850D0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FEA22-4783-44A2-AC17-56914EA40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A0E2-521F-4FC7-BC89-725FBDB1F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E5013-347F-4925-95E3-6880830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634D-D18D-48C2-AFF7-534E2B0E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A780-BD1F-409C-8E3D-3544CC7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E623B-F84D-40CE-B8A5-6BCFC134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16EA-E0B0-49D5-A791-1618B2FB8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4ED9-1499-4E9C-8069-9CE02BDA4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BE62-7CE8-403F-BD6A-17B38FC63BBE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EFD-A538-4944-A7ED-620E4E800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CD82-6061-475D-9FF8-B13F4F68E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1804-9880-4B68-BD45-82EBEA2E4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177B-AD51-450A-8234-5D35B2DC6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4280-D5B3-42B2-BB25-E5D825936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A721-866C-46AC-BA47-0398A592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3DAC-9C1D-4862-B19D-401EC210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Web (ASP.NET, React, Angular)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Desktop (WinForms, WPF)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64992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AB5B-57E3-41EB-9D3C-DDBF2BA0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3E21F-48D9-413F-8675-BC0F62C9B9D1}"/>
              </a:ext>
            </a:extLst>
          </p:cNvPr>
          <p:cNvSpPr/>
          <p:nvPr/>
        </p:nvSpPr>
        <p:spPr>
          <a:xfrm>
            <a:off x="4254931" y="1690688"/>
            <a:ext cx="1320800" cy="647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85AD-06CF-4B7B-A49D-C89B20B19084}"/>
              </a:ext>
            </a:extLst>
          </p:cNvPr>
          <p:cNvSpPr/>
          <p:nvPr/>
        </p:nvSpPr>
        <p:spPr>
          <a:xfrm>
            <a:off x="4267631" y="2764632"/>
            <a:ext cx="1320800" cy="647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Business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019B8-F94D-4297-9A92-161B98A84732}"/>
              </a:ext>
            </a:extLst>
          </p:cNvPr>
          <p:cNvSpPr/>
          <p:nvPr/>
        </p:nvSpPr>
        <p:spPr>
          <a:xfrm>
            <a:off x="4254931" y="3807620"/>
            <a:ext cx="1320800" cy="6477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D8786E4-274D-4943-B8CC-E6C53CFA4A3D}"/>
              </a:ext>
            </a:extLst>
          </p:cNvPr>
          <p:cNvSpPr/>
          <p:nvPr/>
        </p:nvSpPr>
        <p:spPr>
          <a:xfrm>
            <a:off x="4343831" y="4859514"/>
            <a:ext cx="1143000" cy="1047750"/>
          </a:xfrm>
          <a:prstGeom prst="can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785F6-8061-4373-B74F-859507054085}"/>
              </a:ext>
            </a:extLst>
          </p:cNvPr>
          <p:cNvSpPr/>
          <p:nvPr/>
        </p:nvSpPr>
        <p:spPr>
          <a:xfrm>
            <a:off x="5385231" y="2638426"/>
            <a:ext cx="710769" cy="42778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F652A-E3FB-44A0-A722-B8F7722428E0}"/>
              </a:ext>
            </a:extLst>
          </p:cNvPr>
          <p:cNvCxnSpPr/>
          <p:nvPr/>
        </p:nvCxnSpPr>
        <p:spPr>
          <a:xfrm>
            <a:off x="2498026" y="2561365"/>
            <a:ext cx="63119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3EE024-EA50-49FC-974A-944A1CEE04E5}"/>
              </a:ext>
            </a:extLst>
          </p:cNvPr>
          <p:cNvCxnSpPr/>
          <p:nvPr/>
        </p:nvCxnSpPr>
        <p:spPr>
          <a:xfrm>
            <a:off x="2432481" y="3661745"/>
            <a:ext cx="63119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18BE1A-748F-45ED-ADD9-0221CFA3D2B3}"/>
              </a:ext>
            </a:extLst>
          </p:cNvPr>
          <p:cNvCxnSpPr/>
          <p:nvPr/>
        </p:nvCxnSpPr>
        <p:spPr>
          <a:xfrm>
            <a:off x="2432481" y="4669135"/>
            <a:ext cx="63119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929BBD4-E0C5-401F-8239-AC5A67822C04}"/>
              </a:ext>
            </a:extLst>
          </p:cNvPr>
          <p:cNvSpPr/>
          <p:nvPr/>
        </p:nvSpPr>
        <p:spPr>
          <a:xfrm>
            <a:off x="9478851" y="365125"/>
            <a:ext cx="2255948" cy="2399497"/>
          </a:xfrm>
          <a:prstGeom prst="wedgeRectCallout">
            <a:avLst>
              <a:gd name="adj1" fmla="val 43345"/>
              <a:gd name="adj2" fmla="val 7558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Logical Layer/Tier: </a:t>
            </a:r>
            <a:r>
              <a:rPr lang="en-US" dirty="0">
                <a:solidFill>
                  <a:srgbClr val="FF0000"/>
                </a:solidFill>
              </a:rPr>
              <a:t>These can be all on one machine (file)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Physical Layer/Tier: </a:t>
            </a:r>
            <a:r>
              <a:rPr lang="en-US" dirty="0">
                <a:solidFill>
                  <a:srgbClr val="FF0000"/>
                </a:solidFill>
              </a:rPr>
              <a:t>Or these can be on separate machines</a:t>
            </a:r>
          </a:p>
        </p:txBody>
      </p:sp>
    </p:spTree>
    <p:extLst>
      <p:ext uri="{BB962C8B-B14F-4D97-AF65-F5344CB8AC3E}">
        <p14:creationId xmlns:p14="http://schemas.microsoft.com/office/powerpoint/2010/main" val="50729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Application Types</vt:lpstr>
      <vt:lpstr>Enterprise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Santiago</dc:creator>
  <cp:lastModifiedBy>Rodney Santiago</cp:lastModifiedBy>
  <cp:revision>2</cp:revision>
  <dcterms:created xsi:type="dcterms:W3CDTF">2022-01-31T19:32:28Z</dcterms:created>
  <dcterms:modified xsi:type="dcterms:W3CDTF">2022-02-01T19:37:53Z</dcterms:modified>
</cp:coreProperties>
</file>