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59" r:id="rId7"/>
    <p:sldId id="266" r:id="rId8"/>
    <p:sldId id="267" r:id="rId9"/>
    <p:sldId id="258" r:id="rId10"/>
    <p:sldId id="262" r:id="rId11"/>
    <p:sldId id="269" r:id="rId12"/>
    <p:sldId id="268" r:id="rId13"/>
    <p:sldId id="263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2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1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3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5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2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19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65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0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4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Vision Based Indoor Environment Ontology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Rodney</a:t>
            </a:r>
          </a:p>
        </p:txBody>
      </p:sp>
    </p:spTree>
    <p:extLst>
      <p:ext uri="{BB962C8B-B14F-4D97-AF65-F5344CB8AC3E}">
        <p14:creationId xmlns:p14="http://schemas.microsoft.com/office/powerpoint/2010/main" val="256375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Proposed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0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detectFeature (Detect – Feature)</a:t>
            </a:r>
          </a:p>
          <a:p>
            <a:pPr lvl="1"/>
            <a:r>
              <a:rPr lang="pt-BR" dirty="0"/>
              <a:t>detectColor</a:t>
            </a:r>
          </a:p>
          <a:p>
            <a:pPr lvl="1"/>
            <a:r>
              <a:rPr lang="pt-BR" dirty="0"/>
              <a:t>detectShapes</a:t>
            </a:r>
          </a:p>
          <a:p>
            <a:r>
              <a:rPr lang="pt-BR" dirty="0"/>
              <a:t>hasFeature (Object – Feature)</a:t>
            </a:r>
          </a:p>
          <a:p>
            <a:pPr lvl="1"/>
            <a:r>
              <a:rPr lang="pt-BR" dirty="0"/>
              <a:t>hasColor</a:t>
            </a:r>
          </a:p>
          <a:p>
            <a:pPr lvl="1"/>
            <a:r>
              <a:rPr lang="pt-BR" dirty="0"/>
              <a:t>hasShape</a:t>
            </a:r>
          </a:p>
          <a:p>
            <a:r>
              <a:rPr lang="pt-BR" dirty="0"/>
              <a:t>reconigzes (Recognition – Object)</a:t>
            </a:r>
          </a:p>
        </p:txBody>
      </p:sp>
    </p:spTree>
    <p:extLst>
      <p:ext uri="{BB962C8B-B14F-4D97-AF65-F5344CB8AC3E}">
        <p14:creationId xmlns:p14="http://schemas.microsoft.com/office/powerpoint/2010/main" val="245948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Individuals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Algoritmos conhecidos / utilizados nos trabalhos relacionados</a:t>
            </a:r>
          </a:p>
          <a:p>
            <a:pPr lvl="1"/>
            <a:r>
              <a:rPr lang="pt-BR" dirty="0"/>
              <a:t>Canny Edge Detection</a:t>
            </a:r>
          </a:p>
          <a:p>
            <a:pPr lvl="1"/>
            <a:r>
              <a:rPr lang="pt-BR" dirty="0"/>
              <a:t>Bag of Visual Words</a:t>
            </a:r>
          </a:p>
          <a:p>
            <a:pPr lvl="1"/>
            <a:r>
              <a:rPr lang="pt-BR" dirty="0"/>
              <a:t>Speed up robust features</a:t>
            </a:r>
          </a:p>
          <a:p>
            <a:r>
              <a:rPr lang="pt-BR" dirty="0"/>
              <a:t>Tipos de características distintas</a:t>
            </a:r>
          </a:p>
          <a:p>
            <a:pPr lvl="1"/>
            <a:r>
              <a:rPr lang="pt-BR" dirty="0"/>
              <a:t>Bordas</a:t>
            </a:r>
          </a:p>
          <a:p>
            <a:pPr lvl="1"/>
            <a:r>
              <a:rPr lang="pt-BR" dirty="0"/>
              <a:t>Uma única cor, várias cores, texturas</a:t>
            </a:r>
          </a:p>
          <a:p>
            <a:pPr lvl="1"/>
            <a:r>
              <a:rPr lang="pt-BR" dirty="0"/>
              <a:t>Formatos, oval, triangular, retangular, etc</a:t>
            </a:r>
          </a:p>
          <a:p>
            <a:r>
              <a:rPr lang="pt-BR" dirty="0"/>
              <a:t>Objetos</a:t>
            </a:r>
          </a:p>
          <a:p>
            <a:pPr lvl="1"/>
            <a:r>
              <a:rPr lang="pt-BR" dirty="0"/>
              <a:t>Placas de direção, ou nomes de sala</a:t>
            </a:r>
          </a:p>
          <a:p>
            <a:pPr lvl="1"/>
            <a:r>
              <a:rPr lang="pt-BR" dirty="0"/>
              <a:t>Portas, entre outros</a:t>
            </a:r>
          </a:p>
        </p:txBody>
      </p:sp>
    </p:spTree>
    <p:extLst>
      <p:ext uri="{BB962C8B-B14F-4D97-AF65-F5344CB8AC3E}">
        <p14:creationId xmlns:p14="http://schemas.microsoft.com/office/powerpoint/2010/main" val="302159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Overview of computer vision practices for obstacle and landmark detection and recognition</a:t>
            </a:r>
          </a:p>
          <a:p>
            <a:r>
              <a:rPr lang="pt-BR" dirty="0"/>
              <a:t>Different solutions for the same problems encountered, and different results</a:t>
            </a:r>
          </a:p>
          <a:p>
            <a:r>
              <a:rPr lang="pt-BR" dirty="0"/>
              <a:t>Computer vision tasks are often hard because of different solutions to the same problem which might seem a little confusing</a:t>
            </a:r>
          </a:p>
        </p:txBody>
      </p:sp>
    </p:spTree>
    <p:extLst>
      <p:ext uri="{BB962C8B-B14F-4D97-AF65-F5344CB8AC3E}">
        <p14:creationId xmlns:p14="http://schemas.microsoft.com/office/powerpoint/2010/main" val="66654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Romero Et Al 2011</a:t>
            </a:r>
          </a:p>
          <a:p>
            <a:r>
              <a:rPr lang="en-US" dirty="0" err="1"/>
              <a:t>Sriharee</a:t>
            </a:r>
            <a:r>
              <a:rPr lang="en-US" dirty="0"/>
              <a:t> 2015</a:t>
            </a:r>
          </a:p>
          <a:p>
            <a:r>
              <a:rPr lang="pt-BR" dirty="0"/>
              <a:t>Serrão Et Al 2012</a:t>
            </a:r>
          </a:p>
          <a:p>
            <a:r>
              <a:rPr lang="pt-BR" dirty="0"/>
              <a:t>Costa Et Al 2012</a:t>
            </a:r>
          </a:p>
          <a:p>
            <a:r>
              <a:rPr lang="pt-BR" dirty="0"/>
              <a:t>Tapu Et Al 2013</a:t>
            </a:r>
          </a:p>
          <a:p>
            <a:r>
              <a:rPr lang="pt-BR" dirty="0"/>
              <a:t>Jose Et Al 2011</a:t>
            </a:r>
          </a:p>
          <a:p>
            <a:r>
              <a:rPr lang="pt-BR" dirty="0"/>
              <a:t>Asad Et Al 2012</a:t>
            </a:r>
          </a:p>
          <a:p>
            <a:r>
              <a:rPr lang="pt-BR" dirty="0"/>
              <a:t> Moreno Et Al 2012</a:t>
            </a:r>
          </a:p>
        </p:txBody>
      </p:sp>
    </p:spTree>
    <p:extLst>
      <p:ext uri="{BB962C8B-B14F-4D97-AF65-F5344CB8AC3E}">
        <p14:creationId xmlns:p14="http://schemas.microsoft.com/office/powerpoint/2010/main" val="21992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Research Domain / Problem</a:t>
            </a:r>
          </a:p>
          <a:p>
            <a:r>
              <a:rPr lang="pt-BR" dirty="0"/>
              <a:t>Related Work</a:t>
            </a:r>
          </a:p>
          <a:p>
            <a:pPr lvl="1"/>
            <a:r>
              <a:rPr lang="pt-BR" dirty="0"/>
              <a:t>Computer Vision</a:t>
            </a:r>
          </a:p>
          <a:p>
            <a:pPr lvl="1"/>
            <a:r>
              <a:rPr lang="pt-BR" dirty="0"/>
              <a:t>Ontologies</a:t>
            </a:r>
          </a:p>
          <a:p>
            <a:r>
              <a:rPr lang="pt-BR" dirty="0"/>
              <a:t>Proposed Ontology</a:t>
            </a:r>
          </a:p>
          <a:p>
            <a:r>
              <a:rPr lang="pt-B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63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Research Domain /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Using Computer Vision to build assistive indoor navigation tecnologies</a:t>
            </a:r>
          </a:p>
          <a:p>
            <a:r>
              <a:rPr lang="pt-BR" dirty="0"/>
              <a:t>Too many variables, and ways to achieve similar results</a:t>
            </a:r>
          </a:p>
          <a:p>
            <a:r>
              <a:rPr lang="pt-BR" dirty="0"/>
              <a:t>Combine algorithms to achieve obstacle detection and landmark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64221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Indoor Navigation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 classify the indoor navigation problem as: navigation, and obstacle detection;</a:t>
            </a:r>
          </a:p>
          <a:p>
            <a:r>
              <a:rPr lang="pt-BR" dirty="0"/>
              <a:t>Serrão2012 proposed the navigation based on obstacle detection and landmark detection, the landmarks are mateched to any room prior to a Geographical Information System;</a:t>
            </a:r>
          </a:p>
          <a:p>
            <a:r>
              <a:rPr lang="pt-BR" dirty="0"/>
              <a:t>Also Costa2012, Tapu2013 proposed obstacle detection solutions for indoor navigation;</a:t>
            </a:r>
          </a:p>
          <a:p>
            <a:r>
              <a:rPr lang="pt-BR" dirty="0"/>
              <a:t>Jose2011, Asad2012, and Moreno2012 proposed a navigation based on the pathways and corridors.</a:t>
            </a:r>
          </a:p>
        </p:txBody>
      </p:sp>
    </p:spTree>
    <p:extLst>
      <p:ext uri="{BB962C8B-B14F-4D97-AF65-F5344CB8AC3E}">
        <p14:creationId xmlns:p14="http://schemas.microsoft.com/office/powerpoint/2010/main" val="276672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Computer Vision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97" y="1493003"/>
            <a:ext cx="6386511" cy="2434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09" y="4062748"/>
            <a:ext cx="4856284" cy="2563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77" y="4062748"/>
            <a:ext cx="3505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4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Ontologies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Romero Et Al 2011 proposed a computer vision framework that relies on an ontology based scene representation model for tracking objects in video</a:t>
            </a:r>
          </a:p>
          <a:p>
            <a:r>
              <a:rPr lang="en-US" dirty="0" err="1"/>
              <a:t>Sriharee</a:t>
            </a:r>
            <a:r>
              <a:rPr lang="en-US" dirty="0"/>
              <a:t> 2015 proposed a method for capturing and creating symbolic information of spatial objects for indoor navigation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34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Sriharee</a:t>
            </a:r>
            <a:r>
              <a:rPr lang="en-US" dirty="0"/>
              <a:t> 2015 – Spatial Information Ontology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38" y="1825625"/>
            <a:ext cx="9116923" cy="46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Romero Et Al 2011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084" cy="4351338"/>
          </a:xfrm>
        </p:spPr>
        <p:txBody>
          <a:bodyPr/>
          <a:lstStyle/>
          <a:p>
            <a:r>
              <a:rPr lang="pt-BR" dirty="0"/>
              <a:t>Several Ontologies for tracking the objects in the videos;</a:t>
            </a:r>
          </a:p>
          <a:p>
            <a:r>
              <a:rPr lang="pt-BR" dirty="0"/>
              <a:t>Generally object knowledge is represented by TREN and SCOB ontologies;</a:t>
            </a:r>
          </a:p>
          <a:p>
            <a:r>
              <a:rPr lang="pt-BR" dirty="0"/>
              <a:t>Algo object representation there’s a specific domain ontology called SURV which is a specialization of the SCOB ontology</a:t>
            </a:r>
          </a:p>
          <a:p>
            <a:r>
              <a:rPr lang="pt-BR" dirty="0"/>
              <a:t>It defines a Mirror class which is specialized from StaticObject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284" y="114301"/>
            <a:ext cx="441976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80" y="3165231"/>
            <a:ext cx="7387554" cy="361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3546" y="184320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Object Representation as Features</a:t>
            </a:r>
          </a:p>
          <a:p>
            <a:pPr lvl="1"/>
            <a:r>
              <a:rPr lang="pt-BR" dirty="0"/>
              <a:t>Colors</a:t>
            </a:r>
          </a:p>
          <a:p>
            <a:pPr lvl="1"/>
            <a:r>
              <a:rPr lang="pt-BR" dirty="0"/>
              <a:t>Shapes</a:t>
            </a:r>
          </a:p>
          <a:p>
            <a:pPr lvl="1"/>
            <a:r>
              <a:rPr lang="pt-BR" dirty="0"/>
              <a:t>Edges</a:t>
            </a:r>
          </a:p>
          <a:p>
            <a:r>
              <a:rPr lang="pt-BR" dirty="0"/>
              <a:t>Object Hierarchy:</a:t>
            </a:r>
          </a:p>
          <a:p>
            <a:pPr lvl="1"/>
            <a:r>
              <a:rPr lang="pt-BR" dirty="0"/>
              <a:t>Landmarks</a:t>
            </a:r>
          </a:p>
          <a:p>
            <a:pPr lvl="1"/>
            <a:r>
              <a:rPr lang="pt-BR" dirty="0"/>
              <a:t>Obstacles</a:t>
            </a:r>
          </a:p>
          <a:p>
            <a:r>
              <a:rPr lang="pt-BR" dirty="0"/>
              <a:t>Computer Vision Algorithms</a:t>
            </a:r>
          </a:p>
          <a:p>
            <a:pPr lvl="1"/>
            <a:r>
              <a:rPr lang="pt-BR" dirty="0"/>
              <a:t>Extraction</a:t>
            </a:r>
          </a:p>
          <a:p>
            <a:pPr lvl="1"/>
            <a:r>
              <a:rPr lang="pt-BR" dirty="0"/>
              <a:t>Detection</a:t>
            </a:r>
          </a:p>
          <a:p>
            <a:pPr lvl="1"/>
            <a:r>
              <a:rPr lang="pt-BR" dirty="0"/>
              <a:t>Recognition</a:t>
            </a:r>
          </a:p>
        </p:txBody>
      </p:sp>
    </p:spTree>
    <p:extLst>
      <p:ext uri="{BB962C8B-B14F-4D97-AF65-F5344CB8AC3E}">
        <p14:creationId xmlns:p14="http://schemas.microsoft.com/office/powerpoint/2010/main" val="394025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404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Vision Based Indoor Environment Ontology</vt:lpstr>
      <vt:lpstr>Summary</vt:lpstr>
      <vt:lpstr>Research Domain / Problem</vt:lpstr>
      <vt:lpstr>Indoor Navigation Related Work</vt:lpstr>
      <vt:lpstr>Computer Vision - Examples</vt:lpstr>
      <vt:lpstr>Ontologies Related Work</vt:lpstr>
      <vt:lpstr>Sriharee 2015 – Spatial Information Ontology</vt:lpstr>
      <vt:lpstr>Romero Et Al 2011</vt:lpstr>
      <vt:lpstr>Overview</vt:lpstr>
      <vt:lpstr>Proposed Ontology</vt:lpstr>
      <vt:lpstr>Object Properties</vt:lpstr>
      <vt:lpstr>Individuals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Based Indoor Environment Ontology</dc:title>
  <dc:creator>Rodney</dc:creator>
  <cp:lastModifiedBy>Rodney</cp:lastModifiedBy>
  <cp:revision>28</cp:revision>
  <dcterms:created xsi:type="dcterms:W3CDTF">2016-06-27T19:48:59Z</dcterms:created>
  <dcterms:modified xsi:type="dcterms:W3CDTF">2016-06-28T22:42:35Z</dcterms:modified>
</cp:coreProperties>
</file>