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7C00-A89B-41A2-956D-1EAEE375A2C7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Vision Based Indoor Environment Ontology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Rodney</a:t>
            </a:r>
          </a:p>
        </p:txBody>
      </p:sp>
    </p:spTree>
    <p:extLst>
      <p:ext uri="{BB962C8B-B14F-4D97-AF65-F5344CB8AC3E}">
        <p14:creationId xmlns:p14="http://schemas.microsoft.com/office/powerpoint/2010/main" val="256375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  <a:p>
            <a:r>
              <a:rPr lang="pt-BR" dirty="0"/>
              <a:t>Ontologies as Related Work</a:t>
            </a:r>
          </a:p>
          <a:p>
            <a:r>
              <a:rPr lang="pt-BR" dirty="0"/>
              <a:t>Indoor Navigation Related Work</a:t>
            </a:r>
          </a:p>
          <a:p>
            <a:r>
              <a:rPr lang="pt-BR" dirty="0"/>
              <a:t>Proposed Ontology</a:t>
            </a:r>
          </a:p>
          <a:p>
            <a:r>
              <a:rPr lang="pt-B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3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69" y="2901890"/>
            <a:ext cx="7926265" cy="3874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546" y="1843209"/>
            <a:ext cx="10515600" cy="4351338"/>
          </a:xfrm>
        </p:spPr>
        <p:txBody>
          <a:bodyPr/>
          <a:lstStyle/>
          <a:p>
            <a:r>
              <a:rPr lang="pt-BR" dirty="0"/>
              <a:t>Object Representation as Features</a:t>
            </a:r>
          </a:p>
          <a:p>
            <a:r>
              <a:rPr lang="pt-BR" dirty="0"/>
              <a:t>Object Hierarchy:</a:t>
            </a:r>
          </a:p>
          <a:p>
            <a:pPr lvl="1"/>
            <a:r>
              <a:rPr lang="pt-BR" dirty="0"/>
              <a:t>Landmarks</a:t>
            </a:r>
          </a:p>
          <a:p>
            <a:pPr lvl="1"/>
            <a:r>
              <a:rPr lang="pt-BR" dirty="0"/>
              <a:t>Obstacles</a:t>
            </a:r>
          </a:p>
          <a:p>
            <a:r>
              <a:rPr lang="pt-BR" dirty="0"/>
              <a:t>Computer Vision Algorithms</a:t>
            </a:r>
          </a:p>
          <a:p>
            <a:pPr lvl="1"/>
            <a:r>
              <a:rPr lang="pt-BR" dirty="0"/>
              <a:t>Extraction</a:t>
            </a:r>
          </a:p>
          <a:p>
            <a:pPr lvl="1"/>
            <a:r>
              <a:rPr lang="pt-BR" dirty="0"/>
              <a:t>Detection</a:t>
            </a:r>
          </a:p>
          <a:p>
            <a:pPr lvl="1"/>
            <a:r>
              <a:rPr lang="pt-BR" dirty="0"/>
              <a:t>Recognition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5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Ontologies as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Indoor Navigation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 classify the indoor navigation problem as: navigation, and obstacle detection;</a:t>
            </a:r>
          </a:p>
          <a:p>
            <a:r>
              <a:rPr lang="pt-BR" dirty="0"/>
              <a:t>Serrão2012 proposed the navigation based on obstacle detection and landmark detection, the landmarks are mateched to any room prior to a Geographical Information System;</a:t>
            </a:r>
          </a:p>
          <a:p>
            <a:r>
              <a:rPr lang="pt-BR" dirty="0"/>
              <a:t>Also Costa2012, Tapu2013 proposed obstacle detection solutions for indoor navigation;</a:t>
            </a:r>
          </a:p>
          <a:p>
            <a:r>
              <a:rPr lang="pt-BR" dirty="0"/>
              <a:t>Jose2011, Asad2012, and Moreno2012 proposed a navigation based on the pathways and corridors.</a:t>
            </a:r>
          </a:p>
        </p:txBody>
      </p:sp>
    </p:spTree>
    <p:extLst>
      <p:ext uri="{BB962C8B-B14F-4D97-AF65-F5344CB8AC3E}">
        <p14:creationId xmlns:p14="http://schemas.microsoft.com/office/powerpoint/2010/main" val="27667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Computer Vision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97" y="1493003"/>
            <a:ext cx="6386511" cy="243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9" y="4062748"/>
            <a:ext cx="4856284" cy="256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7" y="4062748"/>
            <a:ext cx="3505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Proposed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0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4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20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Vision Based Indoor Environment Ontology</vt:lpstr>
      <vt:lpstr>Summary</vt:lpstr>
      <vt:lpstr>Overview</vt:lpstr>
      <vt:lpstr>Ontologies as Related Work</vt:lpstr>
      <vt:lpstr>Indoor Navigation Related Work</vt:lpstr>
      <vt:lpstr>Computer Vision - Examples</vt:lpstr>
      <vt:lpstr>Proposed Ontology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Based Indoor Environment Ontology</dc:title>
  <dc:creator>Rodney</dc:creator>
  <cp:lastModifiedBy>Rodney</cp:lastModifiedBy>
  <cp:revision>7</cp:revision>
  <dcterms:created xsi:type="dcterms:W3CDTF">2016-06-27T19:48:59Z</dcterms:created>
  <dcterms:modified xsi:type="dcterms:W3CDTF">2016-06-27T20:18:13Z</dcterms:modified>
</cp:coreProperties>
</file>