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17" r:id="rId6"/>
    <p:sldId id="270" r:id="rId7"/>
    <p:sldId id="392" r:id="rId8"/>
    <p:sldId id="393" r:id="rId9"/>
    <p:sldId id="321" r:id="rId10"/>
    <p:sldId id="3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82E08-00C7-464C-8394-3902D30A5862}" v="1" dt="2022-10-09T14:16:37.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0" d="100"/>
          <a:sy n="110" d="100"/>
        </p:scale>
        <p:origin x="492" y="108"/>
      </p:cViewPr>
      <p:guideLst>
        <p:guide pos="3840"/>
        <p:guide orient="horz" pos="2160"/>
      </p:guideLst>
    </p:cSldViewPr>
  </p:slideViewPr>
  <p:outlineViewPr>
    <p:cViewPr>
      <p:scale>
        <a:sx n="33" d="100"/>
        <a:sy n="33" d="100"/>
      </p:scale>
      <p:origin x="0" y="-2709"/>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27116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14935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Project Wildfire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CSPB 4502 – Group 3</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Team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dirty="0"/>
              <a:t>Natalie Dreher</a:t>
            </a:r>
          </a:p>
          <a:p>
            <a:pPr marL="342900" indent="-342900">
              <a:lnSpc>
                <a:spcPct val="100000"/>
              </a:lnSpc>
              <a:buFont typeface="Arial" panose="020B0604020202020204" pitchFamily="34" charset="0"/>
              <a:buChar char="•"/>
            </a:pPr>
            <a:r>
              <a:rPr lang="en-US" kern="1200" dirty="0">
                <a:latin typeface="+mn-lt"/>
                <a:ea typeface="+mn-ea"/>
                <a:cs typeface="+mn-cs"/>
              </a:rPr>
              <a:t>Ronald Durham</a:t>
            </a:r>
          </a:p>
          <a:p>
            <a:pPr marL="342900" indent="-342900">
              <a:lnSpc>
                <a:spcPct val="100000"/>
              </a:lnSpc>
              <a:buFont typeface="Arial" panose="020B0604020202020204" pitchFamily="34" charset="0"/>
              <a:buChar char="•"/>
            </a:pPr>
            <a:r>
              <a:rPr lang="en-US" dirty="0"/>
              <a:t>Grant Fairbairn</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Project Description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34206"/>
            <a:ext cx="9795641" cy="3515555"/>
          </a:xfrm>
        </p:spPr>
        <p:txBody>
          <a:bodyPr/>
          <a:lstStyle/>
          <a:p>
            <a:r>
              <a:rPr lang="en-US" dirty="0"/>
              <a:t>We are utilizing the data set “1.88 Million US Wildfires” for wildfires occurring in the United States between 1992 and 2015.</a:t>
            </a:r>
          </a:p>
          <a:p>
            <a:r>
              <a:rPr lang="en-US" dirty="0"/>
              <a:t>The dataset includes attributes relating to discovery date, containment date, fire size, and geographic location.</a:t>
            </a:r>
          </a:p>
          <a:p>
            <a:r>
              <a:rPr lang="en-US" dirty="0"/>
              <a:t>This raises interesting questions about whether certain areas are more or less likely to experience wildfires and whether certain regions are more effective in fighting existing fires.  We can also explore whether wildfires have increased or decreased in number and severity over time.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Prior Work</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34206"/>
            <a:ext cx="9795641" cy="4274411"/>
          </a:xfrm>
        </p:spPr>
        <p:txBody>
          <a:bodyPr/>
          <a:lstStyle/>
          <a:p>
            <a:r>
              <a:rPr lang="en-US" dirty="0"/>
              <a:t>The dataset has been downloaded over 20,000 times.</a:t>
            </a:r>
          </a:p>
          <a:p>
            <a:r>
              <a:rPr lang="en-US" dirty="0"/>
              <a:t>Others have attempted to answer the three “inspiration questions” listed on Kaggle.com:</a:t>
            </a:r>
          </a:p>
          <a:p>
            <a:pPr lvl="1"/>
            <a:r>
              <a:rPr lang="en-US" sz="2000" dirty="0"/>
              <a:t>Have wildfires become more or less frequent over time?</a:t>
            </a:r>
          </a:p>
          <a:p>
            <a:pPr lvl="1"/>
            <a:r>
              <a:rPr lang="en-US" sz="2000" dirty="0"/>
              <a:t>What counties are the most and least fire-prone?</a:t>
            </a:r>
          </a:p>
          <a:p>
            <a:pPr lvl="1"/>
            <a:r>
              <a:rPr lang="en-US" sz="2000" dirty="0"/>
              <a:t>Given the size, location and date, can you predict the cause of a wildfire?</a:t>
            </a:r>
          </a:p>
          <a:p>
            <a:r>
              <a:rPr lang="en-US" dirty="0"/>
              <a:t>We can review the results of some contributors’ analyses on these questions to develop new ones looking for interesting patterns in the data.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3455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Prior Work</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34206"/>
            <a:ext cx="9795641" cy="4274411"/>
          </a:xfrm>
        </p:spPr>
        <p:txBody>
          <a:bodyPr/>
          <a:lstStyle/>
          <a:p>
            <a:r>
              <a:rPr lang="en-US" dirty="0"/>
              <a:t>There are also publicly available articles discussing trends in wildfire data over multiple decades.  </a:t>
            </a:r>
          </a:p>
          <a:p>
            <a:r>
              <a:rPr lang="en-US" dirty="0"/>
              <a:t>This article, for example, notes that the annual number of wildfires decreased between 1991 and 2020, but the area burned in those fires increased sharply, particularly in the western United States:</a:t>
            </a:r>
          </a:p>
          <a:p>
            <a:pPr lvl="1"/>
            <a:r>
              <a:rPr lang="en-US" sz="2000" b="0" i="0" u="none" strike="noStrike" dirty="0">
                <a:solidFill>
                  <a:schemeClr val="tx1">
                    <a:lumMod val="65000"/>
                  </a:schemeClr>
                </a:solidFill>
                <a:effectLst/>
              </a:rPr>
              <a:t>https://www.rff.org/publications/explainers/wildfires-in-the-united-states-101-context-and-consequences/</a:t>
            </a:r>
            <a:endParaRPr lang="en-US" sz="2000" dirty="0">
              <a:solidFill>
                <a:schemeClr val="tx1">
                  <a:lumMod val="65000"/>
                </a:schemeClr>
              </a:solidFill>
            </a:endParaRP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15242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[insert text]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695517"/>
            <a:ext cx="7495857" cy="2265216"/>
          </a:xfrm>
        </p:spPr>
        <p:txBody>
          <a:bodyPr/>
          <a:lstStyle/>
          <a:p>
            <a:r>
              <a:rPr lang="en-US" sz="2200" dirty="0"/>
              <a:t>https://github.com/rodu4835/CSPB4502_ProjectWildfire</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7611292" y="510796"/>
            <a:ext cx="4029020" cy="2918204"/>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7611292" y="3428999"/>
            <a:ext cx="4029020" cy="2918205"/>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60</TotalTime>
  <Words>296</Words>
  <Application>Microsoft Office PowerPoint</Application>
  <PresentationFormat>Widescreen</PresentationFormat>
  <Paragraphs>37</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Walbaum Display</vt:lpstr>
      <vt:lpstr>3DFloatVTI</vt:lpstr>
      <vt:lpstr>Project Wildfire</vt:lpstr>
      <vt:lpstr>Team</vt:lpstr>
      <vt:lpstr>Project Description</vt:lpstr>
      <vt:lpstr>Prior Work</vt:lpstr>
      <vt:lpstr>Prior Work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Wildfire</dc:title>
  <dc:creator>Fairbairn, Grant</dc:creator>
  <cp:lastModifiedBy>Fairbairn, Grant</cp:lastModifiedBy>
  <cp:revision>1</cp:revision>
  <dcterms:created xsi:type="dcterms:W3CDTF">2022-10-09T13:16:21Z</dcterms:created>
  <dcterms:modified xsi:type="dcterms:W3CDTF">2022-10-09T14:16:46Z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