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20/02/relationships/classificationlabels" Target="docMetadata/LabelInfo.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ffffff"/>
                </a:solidFill>
                <a:latin typeface="Gill Sans MT"/>
              </a:rPr>
              <a:t>Click to move the slide</a:t>
            </a:r>
            <a:endParaRPr b="0" lang="en-US" sz="1800" spc="-1" strike="noStrike">
              <a:solidFill>
                <a:srgbClr val="ffffff"/>
              </a:solidFill>
              <a:latin typeface="Gill Sans MT"/>
            </a:endParaRPr>
          </a:p>
        </p:txBody>
      </p:sp>
      <p:sp>
        <p:nvSpPr>
          <p:cNvPr id="26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6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69" name="PlaceHolder 4"/>
          <p:cNvSpPr>
            <a:spLocks noGrp="1"/>
          </p:cNvSpPr>
          <p:nvPr>
            <p:ph type="dt" idx="16"/>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70" name="PlaceHolder 5"/>
          <p:cNvSpPr>
            <a:spLocks noGrp="1"/>
          </p:cNvSpPr>
          <p:nvPr>
            <p:ph type="ftr" idx="17"/>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71" name="PlaceHolder 6"/>
          <p:cNvSpPr>
            <a:spLocks noGrp="1"/>
          </p:cNvSpPr>
          <p:nvPr>
            <p:ph type="sldNum" idx="18"/>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590E2D6F-AE2C-4B8B-B078-591315C9B0D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685800" y="1143000"/>
            <a:ext cx="5486040" cy="3085920"/>
          </a:xfrm>
          <a:prstGeom prst="rect">
            <a:avLst/>
          </a:prstGeom>
          <a:ln w="0">
            <a:noFill/>
          </a:ln>
        </p:spPr>
      </p:sp>
      <p:sp>
        <p:nvSpPr>
          <p:cNvPr id="341"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42"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46A036D0-A9E6-4950-9C1E-5BEC36528744}"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685800" y="1143000"/>
            <a:ext cx="5486040" cy="3085920"/>
          </a:xfrm>
          <a:prstGeom prst="rect">
            <a:avLst/>
          </a:prstGeom>
          <a:ln w="0">
            <a:noFill/>
          </a:ln>
        </p:spPr>
      </p:sp>
      <p:sp>
        <p:nvSpPr>
          <p:cNvPr id="36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63" name="PlaceHolder 3"/>
          <p:cNvSpPr>
            <a:spLocks noGrp="1"/>
          </p:cNvSpPr>
          <p:nvPr>
            <p:ph type="sldNum" idx="33"/>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CF76E3E3-E2D3-45DC-8308-5F01A259A32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685800" y="1143000"/>
            <a:ext cx="5486040" cy="3085920"/>
          </a:xfrm>
          <a:prstGeom prst="rect">
            <a:avLst/>
          </a:prstGeom>
          <a:ln w="0">
            <a:noFill/>
          </a:ln>
        </p:spPr>
      </p:sp>
      <p:sp>
        <p:nvSpPr>
          <p:cNvPr id="34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45"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0D026C2F-485A-42F7-8F1F-8CCA13B9652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685800" y="1143000"/>
            <a:ext cx="5486040" cy="3085920"/>
          </a:xfrm>
          <a:prstGeom prst="rect">
            <a:avLst/>
          </a:prstGeom>
          <a:ln w="0">
            <a:noFill/>
          </a:ln>
        </p:spPr>
      </p:sp>
      <p:sp>
        <p:nvSpPr>
          <p:cNvPr id="347"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48"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45FB5AB8-3447-4895-B7F8-6166A0188A2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685800" y="1143000"/>
            <a:ext cx="5486040" cy="3085920"/>
          </a:xfrm>
          <a:prstGeom prst="rect">
            <a:avLst/>
          </a:prstGeom>
          <a:ln w="0">
            <a:noFill/>
          </a:ln>
        </p:spPr>
      </p:sp>
      <p:sp>
        <p:nvSpPr>
          <p:cNvPr id="35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51"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1E7BCE59-AD90-4DAB-869E-43323CDEEAB6}"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685800" y="1143000"/>
            <a:ext cx="5486040" cy="3085920"/>
          </a:xfrm>
          <a:prstGeom prst="rect">
            <a:avLst/>
          </a:prstGeom>
          <a:ln w="0">
            <a:noFill/>
          </a:ln>
        </p:spPr>
      </p:sp>
      <p:sp>
        <p:nvSpPr>
          <p:cNvPr id="35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54" name="PlaceHolder 3"/>
          <p:cNvSpPr>
            <a:spLocks noGrp="1"/>
          </p:cNvSpPr>
          <p:nvPr>
            <p:ph type="sldNum" idx="3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7EE330DA-F0CB-4545-A840-6D87D592332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685800" y="1143000"/>
            <a:ext cx="5486040" cy="3085920"/>
          </a:xfrm>
          <a:prstGeom prst="rect">
            <a:avLst/>
          </a:prstGeom>
          <a:ln w="0">
            <a:noFill/>
          </a:ln>
        </p:spPr>
      </p:sp>
      <p:sp>
        <p:nvSpPr>
          <p:cNvPr id="35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57" name="PlaceHolder 3"/>
          <p:cNvSpPr>
            <a:spLocks noGrp="1"/>
          </p:cNvSpPr>
          <p:nvPr>
            <p:ph type="sldNum" idx="3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1E999CD1-A329-4132-9FF4-F71372B1C46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685800" y="1143000"/>
            <a:ext cx="5486040" cy="3085920"/>
          </a:xfrm>
          <a:prstGeom prst="rect">
            <a:avLst/>
          </a:prstGeom>
          <a:ln w="0">
            <a:noFill/>
          </a:ln>
        </p:spPr>
      </p:sp>
      <p:sp>
        <p:nvSpPr>
          <p:cNvPr id="359"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60" name="PlaceHolder 3"/>
          <p:cNvSpPr>
            <a:spLocks noGrp="1"/>
          </p:cNvSpPr>
          <p:nvPr>
            <p:ph type="sldNum" idx="32"/>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01999A95-21A6-4D4F-B76C-B45E94AD0DB2}"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9" name="PlaceHolder 2"/>
          <p:cNvSpPr>
            <a:spLocks noGrp="1"/>
          </p:cNvSpPr>
          <p:nvPr>
            <p:ph/>
          </p:nvPr>
        </p:nvSpPr>
        <p:spPr>
          <a:xfrm>
            <a:off x="6556320" y="54864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30" name="PlaceHolder 3"/>
          <p:cNvSpPr>
            <a:spLocks noGrp="1"/>
          </p:cNvSpPr>
          <p:nvPr>
            <p:ph/>
          </p:nvPr>
        </p:nvSpPr>
        <p:spPr>
          <a:xfrm>
            <a:off x="6556320" y="205308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32"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33"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34" name="PlaceHolder 4"/>
          <p:cNvSpPr>
            <a:spLocks noGrp="1"/>
          </p:cNvSpPr>
          <p:nvPr>
            <p:ph/>
          </p:nvPr>
        </p:nvSpPr>
        <p:spPr>
          <a:xfrm>
            <a:off x="655632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35" name="PlaceHolder 5"/>
          <p:cNvSpPr>
            <a:spLocks noGrp="1"/>
          </p:cNvSpPr>
          <p:nvPr>
            <p:ph/>
          </p:nvPr>
        </p:nvSpPr>
        <p:spPr>
          <a:xfrm>
            <a:off x="916164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37" name="PlaceHolder 2"/>
          <p:cNvSpPr>
            <a:spLocks noGrp="1"/>
          </p:cNvSpPr>
          <p:nvPr>
            <p:ph/>
          </p:nvPr>
        </p:nvSpPr>
        <p:spPr>
          <a:xfrm>
            <a:off x="655632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38" name="PlaceHolder 3"/>
          <p:cNvSpPr>
            <a:spLocks noGrp="1"/>
          </p:cNvSpPr>
          <p:nvPr>
            <p:ph/>
          </p:nvPr>
        </p:nvSpPr>
        <p:spPr>
          <a:xfrm>
            <a:off x="827496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39" name="PlaceHolder 4"/>
          <p:cNvSpPr>
            <a:spLocks noGrp="1"/>
          </p:cNvSpPr>
          <p:nvPr>
            <p:ph/>
          </p:nvPr>
        </p:nvSpPr>
        <p:spPr>
          <a:xfrm>
            <a:off x="999396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40" name="PlaceHolder 5"/>
          <p:cNvSpPr>
            <a:spLocks noGrp="1"/>
          </p:cNvSpPr>
          <p:nvPr>
            <p:ph/>
          </p:nvPr>
        </p:nvSpPr>
        <p:spPr>
          <a:xfrm>
            <a:off x="655632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41" name="PlaceHolder 6"/>
          <p:cNvSpPr>
            <a:spLocks noGrp="1"/>
          </p:cNvSpPr>
          <p:nvPr>
            <p:ph/>
          </p:nvPr>
        </p:nvSpPr>
        <p:spPr>
          <a:xfrm>
            <a:off x="827496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42" name="PlaceHolder 7"/>
          <p:cNvSpPr>
            <a:spLocks noGrp="1"/>
          </p:cNvSpPr>
          <p:nvPr>
            <p:ph/>
          </p:nvPr>
        </p:nvSpPr>
        <p:spPr>
          <a:xfrm>
            <a:off x="999396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DE65BB3-8861-4937-82BD-079EC756F5E0}"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51" name="PlaceHolder 2"/>
          <p:cNvSpPr>
            <a:spLocks noGrp="1"/>
          </p:cNvSpPr>
          <p:nvPr>
            <p:ph type="subTitle"/>
          </p:nvPr>
        </p:nvSpPr>
        <p:spPr>
          <a:xfrm>
            <a:off x="6556320" y="548640"/>
            <a:ext cx="5083560" cy="2880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D03D35A-0907-415A-8332-EDAFF265ED0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53" name="PlaceHolder 2"/>
          <p:cNvSpPr>
            <a:spLocks noGrp="1"/>
          </p:cNvSpPr>
          <p:nvPr>
            <p:ph/>
          </p:nvPr>
        </p:nvSpPr>
        <p:spPr>
          <a:xfrm>
            <a:off x="6556320" y="548640"/>
            <a:ext cx="50835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DC17D59-76C8-4978-B00B-7746030358E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55" name="PlaceHolder 2"/>
          <p:cNvSpPr>
            <a:spLocks noGrp="1"/>
          </p:cNvSpPr>
          <p:nvPr>
            <p:ph/>
          </p:nvPr>
        </p:nvSpPr>
        <p:spPr>
          <a:xfrm>
            <a:off x="655632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56" name="PlaceHolder 3"/>
          <p:cNvSpPr>
            <a:spLocks noGrp="1"/>
          </p:cNvSpPr>
          <p:nvPr>
            <p:ph/>
          </p:nvPr>
        </p:nvSpPr>
        <p:spPr>
          <a:xfrm>
            <a:off x="916164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97F80FA-9E03-404F-9ADB-D468848ABF1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B0EEDEB-6EE2-4496-97C8-127DC1360B1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550800" y="612360"/>
            <a:ext cx="5436720" cy="1371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20C863E-72E9-4BA4-BB84-34526ECBB0F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60"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1" name="PlaceHolder 3"/>
          <p:cNvSpPr>
            <a:spLocks noGrp="1"/>
          </p:cNvSpPr>
          <p:nvPr>
            <p:ph/>
          </p:nvPr>
        </p:nvSpPr>
        <p:spPr>
          <a:xfrm>
            <a:off x="916164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2" name="PlaceHolder 4"/>
          <p:cNvSpPr>
            <a:spLocks noGrp="1"/>
          </p:cNvSpPr>
          <p:nvPr>
            <p:ph/>
          </p:nvPr>
        </p:nvSpPr>
        <p:spPr>
          <a:xfrm>
            <a:off x="655632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70CBA24-BF79-4AF7-BB38-4D56C097E5D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8" name="PlaceHolder 2"/>
          <p:cNvSpPr>
            <a:spLocks noGrp="1"/>
          </p:cNvSpPr>
          <p:nvPr>
            <p:ph type="subTitle"/>
          </p:nvPr>
        </p:nvSpPr>
        <p:spPr>
          <a:xfrm>
            <a:off x="6556320" y="548640"/>
            <a:ext cx="5083560" cy="28800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64" name="PlaceHolder 2"/>
          <p:cNvSpPr>
            <a:spLocks noGrp="1"/>
          </p:cNvSpPr>
          <p:nvPr>
            <p:ph/>
          </p:nvPr>
        </p:nvSpPr>
        <p:spPr>
          <a:xfrm>
            <a:off x="655632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5"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6" name="PlaceHolder 4"/>
          <p:cNvSpPr>
            <a:spLocks noGrp="1"/>
          </p:cNvSpPr>
          <p:nvPr>
            <p:ph/>
          </p:nvPr>
        </p:nvSpPr>
        <p:spPr>
          <a:xfrm>
            <a:off x="916164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1AC53CB-68CD-44D8-84A5-96BE8D27582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68"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9"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70" name="PlaceHolder 4"/>
          <p:cNvSpPr>
            <a:spLocks noGrp="1"/>
          </p:cNvSpPr>
          <p:nvPr>
            <p:ph/>
          </p:nvPr>
        </p:nvSpPr>
        <p:spPr>
          <a:xfrm>
            <a:off x="6556320" y="205308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DBCD9EE-4B08-4CB1-9166-D1B3367D68B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72" name="PlaceHolder 2"/>
          <p:cNvSpPr>
            <a:spLocks noGrp="1"/>
          </p:cNvSpPr>
          <p:nvPr>
            <p:ph/>
          </p:nvPr>
        </p:nvSpPr>
        <p:spPr>
          <a:xfrm>
            <a:off x="6556320" y="54864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73" name="PlaceHolder 3"/>
          <p:cNvSpPr>
            <a:spLocks noGrp="1"/>
          </p:cNvSpPr>
          <p:nvPr>
            <p:ph/>
          </p:nvPr>
        </p:nvSpPr>
        <p:spPr>
          <a:xfrm>
            <a:off x="6556320" y="205308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3985DB7-DFF4-4794-9662-6C11AB5AD21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75"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76"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77" name="PlaceHolder 4"/>
          <p:cNvSpPr>
            <a:spLocks noGrp="1"/>
          </p:cNvSpPr>
          <p:nvPr>
            <p:ph/>
          </p:nvPr>
        </p:nvSpPr>
        <p:spPr>
          <a:xfrm>
            <a:off x="655632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78" name="PlaceHolder 5"/>
          <p:cNvSpPr>
            <a:spLocks noGrp="1"/>
          </p:cNvSpPr>
          <p:nvPr>
            <p:ph/>
          </p:nvPr>
        </p:nvSpPr>
        <p:spPr>
          <a:xfrm>
            <a:off x="916164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8EFA58A-71E0-4100-A512-82D24192F7BB}"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80" name="PlaceHolder 2"/>
          <p:cNvSpPr>
            <a:spLocks noGrp="1"/>
          </p:cNvSpPr>
          <p:nvPr>
            <p:ph/>
          </p:nvPr>
        </p:nvSpPr>
        <p:spPr>
          <a:xfrm>
            <a:off x="655632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81" name="PlaceHolder 3"/>
          <p:cNvSpPr>
            <a:spLocks noGrp="1"/>
          </p:cNvSpPr>
          <p:nvPr>
            <p:ph/>
          </p:nvPr>
        </p:nvSpPr>
        <p:spPr>
          <a:xfrm>
            <a:off x="827496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82" name="PlaceHolder 4"/>
          <p:cNvSpPr>
            <a:spLocks noGrp="1"/>
          </p:cNvSpPr>
          <p:nvPr>
            <p:ph/>
          </p:nvPr>
        </p:nvSpPr>
        <p:spPr>
          <a:xfrm>
            <a:off x="999396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83" name="PlaceHolder 5"/>
          <p:cNvSpPr>
            <a:spLocks noGrp="1"/>
          </p:cNvSpPr>
          <p:nvPr>
            <p:ph/>
          </p:nvPr>
        </p:nvSpPr>
        <p:spPr>
          <a:xfrm>
            <a:off x="655632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84" name="PlaceHolder 6"/>
          <p:cNvSpPr>
            <a:spLocks noGrp="1"/>
          </p:cNvSpPr>
          <p:nvPr>
            <p:ph/>
          </p:nvPr>
        </p:nvSpPr>
        <p:spPr>
          <a:xfrm>
            <a:off x="827496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85" name="PlaceHolder 7"/>
          <p:cNvSpPr>
            <a:spLocks noGrp="1"/>
          </p:cNvSpPr>
          <p:nvPr>
            <p:ph/>
          </p:nvPr>
        </p:nvSpPr>
        <p:spPr>
          <a:xfrm>
            <a:off x="999396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1AAF12E-C6EA-4327-97F6-27F12C793023}"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8CB31A7-C48C-48FC-81CF-8A01D8F545C2}"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97" name="PlaceHolder 2"/>
          <p:cNvSpPr>
            <a:spLocks noGrp="1"/>
          </p:cNvSpPr>
          <p:nvPr>
            <p:ph type="subTitle"/>
          </p:nvPr>
        </p:nvSpPr>
        <p:spPr>
          <a:xfrm>
            <a:off x="6556320" y="548640"/>
            <a:ext cx="5083560" cy="2880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44AEBFA-65AE-49F3-B646-9BA8B6E0808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99" name="PlaceHolder 2"/>
          <p:cNvSpPr>
            <a:spLocks noGrp="1"/>
          </p:cNvSpPr>
          <p:nvPr>
            <p:ph/>
          </p:nvPr>
        </p:nvSpPr>
        <p:spPr>
          <a:xfrm>
            <a:off x="6556320" y="548640"/>
            <a:ext cx="50835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158BAD2-5D13-4A74-AE2C-0258FE857BD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01" name="PlaceHolder 2"/>
          <p:cNvSpPr>
            <a:spLocks noGrp="1"/>
          </p:cNvSpPr>
          <p:nvPr>
            <p:ph/>
          </p:nvPr>
        </p:nvSpPr>
        <p:spPr>
          <a:xfrm>
            <a:off x="655632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02" name="PlaceHolder 3"/>
          <p:cNvSpPr>
            <a:spLocks noGrp="1"/>
          </p:cNvSpPr>
          <p:nvPr>
            <p:ph/>
          </p:nvPr>
        </p:nvSpPr>
        <p:spPr>
          <a:xfrm>
            <a:off x="916164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779C3EF-B155-40FA-8536-197CC58F8F2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D84AF25-C74E-4F0F-8C7F-4244622F9D6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0" name="PlaceHolder 2"/>
          <p:cNvSpPr>
            <a:spLocks noGrp="1"/>
          </p:cNvSpPr>
          <p:nvPr>
            <p:ph/>
          </p:nvPr>
        </p:nvSpPr>
        <p:spPr>
          <a:xfrm>
            <a:off x="6556320" y="548640"/>
            <a:ext cx="50835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550800" y="612360"/>
            <a:ext cx="5436720" cy="1371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B224DC0-A2BE-4282-8F69-D965DCFF4E7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06"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07" name="PlaceHolder 3"/>
          <p:cNvSpPr>
            <a:spLocks noGrp="1"/>
          </p:cNvSpPr>
          <p:nvPr>
            <p:ph/>
          </p:nvPr>
        </p:nvSpPr>
        <p:spPr>
          <a:xfrm>
            <a:off x="916164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08" name="PlaceHolder 4"/>
          <p:cNvSpPr>
            <a:spLocks noGrp="1"/>
          </p:cNvSpPr>
          <p:nvPr>
            <p:ph/>
          </p:nvPr>
        </p:nvSpPr>
        <p:spPr>
          <a:xfrm>
            <a:off x="655632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8A4B4D0-ACC0-41A4-B3CE-E55AA9C2C5B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10" name="PlaceHolder 2"/>
          <p:cNvSpPr>
            <a:spLocks noGrp="1"/>
          </p:cNvSpPr>
          <p:nvPr>
            <p:ph/>
          </p:nvPr>
        </p:nvSpPr>
        <p:spPr>
          <a:xfrm>
            <a:off x="655632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11"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12" name="PlaceHolder 4"/>
          <p:cNvSpPr>
            <a:spLocks noGrp="1"/>
          </p:cNvSpPr>
          <p:nvPr>
            <p:ph/>
          </p:nvPr>
        </p:nvSpPr>
        <p:spPr>
          <a:xfrm>
            <a:off x="916164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5E286A1-850D-4DCD-9601-2FA1169306E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14"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15"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16" name="PlaceHolder 4"/>
          <p:cNvSpPr>
            <a:spLocks noGrp="1"/>
          </p:cNvSpPr>
          <p:nvPr>
            <p:ph/>
          </p:nvPr>
        </p:nvSpPr>
        <p:spPr>
          <a:xfrm>
            <a:off x="6556320" y="205308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5B81C67-DF40-46CD-B89E-F5041ED0A88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18" name="PlaceHolder 2"/>
          <p:cNvSpPr>
            <a:spLocks noGrp="1"/>
          </p:cNvSpPr>
          <p:nvPr>
            <p:ph/>
          </p:nvPr>
        </p:nvSpPr>
        <p:spPr>
          <a:xfrm>
            <a:off x="6556320" y="54864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19" name="PlaceHolder 3"/>
          <p:cNvSpPr>
            <a:spLocks noGrp="1"/>
          </p:cNvSpPr>
          <p:nvPr>
            <p:ph/>
          </p:nvPr>
        </p:nvSpPr>
        <p:spPr>
          <a:xfrm>
            <a:off x="6556320" y="205308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B2583E6-5923-476A-95C5-52CEA98E42F5}"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21"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22"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23" name="PlaceHolder 4"/>
          <p:cNvSpPr>
            <a:spLocks noGrp="1"/>
          </p:cNvSpPr>
          <p:nvPr>
            <p:ph/>
          </p:nvPr>
        </p:nvSpPr>
        <p:spPr>
          <a:xfrm>
            <a:off x="655632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24" name="PlaceHolder 5"/>
          <p:cNvSpPr>
            <a:spLocks noGrp="1"/>
          </p:cNvSpPr>
          <p:nvPr>
            <p:ph/>
          </p:nvPr>
        </p:nvSpPr>
        <p:spPr>
          <a:xfrm>
            <a:off x="916164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6F2018F-AE65-4E24-9E4D-A469BB27A448}"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26" name="PlaceHolder 2"/>
          <p:cNvSpPr>
            <a:spLocks noGrp="1"/>
          </p:cNvSpPr>
          <p:nvPr>
            <p:ph/>
          </p:nvPr>
        </p:nvSpPr>
        <p:spPr>
          <a:xfrm>
            <a:off x="655632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27" name="PlaceHolder 3"/>
          <p:cNvSpPr>
            <a:spLocks noGrp="1"/>
          </p:cNvSpPr>
          <p:nvPr>
            <p:ph/>
          </p:nvPr>
        </p:nvSpPr>
        <p:spPr>
          <a:xfrm>
            <a:off x="827496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28" name="PlaceHolder 4"/>
          <p:cNvSpPr>
            <a:spLocks noGrp="1"/>
          </p:cNvSpPr>
          <p:nvPr>
            <p:ph/>
          </p:nvPr>
        </p:nvSpPr>
        <p:spPr>
          <a:xfrm>
            <a:off x="999396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29" name="PlaceHolder 5"/>
          <p:cNvSpPr>
            <a:spLocks noGrp="1"/>
          </p:cNvSpPr>
          <p:nvPr>
            <p:ph/>
          </p:nvPr>
        </p:nvSpPr>
        <p:spPr>
          <a:xfrm>
            <a:off x="655632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30" name="PlaceHolder 6"/>
          <p:cNvSpPr>
            <a:spLocks noGrp="1"/>
          </p:cNvSpPr>
          <p:nvPr>
            <p:ph/>
          </p:nvPr>
        </p:nvSpPr>
        <p:spPr>
          <a:xfrm>
            <a:off x="827496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31" name="PlaceHolder 7"/>
          <p:cNvSpPr>
            <a:spLocks noGrp="1"/>
          </p:cNvSpPr>
          <p:nvPr>
            <p:ph/>
          </p:nvPr>
        </p:nvSpPr>
        <p:spPr>
          <a:xfrm>
            <a:off x="999396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E14A814-D474-44B1-91F4-219BB1AB24AB}"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ED19789-876D-4AFC-B2B3-28BA3F984DC5}"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38" name="PlaceHolder 2"/>
          <p:cNvSpPr>
            <a:spLocks noGrp="1"/>
          </p:cNvSpPr>
          <p:nvPr>
            <p:ph type="subTitle"/>
          </p:nvPr>
        </p:nvSpPr>
        <p:spPr>
          <a:xfrm>
            <a:off x="6556320" y="548640"/>
            <a:ext cx="5083560" cy="2880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F901D4F-BBBE-4073-8617-07878879A4AD}"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40" name="PlaceHolder 2"/>
          <p:cNvSpPr>
            <a:spLocks noGrp="1"/>
          </p:cNvSpPr>
          <p:nvPr>
            <p:ph/>
          </p:nvPr>
        </p:nvSpPr>
        <p:spPr>
          <a:xfrm>
            <a:off x="6556320" y="548640"/>
            <a:ext cx="50835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02B8E5D-9183-4861-8BCA-4E249BBC18B3}"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2" name="PlaceHolder 2"/>
          <p:cNvSpPr>
            <a:spLocks noGrp="1"/>
          </p:cNvSpPr>
          <p:nvPr>
            <p:ph/>
          </p:nvPr>
        </p:nvSpPr>
        <p:spPr>
          <a:xfrm>
            <a:off x="655632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3" name="PlaceHolder 3"/>
          <p:cNvSpPr>
            <a:spLocks noGrp="1"/>
          </p:cNvSpPr>
          <p:nvPr>
            <p:ph/>
          </p:nvPr>
        </p:nvSpPr>
        <p:spPr>
          <a:xfrm>
            <a:off x="916164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42" name="PlaceHolder 2"/>
          <p:cNvSpPr>
            <a:spLocks noGrp="1"/>
          </p:cNvSpPr>
          <p:nvPr>
            <p:ph/>
          </p:nvPr>
        </p:nvSpPr>
        <p:spPr>
          <a:xfrm>
            <a:off x="655632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43" name="PlaceHolder 3"/>
          <p:cNvSpPr>
            <a:spLocks noGrp="1"/>
          </p:cNvSpPr>
          <p:nvPr>
            <p:ph/>
          </p:nvPr>
        </p:nvSpPr>
        <p:spPr>
          <a:xfrm>
            <a:off x="916164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44D96A6-3159-4A75-AEB7-DB55C0BC90E8}"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8B631CD-3D6A-422B-873D-E2E5632E99CE}"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550800" y="612360"/>
            <a:ext cx="5436720" cy="1371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D3655A9-BA76-4728-8B9F-79159F254CA7}"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47"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48" name="PlaceHolder 3"/>
          <p:cNvSpPr>
            <a:spLocks noGrp="1"/>
          </p:cNvSpPr>
          <p:nvPr>
            <p:ph/>
          </p:nvPr>
        </p:nvSpPr>
        <p:spPr>
          <a:xfrm>
            <a:off x="916164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49" name="PlaceHolder 4"/>
          <p:cNvSpPr>
            <a:spLocks noGrp="1"/>
          </p:cNvSpPr>
          <p:nvPr>
            <p:ph/>
          </p:nvPr>
        </p:nvSpPr>
        <p:spPr>
          <a:xfrm>
            <a:off x="655632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F1FF155-385D-4C0F-9E9E-4C231C820A55}"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51" name="PlaceHolder 2"/>
          <p:cNvSpPr>
            <a:spLocks noGrp="1"/>
          </p:cNvSpPr>
          <p:nvPr>
            <p:ph/>
          </p:nvPr>
        </p:nvSpPr>
        <p:spPr>
          <a:xfrm>
            <a:off x="655632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52"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53" name="PlaceHolder 4"/>
          <p:cNvSpPr>
            <a:spLocks noGrp="1"/>
          </p:cNvSpPr>
          <p:nvPr>
            <p:ph/>
          </p:nvPr>
        </p:nvSpPr>
        <p:spPr>
          <a:xfrm>
            <a:off x="916164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1B2F7CE-12E0-4B6A-9162-36371B01B3B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55"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56"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57" name="PlaceHolder 4"/>
          <p:cNvSpPr>
            <a:spLocks noGrp="1"/>
          </p:cNvSpPr>
          <p:nvPr>
            <p:ph/>
          </p:nvPr>
        </p:nvSpPr>
        <p:spPr>
          <a:xfrm>
            <a:off x="6556320" y="205308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ED07D18-DEEF-49E2-A575-6674CBFCB4A8}"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59" name="PlaceHolder 2"/>
          <p:cNvSpPr>
            <a:spLocks noGrp="1"/>
          </p:cNvSpPr>
          <p:nvPr>
            <p:ph/>
          </p:nvPr>
        </p:nvSpPr>
        <p:spPr>
          <a:xfrm>
            <a:off x="6556320" y="54864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60" name="PlaceHolder 3"/>
          <p:cNvSpPr>
            <a:spLocks noGrp="1"/>
          </p:cNvSpPr>
          <p:nvPr>
            <p:ph/>
          </p:nvPr>
        </p:nvSpPr>
        <p:spPr>
          <a:xfrm>
            <a:off x="6556320" y="205308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B1AB7D9-69CC-49B2-8405-A40B51D0EA0C}"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62"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63"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64" name="PlaceHolder 4"/>
          <p:cNvSpPr>
            <a:spLocks noGrp="1"/>
          </p:cNvSpPr>
          <p:nvPr>
            <p:ph/>
          </p:nvPr>
        </p:nvSpPr>
        <p:spPr>
          <a:xfrm>
            <a:off x="655632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65" name="PlaceHolder 5"/>
          <p:cNvSpPr>
            <a:spLocks noGrp="1"/>
          </p:cNvSpPr>
          <p:nvPr>
            <p:ph/>
          </p:nvPr>
        </p:nvSpPr>
        <p:spPr>
          <a:xfrm>
            <a:off x="916164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A108E020-B0D0-48DB-9A31-7A3D1E139318}"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67" name="PlaceHolder 2"/>
          <p:cNvSpPr>
            <a:spLocks noGrp="1"/>
          </p:cNvSpPr>
          <p:nvPr>
            <p:ph/>
          </p:nvPr>
        </p:nvSpPr>
        <p:spPr>
          <a:xfrm>
            <a:off x="655632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68" name="PlaceHolder 3"/>
          <p:cNvSpPr>
            <a:spLocks noGrp="1"/>
          </p:cNvSpPr>
          <p:nvPr>
            <p:ph/>
          </p:nvPr>
        </p:nvSpPr>
        <p:spPr>
          <a:xfrm>
            <a:off x="827496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69" name="PlaceHolder 4"/>
          <p:cNvSpPr>
            <a:spLocks noGrp="1"/>
          </p:cNvSpPr>
          <p:nvPr>
            <p:ph/>
          </p:nvPr>
        </p:nvSpPr>
        <p:spPr>
          <a:xfrm>
            <a:off x="999396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70" name="PlaceHolder 5"/>
          <p:cNvSpPr>
            <a:spLocks noGrp="1"/>
          </p:cNvSpPr>
          <p:nvPr>
            <p:ph/>
          </p:nvPr>
        </p:nvSpPr>
        <p:spPr>
          <a:xfrm>
            <a:off x="655632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71" name="PlaceHolder 6"/>
          <p:cNvSpPr>
            <a:spLocks noGrp="1"/>
          </p:cNvSpPr>
          <p:nvPr>
            <p:ph/>
          </p:nvPr>
        </p:nvSpPr>
        <p:spPr>
          <a:xfrm>
            <a:off x="827496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72" name="PlaceHolder 7"/>
          <p:cNvSpPr>
            <a:spLocks noGrp="1"/>
          </p:cNvSpPr>
          <p:nvPr>
            <p:ph/>
          </p:nvPr>
        </p:nvSpPr>
        <p:spPr>
          <a:xfrm>
            <a:off x="999396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E5C890E0-EA0B-40BD-8D7F-0DE102B061A5}"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5AC3749D-D4BB-4DDC-B33E-F59A34CC77FC}"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81" name="PlaceHolder 2"/>
          <p:cNvSpPr>
            <a:spLocks noGrp="1"/>
          </p:cNvSpPr>
          <p:nvPr>
            <p:ph type="subTitle"/>
          </p:nvPr>
        </p:nvSpPr>
        <p:spPr>
          <a:xfrm>
            <a:off x="6556320" y="548640"/>
            <a:ext cx="5083560" cy="2880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1F300E1-F4ED-4D80-A3FB-EC36E22045BA}"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83" name="PlaceHolder 2"/>
          <p:cNvSpPr>
            <a:spLocks noGrp="1"/>
          </p:cNvSpPr>
          <p:nvPr>
            <p:ph/>
          </p:nvPr>
        </p:nvSpPr>
        <p:spPr>
          <a:xfrm>
            <a:off x="6556320" y="548640"/>
            <a:ext cx="50835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72F2042-BF99-481A-B0CF-20D1962561B2}"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85" name="PlaceHolder 2"/>
          <p:cNvSpPr>
            <a:spLocks noGrp="1"/>
          </p:cNvSpPr>
          <p:nvPr>
            <p:ph/>
          </p:nvPr>
        </p:nvSpPr>
        <p:spPr>
          <a:xfrm>
            <a:off x="655632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86" name="PlaceHolder 3"/>
          <p:cNvSpPr>
            <a:spLocks noGrp="1"/>
          </p:cNvSpPr>
          <p:nvPr>
            <p:ph/>
          </p:nvPr>
        </p:nvSpPr>
        <p:spPr>
          <a:xfrm>
            <a:off x="916164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5E0DC311-A45A-44E4-A052-4D461944BC1B}"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F0116092-2F14-4524-80B7-0E5AE2C15B2D}"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550800" y="612360"/>
            <a:ext cx="5436720" cy="1371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229DA86B-70F7-4A7F-81A1-9A6DEBF0112C}"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90"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91" name="PlaceHolder 3"/>
          <p:cNvSpPr>
            <a:spLocks noGrp="1"/>
          </p:cNvSpPr>
          <p:nvPr>
            <p:ph/>
          </p:nvPr>
        </p:nvSpPr>
        <p:spPr>
          <a:xfrm>
            <a:off x="916164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92" name="PlaceHolder 4"/>
          <p:cNvSpPr>
            <a:spLocks noGrp="1"/>
          </p:cNvSpPr>
          <p:nvPr>
            <p:ph/>
          </p:nvPr>
        </p:nvSpPr>
        <p:spPr>
          <a:xfrm>
            <a:off x="655632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A0D2CE5C-CE22-4E3B-898D-1FA697E89207}"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94" name="PlaceHolder 2"/>
          <p:cNvSpPr>
            <a:spLocks noGrp="1"/>
          </p:cNvSpPr>
          <p:nvPr>
            <p:ph/>
          </p:nvPr>
        </p:nvSpPr>
        <p:spPr>
          <a:xfrm>
            <a:off x="655632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95"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96" name="PlaceHolder 4"/>
          <p:cNvSpPr>
            <a:spLocks noGrp="1"/>
          </p:cNvSpPr>
          <p:nvPr>
            <p:ph/>
          </p:nvPr>
        </p:nvSpPr>
        <p:spPr>
          <a:xfrm>
            <a:off x="916164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7530C956-69DA-48B8-B67A-AA308DD5B3D4}"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98"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99"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00" name="PlaceHolder 4"/>
          <p:cNvSpPr>
            <a:spLocks noGrp="1"/>
          </p:cNvSpPr>
          <p:nvPr>
            <p:ph/>
          </p:nvPr>
        </p:nvSpPr>
        <p:spPr>
          <a:xfrm>
            <a:off x="6556320" y="205308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9F924673-AD09-426D-8806-2EAF0F2A9A22}"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02" name="PlaceHolder 2"/>
          <p:cNvSpPr>
            <a:spLocks noGrp="1"/>
          </p:cNvSpPr>
          <p:nvPr>
            <p:ph/>
          </p:nvPr>
        </p:nvSpPr>
        <p:spPr>
          <a:xfrm>
            <a:off x="6556320" y="54864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03" name="PlaceHolder 3"/>
          <p:cNvSpPr>
            <a:spLocks noGrp="1"/>
          </p:cNvSpPr>
          <p:nvPr>
            <p:ph/>
          </p:nvPr>
        </p:nvSpPr>
        <p:spPr>
          <a:xfrm>
            <a:off x="6556320" y="205308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1DE6BA22-793C-4BA9-816B-9079A6CFBA31}"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05"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06"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07" name="PlaceHolder 4"/>
          <p:cNvSpPr>
            <a:spLocks noGrp="1"/>
          </p:cNvSpPr>
          <p:nvPr>
            <p:ph/>
          </p:nvPr>
        </p:nvSpPr>
        <p:spPr>
          <a:xfrm>
            <a:off x="655632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08" name="PlaceHolder 5"/>
          <p:cNvSpPr>
            <a:spLocks noGrp="1"/>
          </p:cNvSpPr>
          <p:nvPr>
            <p:ph/>
          </p:nvPr>
        </p:nvSpPr>
        <p:spPr>
          <a:xfrm>
            <a:off x="916164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931923C6-512B-4E72-B91E-C5D622010618}"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50800" y="612360"/>
            <a:ext cx="5436720" cy="1371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10" name="PlaceHolder 2"/>
          <p:cNvSpPr>
            <a:spLocks noGrp="1"/>
          </p:cNvSpPr>
          <p:nvPr>
            <p:ph/>
          </p:nvPr>
        </p:nvSpPr>
        <p:spPr>
          <a:xfrm>
            <a:off x="655632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11" name="PlaceHolder 3"/>
          <p:cNvSpPr>
            <a:spLocks noGrp="1"/>
          </p:cNvSpPr>
          <p:nvPr>
            <p:ph/>
          </p:nvPr>
        </p:nvSpPr>
        <p:spPr>
          <a:xfrm>
            <a:off x="827496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12" name="PlaceHolder 4"/>
          <p:cNvSpPr>
            <a:spLocks noGrp="1"/>
          </p:cNvSpPr>
          <p:nvPr>
            <p:ph/>
          </p:nvPr>
        </p:nvSpPr>
        <p:spPr>
          <a:xfrm>
            <a:off x="999396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13" name="PlaceHolder 5"/>
          <p:cNvSpPr>
            <a:spLocks noGrp="1"/>
          </p:cNvSpPr>
          <p:nvPr>
            <p:ph/>
          </p:nvPr>
        </p:nvSpPr>
        <p:spPr>
          <a:xfrm>
            <a:off x="655632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14" name="PlaceHolder 6"/>
          <p:cNvSpPr>
            <a:spLocks noGrp="1"/>
          </p:cNvSpPr>
          <p:nvPr>
            <p:ph/>
          </p:nvPr>
        </p:nvSpPr>
        <p:spPr>
          <a:xfrm>
            <a:off x="827496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15" name="PlaceHolder 7"/>
          <p:cNvSpPr>
            <a:spLocks noGrp="1"/>
          </p:cNvSpPr>
          <p:nvPr>
            <p:ph/>
          </p:nvPr>
        </p:nvSpPr>
        <p:spPr>
          <a:xfrm>
            <a:off x="999396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7D26E3BB-FFDB-42F4-83E4-4D5F956659FF}"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82AEB009-EC95-4B5B-8888-04A11D674322}"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31" name="PlaceHolder 2"/>
          <p:cNvSpPr>
            <a:spLocks noGrp="1"/>
          </p:cNvSpPr>
          <p:nvPr>
            <p:ph type="subTitle"/>
          </p:nvPr>
        </p:nvSpPr>
        <p:spPr>
          <a:xfrm>
            <a:off x="6556320" y="548640"/>
            <a:ext cx="5083560" cy="2880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596AF873-146C-40F0-ADE8-CD2F28D8BC8C}"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33" name="PlaceHolder 2"/>
          <p:cNvSpPr>
            <a:spLocks noGrp="1"/>
          </p:cNvSpPr>
          <p:nvPr>
            <p:ph/>
          </p:nvPr>
        </p:nvSpPr>
        <p:spPr>
          <a:xfrm>
            <a:off x="6556320" y="548640"/>
            <a:ext cx="50835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536D7417-23CB-40DE-AB9F-E43E36CE3E99}"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35" name="PlaceHolder 2"/>
          <p:cNvSpPr>
            <a:spLocks noGrp="1"/>
          </p:cNvSpPr>
          <p:nvPr>
            <p:ph/>
          </p:nvPr>
        </p:nvSpPr>
        <p:spPr>
          <a:xfrm>
            <a:off x="655632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36" name="PlaceHolder 3"/>
          <p:cNvSpPr>
            <a:spLocks noGrp="1"/>
          </p:cNvSpPr>
          <p:nvPr>
            <p:ph/>
          </p:nvPr>
        </p:nvSpPr>
        <p:spPr>
          <a:xfrm>
            <a:off x="916164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B742E51D-4DC6-4ADF-BE06-C9CC3A76D517}"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E43C290C-1854-4B41-B14E-EB3900403813}"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550800" y="612360"/>
            <a:ext cx="5436720" cy="1371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2BFC79BF-C574-48BA-B55C-137EBEAB50E1}"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40"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41" name="PlaceHolder 3"/>
          <p:cNvSpPr>
            <a:spLocks noGrp="1"/>
          </p:cNvSpPr>
          <p:nvPr>
            <p:ph/>
          </p:nvPr>
        </p:nvSpPr>
        <p:spPr>
          <a:xfrm>
            <a:off x="916164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42" name="PlaceHolder 4"/>
          <p:cNvSpPr>
            <a:spLocks noGrp="1"/>
          </p:cNvSpPr>
          <p:nvPr>
            <p:ph/>
          </p:nvPr>
        </p:nvSpPr>
        <p:spPr>
          <a:xfrm>
            <a:off x="655632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FA164070-0455-4488-B9C2-63B2B292D395}"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44" name="PlaceHolder 2"/>
          <p:cNvSpPr>
            <a:spLocks noGrp="1"/>
          </p:cNvSpPr>
          <p:nvPr>
            <p:ph/>
          </p:nvPr>
        </p:nvSpPr>
        <p:spPr>
          <a:xfrm>
            <a:off x="655632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45"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46" name="PlaceHolder 4"/>
          <p:cNvSpPr>
            <a:spLocks noGrp="1"/>
          </p:cNvSpPr>
          <p:nvPr>
            <p:ph/>
          </p:nvPr>
        </p:nvSpPr>
        <p:spPr>
          <a:xfrm>
            <a:off x="916164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66299B1F-CE9C-4BF7-AEB2-5CAF7395ADB4}"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48"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49"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50" name="PlaceHolder 4"/>
          <p:cNvSpPr>
            <a:spLocks noGrp="1"/>
          </p:cNvSpPr>
          <p:nvPr>
            <p:ph/>
          </p:nvPr>
        </p:nvSpPr>
        <p:spPr>
          <a:xfrm>
            <a:off x="6556320" y="205308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12A2699E-567D-4A9F-9E78-2B8001AF65C6}"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17"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8" name="PlaceHolder 3"/>
          <p:cNvSpPr>
            <a:spLocks noGrp="1"/>
          </p:cNvSpPr>
          <p:nvPr>
            <p:ph/>
          </p:nvPr>
        </p:nvSpPr>
        <p:spPr>
          <a:xfrm>
            <a:off x="916164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19" name="PlaceHolder 4"/>
          <p:cNvSpPr>
            <a:spLocks noGrp="1"/>
          </p:cNvSpPr>
          <p:nvPr>
            <p:ph/>
          </p:nvPr>
        </p:nvSpPr>
        <p:spPr>
          <a:xfrm>
            <a:off x="655632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52" name="PlaceHolder 2"/>
          <p:cNvSpPr>
            <a:spLocks noGrp="1"/>
          </p:cNvSpPr>
          <p:nvPr>
            <p:ph/>
          </p:nvPr>
        </p:nvSpPr>
        <p:spPr>
          <a:xfrm>
            <a:off x="6556320" y="54864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53" name="PlaceHolder 3"/>
          <p:cNvSpPr>
            <a:spLocks noGrp="1"/>
          </p:cNvSpPr>
          <p:nvPr>
            <p:ph/>
          </p:nvPr>
        </p:nvSpPr>
        <p:spPr>
          <a:xfrm>
            <a:off x="6556320" y="205308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4B9F2A6E-EB50-400D-A0A9-48F7E1C3C37B}"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55"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56"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57" name="PlaceHolder 4"/>
          <p:cNvSpPr>
            <a:spLocks noGrp="1"/>
          </p:cNvSpPr>
          <p:nvPr>
            <p:ph/>
          </p:nvPr>
        </p:nvSpPr>
        <p:spPr>
          <a:xfrm>
            <a:off x="655632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58" name="PlaceHolder 5"/>
          <p:cNvSpPr>
            <a:spLocks noGrp="1"/>
          </p:cNvSpPr>
          <p:nvPr>
            <p:ph/>
          </p:nvPr>
        </p:nvSpPr>
        <p:spPr>
          <a:xfrm>
            <a:off x="916164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0BC0DC60-986C-4183-AC72-23ECD739AD80}"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60" name="PlaceHolder 2"/>
          <p:cNvSpPr>
            <a:spLocks noGrp="1"/>
          </p:cNvSpPr>
          <p:nvPr>
            <p:ph/>
          </p:nvPr>
        </p:nvSpPr>
        <p:spPr>
          <a:xfrm>
            <a:off x="655632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61" name="PlaceHolder 3"/>
          <p:cNvSpPr>
            <a:spLocks noGrp="1"/>
          </p:cNvSpPr>
          <p:nvPr>
            <p:ph/>
          </p:nvPr>
        </p:nvSpPr>
        <p:spPr>
          <a:xfrm>
            <a:off x="827496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62" name="PlaceHolder 4"/>
          <p:cNvSpPr>
            <a:spLocks noGrp="1"/>
          </p:cNvSpPr>
          <p:nvPr>
            <p:ph/>
          </p:nvPr>
        </p:nvSpPr>
        <p:spPr>
          <a:xfrm>
            <a:off x="9993960" y="54864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63" name="PlaceHolder 5"/>
          <p:cNvSpPr>
            <a:spLocks noGrp="1"/>
          </p:cNvSpPr>
          <p:nvPr>
            <p:ph/>
          </p:nvPr>
        </p:nvSpPr>
        <p:spPr>
          <a:xfrm>
            <a:off x="655632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64" name="PlaceHolder 6"/>
          <p:cNvSpPr>
            <a:spLocks noGrp="1"/>
          </p:cNvSpPr>
          <p:nvPr>
            <p:ph/>
          </p:nvPr>
        </p:nvSpPr>
        <p:spPr>
          <a:xfrm>
            <a:off x="827496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65" name="PlaceHolder 7"/>
          <p:cNvSpPr>
            <a:spLocks noGrp="1"/>
          </p:cNvSpPr>
          <p:nvPr>
            <p:ph/>
          </p:nvPr>
        </p:nvSpPr>
        <p:spPr>
          <a:xfrm>
            <a:off x="9993960" y="2053080"/>
            <a:ext cx="1636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E9B68DC4-56A3-4672-882B-8E34E5F9016C}"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1" name="PlaceHolder 2"/>
          <p:cNvSpPr>
            <a:spLocks noGrp="1"/>
          </p:cNvSpPr>
          <p:nvPr>
            <p:ph/>
          </p:nvPr>
        </p:nvSpPr>
        <p:spPr>
          <a:xfrm>
            <a:off x="6556320" y="548640"/>
            <a:ext cx="2480760" cy="28800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2"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3" name="PlaceHolder 4"/>
          <p:cNvSpPr>
            <a:spLocks noGrp="1"/>
          </p:cNvSpPr>
          <p:nvPr>
            <p:ph/>
          </p:nvPr>
        </p:nvSpPr>
        <p:spPr>
          <a:xfrm>
            <a:off x="9161640" y="205308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50800" y="549360"/>
            <a:ext cx="5436720" cy="2985840"/>
          </a:xfrm>
          <a:prstGeom prst="rect">
            <a:avLst/>
          </a:prstGeom>
          <a:noFill/>
          <a:ln w="0">
            <a:noFill/>
          </a:ln>
        </p:spPr>
        <p:txBody>
          <a:bodyPr lIns="0" rIns="0" tIns="0" bIns="0" anchor="ctr">
            <a:noAutofit/>
          </a:bodyPr>
          <a:p>
            <a:endParaRPr b="0" lang="en-US" sz="1800" spc="-1" strike="noStrike">
              <a:solidFill>
                <a:srgbClr val="ffffff"/>
              </a:solidFill>
              <a:latin typeface="Gill Sans MT"/>
            </a:endParaRPr>
          </a:p>
        </p:txBody>
      </p:sp>
      <p:sp>
        <p:nvSpPr>
          <p:cNvPr id="25" name="PlaceHolder 2"/>
          <p:cNvSpPr>
            <a:spLocks noGrp="1"/>
          </p:cNvSpPr>
          <p:nvPr>
            <p:ph/>
          </p:nvPr>
        </p:nvSpPr>
        <p:spPr>
          <a:xfrm>
            <a:off x="655632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6" name="PlaceHolder 3"/>
          <p:cNvSpPr>
            <a:spLocks noGrp="1"/>
          </p:cNvSpPr>
          <p:nvPr>
            <p:ph/>
          </p:nvPr>
        </p:nvSpPr>
        <p:spPr>
          <a:xfrm>
            <a:off x="9161640" y="548640"/>
            <a:ext cx="24807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
        <p:nvSpPr>
          <p:cNvPr id="27" name="PlaceHolder 4"/>
          <p:cNvSpPr>
            <a:spLocks noGrp="1"/>
          </p:cNvSpPr>
          <p:nvPr>
            <p:ph/>
          </p:nvPr>
        </p:nvSpPr>
        <p:spPr>
          <a:xfrm>
            <a:off x="6556320" y="2053080"/>
            <a:ext cx="5083560" cy="13734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alpha val="60000"/>
                </a:srgbClr>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999560" y="1051560"/>
            <a:ext cx="3565080" cy="2384640"/>
          </a:xfrm>
          <a:prstGeom prst="rect">
            <a:avLst/>
          </a:prstGeom>
          <a:noFill/>
          <a:ln w="0">
            <a:noFill/>
          </a:ln>
        </p:spPr>
        <p:txBody>
          <a:bodyPr lIns="0" rIns="0" tIns="0" bIns="0" anchor="b">
            <a:noAutofit/>
          </a:bodyPr>
          <a:p>
            <a:pPr>
              <a:lnSpc>
                <a:spcPct val="90000"/>
              </a:lnSpc>
              <a:buNone/>
            </a:pPr>
            <a:r>
              <a:rPr b="0" lang="en-US" sz="4800" spc="-1" strike="noStrike">
                <a:solidFill>
                  <a:srgbClr val="ffffff"/>
                </a:solidFill>
                <a:latin typeface="Walbaum Display"/>
              </a:rPr>
              <a:t>3DFloat</a:t>
            </a:r>
            <a:endParaRPr b="0" lang="en-US" sz="4800" spc="-1" strike="noStrike">
              <a:solidFill>
                <a:srgbClr val="ffffff"/>
              </a:solidFill>
              <a:latin typeface="Gill Sans MT"/>
            </a:endParaRPr>
          </a:p>
        </p:txBody>
      </p:sp>
      <p:sp>
        <p:nvSpPr>
          <p:cNvPr id="1" name="PlaceHolder 2"/>
          <p:cNvSpPr>
            <a:spLocks noGrp="1"/>
          </p:cNvSpPr>
          <p:nvPr>
            <p:ph type="body"/>
          </p:nvPr>
        </p:nvSpPr>
        <p:spPr>
          <a:xfrm>
            <a:off x="0" y="0"/>
            <a:ext cx="7452000" cy="6857640"/>
          </a:xfrm>
          <a:prstGeom prst="rect">
            <a:avLst/>
          </a:prstGeom>
          <a:solidFill>
            <a:srgbClr val="a3a3c1"/>
          </a:solidFill>
          <a:ln w="0">
            <a:noFill/>
          </a:ln>
        </p:spPr>
        <p:txBody>
          <a:bodyPr lIns="90000" rIns="90000" tIns="45000" bIns="45000" anchor="t">
            <a:noAutofit/>
          </a:bodyPr>
          <a:p>
            <a:pPr>
              <a:lnSpc>
                <a:spcPct val="100000"/>
              </a:lnSpc>
              <a:buNone/>
            </a:pPr>
            <a:r>
              <a:rPr b="0" lang="en-US" sz="1800" spc="-1" strike="noStrike">
                <a:solidFill>
                  <a:srgbClr val="ffffff"/>
                </a:solidFill>
                <a:latin typeface="Gill Sans MT"/>
              </a:rPr>
              <a:t>Click icon to add picture</a:t>
            </a:r>
            <a:endParaRPr b="0" lang="en-US" sz="1800" spc="-1" strike="noStrike">
              <a:solidFill>
                <a:srgbClr val="ffffff">
                  <a:alpha val="60000"/>
                </a:srgbClr>
              </a:solidFill>
              <a:latin typeface="Gill Sans MT"/>
            </a:endParaRPr>
          </a:p>
        </p:txBody>
      </p:sp>
      <p:sp>
        <p:nvSpPr>
          <p:cNvPr id="2" name="Oval 7"/>
          <p:cNvSpPr/>
          <p:nvPr/>
        </p:nvSpPr>
        <p:spPr>
          <a:xfrm>
            <a:off x="7999560" y="445320"/>
            <a:ext cx="359640" cy="35964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grpSp>
        <p:nvGrpSpPr>
          <p:cNvPr id="3" name="Group 8"/>
          <p:cNvGrpSpPr/>
          <p:nvPr/>
        </p:nvGrpSpPr>
        <p:grpSpPr>
          <a:xfrm>
            <a:off x="10835280" y="5500440"/>
            <a:ext cx="828000" cy="828000"/>
            <a:chOff x="10835280" y="5500440"/>
            <a:chExt cx="828000" cy="828000"/>
          </a:xfrm>
        </p:grpSpPr>
        <p:sp>
          <p:nvSpPr>
            <p:cNvPr id="4" name="Freeform: Shape 9"/>
            <p:cNvSpPr/>
            <p:nvPr/>
          </p:nvSpPr>
          <p:spPr>
            <a:xfrm rot="13500000">
              <a:off x="10979280" y="5598720"/>
              <a:ext cx="539640" cy="63108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5" name="Oval 10"/>
            <p:cNvSpPr/>
            <p:nvPr/>
          </p:nvSpPr>
          <p:spPr>
            <a:xfrm rot="18900000">
              <a:off x="11241720" y="5516640"/>
              <a:ext cx="269640" cy="53964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6" name="PlaceHolder 3"/>
          <p:cNvSpPr>
            <a:spLocks noGrp="1"/>
          </p:cNvSpPr>
          <p:nvPr>
            <p:ph type="body"/>
          </p:nvPr>
        </p:nvSpPr>
        <p:spPr>
          <a:xfrm>
            <a:off x="7999560" y="3568680"/>
            <a:ext cx="3565080" cy="1731600"/>
          </a:xfrm>
          <a:prstGeom prst="rect">
            <a:avLst/>
          </a:prstGeom>
          <a:noFill/>
          <a:ln w="0">
            <a:noFill/>
          </a:ln>
        </p:spPr>
        <p:txBody>
          <a:bodyPr lIns="0" rIns="0" tIns="0" bIns="0" anchor="t">
            <a:noAutofit/>
          </a:bodyPr>
          <a:p>
            <a:pPr marL="228600" indent="-228600">
              <a:lnSpc>
                <a:spcPct val="110000"/>
              </a:lnSpc>
              <a:spcBef>
                <a:spcPts val="1001"/>
              </a:spcBef>
              <a:spcAft>
                <a:spcPts val="799"/>
              </a:spcAft>
              <a:buNone/>
              <a:tabLst>
                <a:tab algn="l" pos="0"/>
              </a:tabLst>
            </a:pPr>
            <a:r>
              <a:rPr b="0" lang="en-US" sz="2000" spc="-1" strike="noStrike">
                <a:solidFill>
                  <a:srgbClr val="ffffff">
                    <a:alpha val="60000"/>
                  </a:srgbClr>
                </a:solidFill>
                <a:latin typeface="Gill Sans MT"/>
              </a:rPr>
              <a:t>Click to edit Master text styles</a:t>
            </a:r>
            <a:endParaRPr b="0" lang="en-US" sz="2000" spc="-1" strike="noStrike">
              <a:solidFill>
                <a:srgbClr val="ffffff">
                  <a:alpha val="60000"/>
                </a:srgbClr>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3" name="PlaceHolder 1"/>
          <p:cNvSpPr>
            <a:spLocks noGrp="1"/>
          </p:cNvSpPr>
          <p:nvPr>
            <p:ph type="body"/>
          </p:nvPr>
        </p:nvSpPr>
        <p:spPr>
          <a:xfrm>
            <a:off x="0" y="0"/>
            <a:ext cx="12191760" cy="6857640"/>
          </a:xfrm>
          <a:prstGeom prst="rect">
            <a:avLst/>
          </a:prstGeom>
          <a:solidFill>
            <a:srgbClr val="a3a3c1"/>
          </a:solidFill>
          <a:ln w="0">
            <a:noFill/>
          </a:ln>
        </p:spPr>
        <p:txBody>
          <a:bodyPr lIns="90000" rIns="90000" tIns="45000" bIns="45000" anchor="t">
            <a:noAutofit/>
          </a:bodyPr>
          <a:p>
            <a:pPr>
              <a:lnSpc>
                <a:spcPct val="100000"/>
              </a:lnSpc>
              <a:buNone/>
            </a:pPr>
            <a:r>
              <a:rPr b="0" lang="en-US" sz="1800" spc="-1" strike="noStrike">
                <a:solidFill>
                  <a:srgbClr val="ffffff"/>
                </a:solidFill>
                <a:latin typeface="Gill Sans MT"/>
              </a:rPr>
              <a:t>Click icon to add picture</a:t>
            </a:r>
            <a:endParaRPr b="0" lang="en-US" sz="1800" spc="-1" strike="noStrike">
              <a:solidFill>
                <a:srgbClr val="ffffff">
                  <a:alpha val="60000"/>
                </a:srgbClr>
              </a:solidFill>
              <a:latin typeface="Gill Sans MT"/>
            </a:endParaRPr>
          </a:p>
        </p:txBody>
      </p:sp>
      <p:sp>
        <p:nvSpPr>
          <p:cNvPr id="44" name="PlaceHolder 2"/>
          <p:cNvSpPr>
            <a:spLocks noGrp="1"/>
          </p:cNvSpPr>
          <p:nvPr>
            <p:ph type="dt" idx="1"/>
          </p:nvPr>
        </p:nvSpPr>
        <p:spPr>
          <a:xfrm>
            <a:off x="550800" y="6507360"/>
            <a:ext cx="2628720" cy="15336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defRPr>
            </a:lvl1pPr>
          </a:lstStyle>
          <a:p>
            <a:pPr>
              <a:lnSpc>
                <a:spcPct val="100000"/>
              </a:lnSpc>
              <a:buNone/>
            </a:pPr>
            <a:r>
              <a:rPr b="0" lang="en-US" sz="1000" spc="-1" strike="noStrike">
                <a:solidFill>
                  <a:srgbClr val="a6a6a6">
                    <a:alpha val="80000"/>
                  </a:srgbClr>
                </a:solidFill>
                <a:latin typeface="Gill Sans MT"/>
              </a:rPr>
              <a:t>&lt;date/time&gt;</a:t>
            </a:r>
            <a:endParaRPr b="0" lang="en-US" sz="1000" spc="-1" strike="noStrike">
              <a:latin typeface="Times New Roman"/>
            </a:endParaRPr>
          </a:p>
        </p:txBody>
      </p:sp>
      <p:sp>
        <p:nvSpPr>
          <p:cNvPr id="45" name="PlaceHolder 3"/>
          <p:cNvSpPr>
            <a:spLocks noGrp="1"/>
          </p:cNvSpPr>
          <p:nvPr>
            <p:ph type="ftr" idx="2"/>
          </p:nvPr>
        </p:nvSpPr>
        <p:spPr>
          <a:xfrm>
            <a:off x="3359160" y="6507360"/>
            <a:ext cx="6378840" cy="15336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defRPr>
            </a:lvl1pPr>
          </a:lstStyle>
          <a:p>
            <a:pPr>
              <a:lnSpc>
                <a:spcPct val="100000"/>
              </a:lnSpc>
              <a:buNone/>
            </a:pPr>
            <a:r>
              <a:rPr b="0" lang="en-US" sz="1000" spc="-1" strike="noStrike">
                <a:solidFill>
                  <a:srgbClr val="a6a6a6">
                    <a:alpha val="80000"/>
                  </a:srgbClr>
                </a:solidFill>
                <a:latin typeface="Gill Sans MT"/>
              </a:rPr>
              <a:t>&lt;footer&gt;</a:t>
            </a:r>
            <a:endParaRPr b="0" lang="en-US" sz="1000" spc="-1" strike="noStrike">
              <a:latin typeface="Times New Roman"/>
            </a:endParaRPr>
          </a:p>
        </p:txBody>
      </p:sp>
      <p:sp>
        <p:nvSpPr>
          <p:cNvPr id="46" name="PlaceHolder 4"/>
          <p:cNvSpPr>
            <a:spLocks noGrp="1"/>
          </p:cNvSpPr>
          <p:nvPr>
            <p:ph type="sldNum" idx="3"/>
          </p:nvPr>
        </p:nvSpPr>
        <p:spPr>
          <a:xfrm>
            <a:off x="9948960" y="6507360"/>
            <a:ext cx="1692000" cy="15336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defRPr>
            </a:lvl1pPr>
          </a:lstStyle>
          <a:p>
            <a:pPr algn="r">
              <a:lnSpc>
                <a:spcPct val="100000"/>
              </a:lnSpc>
              <a:buNone/>
            </a:pPr>
            <a:fld id="{07A4974C-19DD-446B-A411-54BB7C83944E}" type="slidenum">
              <a:rPr b="0" lang="en-US" sz="1000" spc="-1" strike="noStrike">
                <a:solidFill>
                  <a:srgbClr val="a6a6a6">
                    <a:alpha val="80000"/>
                  </a:srgbClr>
                </a:solidFill>
                <a:latin typeface="Gill Sans MT"/>
              </a:rPr>
              <a:t>&lt;number&gt;</a:t>
            </a:fld>
            <a:endParaRPr b="0" lang="en-US" sz="1000" spc="-1" strike="noStrike">
              <a:latin typeface="Times New Roman"/>
            </a:endParaRPr>
          </a:p>
        </p:txBody>
      </p:sp>
      <p:sp>
        <p:nvSpPr>
          <p:cNvPr id="47" name="Rectangle 12"/>
          <p:cNvSpPr/>
          <p:nvPr/>
        </p:nvSpPr>
        <p:spPr>
          <a:xfrm>
            <a:off x="0" y="5773680"/>
            <a:ext cx="12191760" cy="1083960"/>
          </a:xfrm>
          <a:prstGeom prst="rect">
            <a:avLst/>
          </a:prstGeom>
          <a:gradFill rotWithShape="0">
            <a:gsLst>
              <a:gs pos="0">
                <a:srgbClr val="1b192e">
                  <a:alpha val="0"/>
                </a:srgbClr>
              </a:gs>
              <a:gs pos="100000">
                <a:srgbClr val="1b192e">
                  <a:alpha val="6000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8" name="Rectangle 13"/>
          <p:cNvSpPr/>
          <p:nvPr/>
        </p:nvSpPr>
        <p:spPr>
          <a:xfrm rot="10800000">
            <a:off x="360" y="360"/>
            <a:ext cx="8999640" cy="6857640"/>
          </a:xfrm>
          <a:prstGeom prst="rect">
            <a:avLst/>
          </a:prstGeom>
          <a:gradFill rotWithShape="0">
            <a:gsLst>
              <a:gs pos="50000">
                <a:srgbClr val="1b192e">
                  <a:alpha val="60000"/>
                </a:srgbClr>
              </a:gs>
              <a:gs pos="100000">
                <a:srgbClr val="1b192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49" name="PlaceHolder 5"/>
          <p:cNvSpPr>
            <a:spLocks noGrp="1"/>
          </p:cNvSpPr>
          <p:nvPr>
            <p:ph type="title"/>
          </p:nvPr>
        </p:nvSpPr>
        <p:spPr>
          <a:xfrm>
            <a:off x="550800" y="549360"/>
            <a:ext cx="5436720" cy="2985840"/>
          </a:xfrm>
          <a:prstGeom prst="rect">
            <a:avLst/>
          </a:prstGeom>
          <a:noFill/>
          <a:ln w="0">
            <a:noFill/>
          </a:ln>
        </p:spPr>
        <p:txBody>
          <a:bodyPr lIns="0" rIns="0" tIns="0" bIns="0" anchor="b">
            <a:noAutofit/>
          </a:bodyPr>
          <a:p>
            <a:pPr>
              <a:lnSpc>
                <a:spcPct val="90000"/>
              </a:lnSpc>
              <a:buNone/>
            </a:pPr>
            <a:r>
              <a:rPr b="0" lang="en-US" sz="6400" spc="-1" strike="noStrike">
                <a:solidFill>
                  <a:srgbClr val="ffffff"/>
                </a:solidFill>
                <a:latin typeface="Walbaum Display"/>
              </a:rPr>
              <a:t>Click to edit Master title style</a:t>
            </a:r>
            <a:endParaRPr b="0" lang="en-US" sz="6400" spc="-1" strike="noStrike">
              <a:solidFill>
                <a:srgbClr val="ffffff"/>
              </a:solidFill>
              <a:latin typeface="Gill Sans M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86" name="Oval 11"/>
          <p:cNvSpPr/>
          <p:nvPr/>
        </p:nvSpPr>
        <p:spPr>
          <a:xfrm>
            <a:off x="11091600" y="5893560"/>
            <a:ext cx="359640" cy="35964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87" name="Rectangle 10"/>
          <p:cNvSpPr/>
          <p:nvPr/>
        </p:nvSpPr>
        <p:spPr>
          <a:xfrm>
            <a:off x="11451600" y="5828040"/>
            <a:ext cx="378720" cy="35964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88" name="PlaceHolder 1"/>
          <p:cNvSpPr>
            <a:spLocks noGrp="1"/>
          </p:cNvSpPr>
          <p:nvPr>
            <p:ph type="title"/>
          </p:nvPr>
        </p:nvSpPr>
        <p:spPr>
          <a:xfrm>
            <a:off x="550800" y="549360"/>
            <a:ext cx="11097360" cy="1331640"/>
          </a:xfrm>
          <a:prstGeom prst="rect">
            <a:avLst/>
          </a:prstGeom>
          <a:noFill/>
          <a:ln w="0">
            <a:noFill/>
          </a:ln>
        </p:spPr>
        <p:txBody>
          <a:bodyPr lIns="0" rIns="0" tIns="0" bIns="0" anchor="t">
            <a:noAutofit/>
          </a:bodyPr>
          <a:p>
            <a:pPr>
              <a:lnSpc>
                <a:spcPct val="100000"/>
              </a:lnSpc>
              <a:buNone/>
            </a:pPr>
            <a:r>
              <a:rPr b="0" lang="en-US" sz="4800" spc="-1" strike="noStrike">
                <a:solidFill>
                  <a:srgbClr val="ffffff"/>
                </a:solidFill>
                <a:latin typeface="Walbaum Display"/>
              </a:rPr>
              <a:t>Click to edit Master title style</a:t>
            </a:r>
            <a:endParaRPr b="0" lang="en-US" sz="4800" spc="-1" strike="noStrike">
              <a:solidFill>
                <a:srgbClr val="ffffff"/>
              </a:solidFill>
              <a:latin typeface="Gill Sans MT"/>
            </a:endParaRPr>
          </a:p>
        </p:txBody>
      </p:sp>
      <p:sp>
        <p:nvSpPr>
          <p:cNvPr id="89" name="PlaceHolder 2"/>
          <p:cNvSpPr>
            <a:spLocks noGrp="1"/>
          </p:cNvSpPr>
          <p:nvPr>
            <p:ph type="body"/>
          </p:nvPr>
        </p:nvSpPr>
        <p:spPr>
          <a:xfrm>
            <a:off x="550800" y="1731240"/>
            <a:ext cx="5436720" cy="534960"/>
          </a:xfrm>
          <a:prstGeom prst="rect">
            <a:avLst/>
          </a:prstGeom>
          <a:noFill/>
          <a:ln w="0">
            <a:noFill/>
          </a:ln>
        </p:spPr>
        <p:txBody>
          <a:bodyPr lIns="0" rIns="0" tIns="0" bIns="0" anchor="b">
            <a:noAutofit/>
          </a:bodyPr>
          <a:p>
            <a:pPr>
              <a:lnSpc>
                <a:spcPct val="110000"/>
              </a:lnSpc>
              <a:spcBef>
                <a:spcPts val="1001"/>
              </a:spcBef>
              <a:spcAft>
                <a:spcPts val="799"/>
              </a:spcAft>
              <a:buNone/>
              <a:tabLst>
                <a:tab algn="l" pos="0"/>
              </a:tabLst>
            </a:pPr>
            <a:r>
              <a:rPr b="0" lang="en-US" sz="1400" spc="199" strike="noStrike" cap="all">
                <a:solidFill>
                  <a:srgbClr val="ffffff"/>
                </a:solidFill>
                <a:latin typeface="Gill Sans MT"/>
              </a:rPr>
              <a:t>Click to edit Master text styles</a:t>
            </a:r>
            <a:endParaRPr b="0" lang="en-US" sz="1400" spc="-1" strike="noStrike">
              <a:solidFill>
                <a:srgbClr val="ffffff">
                  <a:alpha val="60000"/>
                </a:srgbClr>
              </a:solidFill>
              <a:latin typeface="Gill Sans MT"/>
            </a:endParaRPr>
          </a:p>
        </p:txBody>
      </p:sp>
      <p:sp>
        <p:nvSpPr>
          <p:cNvPr id="90" name="PlaceHolder 3"/>
          <p:cNvSpPr>
            <a:spLocks noGrp="1"/>
          </p:cNvSpPr>
          <p:nvPr>
            <p:ph type="body"/>
          </p:nvPr>
        </p:nvSpPr>
        <p:spPr>
          <a:xfrm>
            <a:off x="550800" y="2427480"/>
            <a:ext cx="5428800" cy="3515040"/>
          </a:xfrm>
          <a:prstGeom prst="rect">
            <a:avLst/>
          </a:prstGeom>
          <a:noFill/>
          <a:ln w="0">
            <a:noFill/>
          </a:ln>
        </p:spPr>
        <p:txBody>
          <a:bodyPr lIns="0" rIns="0" tIns="0" bIns="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Click to edit Master text styles</a:t>
            </a:r>
            <a:endParaRPr b="0" lang="en-US" sz="2400" spc="-1" strike="noStrike">
              <a:solidFill>
                <a:srgbClr val="ffffff">
                  <a:alpha val="60000"/>
                </a:srgbClr>
              </a:solidFill>
              <a:latin typeface="Gill Sans MT"/>
            </a:endParaRPr>
          </a:p>
          <a:p>
            <a:pPr lvl="1" marL="685800" indent="-228600">
              <a:lnSpc>
                <a:spcPct val="110000"/>
              </a:lnSpc>
              <a:spcBef>
                <a:spcPts val="499"/>
              </a:spcBef>
              <a:spcAft>
                <a:spcPts val="799"/>
              </a:spcAft>
              <a:buClr>
                <a:srgbClr val="ffffff"/>
              </a:buClr>
              <a:buFont typeface="Arial"/>
              <a:buChar char="•"/>
            </a:pPr>
            <a:r>
              <a:rPr b="0" lang="en-US" sz="1600" spc="-1" strike="noStrike">
                <a:solidFill>
                  <a:srgbClr val="ffffff">
                    <a:alpha val="60000"/>
                  </a:srgbClr>
                </a:solidFill>
                <a:latin typeface="Gill Sans MT"/>
              </a:rPr>
              <a:t>Second level</a:t>
            </a:r>
            <a:endParaRPr b="0" lang="en-US" sz="1600" spc="-1" strike="noStrike">
              <a:solidFill>
                <a:srgbClr val="ffffff">
                  <a:alpha val="60000"/>
                </a:srgbClr>
              </a:solidFill>
              <a:latin typeface="Gill Sans MT"/>
            </a:endParaRPr>
          </a:p>
          <a:p>
            <a:pPr lvl="2" marL="1143000" indent="-228600">
              <a:lnSpc>
                <a:spcPct val="110000"/>
              </a:lnSpc>
              <a:spcBef>
                <a:spcPts val="499"/>
              </a:spcBef>
              <a:spcAft>
                <a:spcPts val="799"/>
              </a:spcAft>
              <a:buClr>
                <a:srgbClr val="ffffff"/>
              </a:buClr>
              <a:buFont typeface="Arial"/>
              <a:buChar char="•"/>
            </a:pPr>
            <a:r>
              <a:rPr b="0" lang="en-US" sz="1600" spc="-1" strike="noStrike">
                <a:solidFill>
                  <a:srgbClr val="ffffff">
                    <a:alpha val="60000"/>
                  </a:srgbClr>
                </a:solidFill>
                <a:latin typeface="Gill Sans MT"/>
              </a:rPr>
              <a:t>Third level</a:t>
            </a:r>
            <a:endParaRPr b="0" lang="en-US" sz="1600" spc="-1" strike="noStrike">
              <a:solidFill>
                <a:srgbClr val="ffffff">
                  <a:alpha val="60000"/>
                </a:srgbClr>
              </a:solidFill>
              <a:latin typeface="Gill Sans MT"/>
            </a:endParaRPr>
          </a:p>
          <a:p>
            <a:pPr lvl="3" marL="1600200" indent="-228600">
              <a:lnSpc>
                <a:spcPct val="110000"/>
              </a:lnSpc>
              <a:spcBef>
                <a:spcPts val="499"/>
              </a:spcBef>
              <a:spcAft>
                <a:spcPts val="799"/>
              </a:spcAft>
              <a:buClr>
                <a:srgbClr val="ffffff"/>
              </a:buClr>
              <a:buFont typeface="Arial"/>
              <a:buChar char="•"/>
            </a:pPr>
            <a:r>
              <a:rPr b="0" lang="en-US" sz="1600" spc="-1" strike="noStrike">
                <a:solidFill>
                  <a:srgbClr val="ffffff">
                    <a:alpha val="60000"/>
                  </a:srgbClr>
                </a:solidFill>
                <a:latin typeface="Gill Sans MT"/>
              </a:rPr>
              <a:t>Fourth level</a:t>
            </a:r>
            <a:endParaRPr b="0" lang="en-US" sz="1600" spc="-1" strike="noStrike">
              <a:solidFill>
                <a:srgbClr val="ffffff">
                  <a:alpha val="60000"/>
                </a:srgbClr>
              </a:solidFill>
              <a:latin typeface="Gill Sans MT"/>
            </a:endParaRPr>
          </a:p>
          <a:p>
            <a:pPr lvl="4" marL="2057400" indent="-228600">
              <a:lnSpc>
                <a:spcPct val="110000"/>
              </a:lnSpc>
              <a:spcBef>
                <a:spcPts val="499"/>
              </a:spcBef>
              <a:spcAft>
                <a:spcPts val="799"/>
              </a:spcAft>
              <a:buClr>
                <a:srgbClr val="ffffff"/>
              </a:buClr>
              <a:buFont typeface="Arial"/>
              <a:buChar char="•"/>
            </a:pPr>
            <a:r>
              <a:rPr b="0" lang="en-US" sz="1600" spc="-1" strike="noStrike">
                <a:solidFill>
                  <a:srgbClr val="ffffff">
                    <a:alpha val="60000"/>
                  </a:srgbClr>
                </a:solidFill>
                <a:latin typeface="Gill Sans MT"/>
              </a:rPr>
              <a:t>Fifth level</a:t>
            </a:r>
            <a:endParaRPr b="0" lang="en-US" sz="1600" spc="-1" strike="noStrike">
              <a:solidFill>
                <a:srgbClr val="ffffff">
                  <a:alpha val="60000"/>
                </a:srgbClr>
              </a:solidFill>
              <a:latin typeface="Gill Sans MT"/>
            </a:endParaRPr>
          </a:p>
        </p:txBody>
      </p:sp>
      <p:sp>
        <p:nvSpPr>
          <p:cNvPr id="91" name="PlaceHolder 4"/>
          <p:cNvSpPr>
            <a:spLocks noGrp="1"/>
          </p:cNvSpPr>
          <p:nvPr>
            <p:ph type="body"/>
          </p:nvPr>
        </p:nvSpPr>
        <p:spPr>
          <a:xfrm>
            <a:off x="6212160" y="1731240"/>
            <a:ext cx="5436000" cy="534960"/>
          </a:xfrm>
          <a:prstGeom prst="rect">
            <a:avLst/>
          </a:prstGeom>
          <a:noFill/>
          <a:ln w="0">
            <a:noFill/>
          </a:ln>
        </p:spPr>
        <p:txBody>
          <a:bodyPr lIns="0" rIns="0" tIns="0" bIns="0" anchor="b">
            <a:noAutofit/>
          </a:bodyPr>
          <a:p>
            <a:pPr marL="228600" indent="-228600">
              <a:lnSpc>
                <a:spcPct val="110000"/>
              </a:lnSpc>
              <a:spcBef>
                <a:spcPts val="1001"/>
              </a:spcBef>
              <a:spcAft>
                <a:spcPts val="799"/>
              </a:spcAft>
              <a:buNone/>
              <a:tabLst>
                <a:tab algn="l" pos="0"/>
              </a:tabLst>
            </a:pPr>
            <a:r>
              <a:rPr b="0" lang="en-US" sz="1400" spc="199" strike="noStrike" cap="all">
                <a:solidFill>
                  <a:srgbClr val="ffffff"/>
                </a:solidFill>
                <a:latin typeface="Gill Sans MT"/>
              </a:rPr>
              <a:t>Click to edit Master text styles</a:t>
            </a:r>
            <a:endParaRPr b="0" lang="en-US" sz="1400" spc="-1" strike="noStrike">
              <a:solidFill>
                <a:srgbClr val="ffffff">
                  <a:alpha val="60000"/>
                </a:srgbClr>
              </a:solidFill>
              <a:latin typeface="Gill Sans MT"/>
            </a:endParaRPr>
          </a:p>
        </p:txBody>
      </p:sp>
      <p:sp>
        <p:nvSpPr>
          <p:cNvPr id="92" name="PlaceHolder 5"/>
          <p:cNvSpPr>
            <a:spLocks noGrp="1"/>
          </p:cNvSpPr>
          <p:nvPr>
            <p:ph type="body"/>
          </p:nvPr>
        </p:nvSpPr>
        <p:spPr>
          <a:xfrm>
            <a:off x="6212160" y="2427480"/>
            <a:ext cx="5436000" cy="3515040"/>
          </a:xfrm>
          <a:prstGeom prst="rect">
            <a:avLst/>
          </a:prstGeom>
          <a:noFill/>
          <a:ln w="0">
            <a:noFill/>
          </a:ln>
        </p:spPr>
        <p:txBody>
          <a:bodyPr lIns="0" rIns="0" tIns="0" bIns="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Click to edit Master text styles</a:t>
            </a:r>
            <a:endParaRPr b="0" lang="en-US" sz="2400" spc="-1" strike="noStrike">
              <a:solidFill>
                <a:srgbClr val="ffffff">
                  <a:alpha val="60000"/>
                </a:srgbClr>
              </a:solidFill>
              <a:latin typeface="Gill Sans MT"/>
            </a:endParaRPr>
          </a:p>
          <a:p>
            <a:pPr lvl="1" marL="685800" indent="-228600">
              <a:lnSpc>
                <a:spcPct val="110000"/>
              </a:lnSpc>
              <a:spcBef>
                <a:spcPts val="499"/>
              </a:spcBef>
              <a:spcAft>
                <a:spcPts val="799"/>
              </a:spcAft>
              <a:buClr>
                <a:srgbClr val="ffffff"/>
              </a:buClr>
              <a:buFont typeface="Arial"/>
              <a:buChar char="•"/>
            </a:pPr>
            <a:r>
              <a:rPr b="0" lang="en-US" sz="1600" spc="-1" strike="noStrike">
                <a:solidFill>
                  <a:srgbClr val="ffffff">
                    <a:alpha val="60000"/>
                  </a:srgbClr>
                </a:solidFill>
                <a:latin typeface="Gill Sans MT"/>
              </a:rPr>
              <a:t>Second level</a:t>
            </a:r>
            <a:endParaRPr b="0" lang="en-US" sz="1600" spc="-1" strike="noStrike">
              <a:solidFill>
                <a:srgbClr val="ffffff">
                  <a:alpha val="60000"/>
                </a:srgbClr>
              </a:solidFill>
              <a:latin typeface="Gill Sans MT"/>
            </a:endParaRPr>
          </a:p>
          <a:p>
            <a:pPr lvl="2" marL="1143000" indent="-228600">
              <a:lnSpc>
                <a:spcPct val="110000"/>
              </a:lnSpc>
              <a:spcBef>
                <a:spcPts val="499"/>
              </a:spcBef>
              <a:spcAft>
                <a:spcPts val="799"/>
              </a:spcAft>
              <a:buClr>
                <a:srgbClr val="ffffff"/>
              </a:buClr>
              <a:buFont typeface="Arial"/>
              <a:buChar char="•"/>
            </a:pPr>
            <a:r>
              <a:rPr b="0" lang="en-US" sz="1600" spc="-1" strike="noStrike">
                <a:solidFill>
                  <a:srgbClr val="ffffff">
                    <a:alpha val="60000"/>
                  </a:srgbClr>
                </a:solidFill>
                <a:latin typeface="Gill Sans MT"/>
              </a:rPr>
              <a:t>Third level</a:t>
            </a:r>
            <a:endParaRPr b="0" lang="en-US" sz="1600" spc="-1" strike="noStrike">
              <a:solidFill>
                <a:srgbClr val="ffffff">
                  <a:alpha val="60000"/>
                </a:srgbClr>
              </a:solidFill>
              <a:latin typeface="Gill Sans MT"/>
            </a:endParaRPr>
          </a:p>
          <a:p>
            <a:pPr lvl="3" marL="1600200" indent="-228600">
              <a:lnSpc>
                <a:spcPct val="110000"/>
              </a:lnSpc>
              <a:spcBef>
                <a:spcPts val="499"/>
              </a:spcBef>
              <a:spcAft>
                <a:spcPts val="799"/>
              </a:spcAft>
              <a:buClr>
                <a:srgbClr val="ffffff"/>
              </a:buClr>
              <a:buFont typeface="Arial"/>
              <a:buChar char="•"/>
            </a:pPr>
            <a:r>
              <a:rPr b="0" lang="en-US" sz="1600" spc="-1" strike="noStrike">
                <a:solidFill>
                  <a:srgbClr val="ffffff">
                    <a:alpha val="60000"/>
                  </a:srgbClr>
                </a:solidFill>
                <a:latin typeface="Gill Sans MT"/>
              </a:rPr>
              <a:t>Fourth level</a:t>
            </a:r>
            <a:endParaRPr b="0" lang="en-US" sz="1600" spc="-1" strike="noStrike">
              <a:solidFill>
                <a:srgbClr val="ffffff">
                  <a:alpha val="60000"/>
                </a:srgbClr>
              </a:solidFill>
              <a:latin typeface="Gill Sans MT"/>
            </a:endParaRPr>
          </a:p>
          <a:p>
            <a:pPr lvl="4" marL="2057400" indent="-228600">
              <a:lnSpc>
                <a:spcPct val="110000"/>
              </a:lnSpc>
              <a:spcBef>
                <a:spcPts val="499"/>
              </a:spcBef>
              <a:spcAft>
                <a:spcPts val="799"/>
              </a:spcAft>
              <a:buClr>
                <a:srgbClr val="ffffff"/>
              </a:buClr>
              <a:buFont typeface="Arial"/>
              <a:buChar char="•"/>
            </a:pPr>
            <a:r>
              <a:rPr b="0" lang="en-US" sz="1600" spc="-1" strike="noStrike">
                <a:solidFill>
                  <a:srgbClr val="ffffff">
                    <a:alpha val="60000"/>
                  </a:srgbClr>
                </a:solidFill>
                <a:latin typeface="Gill Sans MT"/>
              </a:rPr>
              <a:t>Fifth level</a:t>
            </a:r>
            <a:endParaRPr b="0" lang="en-US" sz="1600" spc="-1" strike="noStrike">
              <a:solidFill>
                <a:srgbClr val="ffffff">
                  <a:alpha val="60000"/>
                </a:srgbClr>
              </a:solidFill>
              <a:latin typeface="Gill Sans MT"/>
            </a:endParaRPr>
          </a:p>
        </p:txBody>
      </p:sp>
      <p:sp>
        <p:nvSpPr>
          <p:cNvPr id="93" name="PlaceHolder 6"/>
          <p:cNvSpPr>
            <a:spLocks noGrp="1"/>
          </p:cNvSpPr>
          <p:nvPr>
            <p:ph type="dt" idx="4"/>
          </p:nvPr>
        </p:nvSpPr>
        <p:spPr>
          <a:xfrm>
            <a:off x="550800" y="6507360"/>
            <a:ext cx="2628720" cy="15336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defRPr>
            </a:lvl1pPr>
          </a:lstStyle>
          <a:p>
            <a:pPr>
              <a:lnSpc>
                <a:spcPct val="100000"/>
              </a:lnSpc>
              <a:buNone/>
            </a:pPr>
            <a:r>
              <a:rPr b="0" lang="en-US" sz="1000" spc="-1" strike="noStrike">
                <a:solidFill>
                  <a:srgbClr val="a6a6a6">
                    <a:alpha val="80000"/>
                  </a:srgbClr>
                </a:solidFill>
                <a:latin typeface="Gill Sans MT"/>
              </a:rPr>
              <a:t>&lt;date/time&gt;</a:t>
            </a:r>
            <a:endParaRPr b="0" lang="en-US" sz="1000" spc="-1" strike="noStrike">
              <a:latin typeface="Times New Roman"/>
            </a:endParaRPr>
          </a:p>
        </p:txBody>
      </p:sp>
      <p:sp>
        <p:nvSpPr>
          <p:cNvPr id="94" name="PlaceHolder 7"/>
          <p:cNvSpPr>
            <a:spLocks noGrp="1"/>
          </p:cNvSpPr>
          <p:nvPr>
            <p:ph type="ftr" idx="5"/>
          </p:nvPr>
        </p:nvSpPr>
        <p:spPr>
          <a:xfrm>
            <a:off x="3359160" y="6507360"/>
            <a:ext cx="6378840" cy="15336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defRPr>
            </a:lvl1pPr>
          </a:lstStyle>
          <a:p>
            <a:pPr>
              <a:lnSpc>
                <a:spcPct val="100000"/>
              </a:lnSpc>
              <a:buNone/>
            </a:pPr>
            <a:r>
              <a:rPr b="0" lang="en-US" sz="1000" spc="-1" strike="noStrike">
                <a:solidFill>
                  <a:srgbClr val="a6a6a6">
                    <a:alpha val="80000"/>
                  </a:srgbClr>
                </a:solidFill>
                <a:latin typeface="Gill Sans MT"/>
              </a:rPr>
              <a:t>&lt;footer&gt;</a:t>
            </a:r>
            <a:endParaRPr b="0" lang="en-US" sz="1000" spc="-1" strike="noStrike">
              <a:latin typeface="Times New Roman"/>
            </a:endParaRPr>
          </a:p>
        </p:txBody>
      </p:sp>
      <p:sp>
        <p:nvSpPr>
          <p:cNvPr id="95" name="PlaceHolder 8"/>
          <p:cNvSpPr>
            <a:spLocks noGrp="1"/>
          </p:cNvSpPr>
          <p:nvPr>
            <p:ph type="sldNum" idx="6"/>
          </p:nvPr>
        </p:nvSpPr>
        <p:spPr>
          <a:xfrm>
            <a:off x="9948960" y="6507360"/>
            <a:ext cx="1692000" cy="15336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defRPr>
            </a:lvl1pPr>
          </a:lstStyle>
          <a:p>
            <a:pPr algn="r">
              <a:lnSpc>
                <a:spcPct val="100000"/>
              </a:lnSpc>
              <a:buNone/>
            </a:pPr>
            <a:fld id="{40584B15-13A9-42BB-9AAE-AFE95D7142FF}" type="slidenum">
              <a:rPr b="0" lang="en-US" sz="1000" spc="-1" strike="noStrike">
                <a:solidFill>
                  <a:srgbClr val="a6a6a6">
                    <a:alpha val="80000"/>
                  </a:srgbClr>
                </a:solidFill>
                <a:latin typeface="Gill Sans MT"/>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132" name="PlaceHolder 1"/>
          <p:cNvSpPr>
            <a:spLocks noGrp="1"/>
          </p:cNvSpPr>
          <p:nvPr>
            <p:ph type="dt" idx="7"/>
          </p:nvPr>
        </p:nvSpPr>
        <p:spPr>
          <a:xfrm>
            <a:off x="550800" y="6507360"/>
            <a:ext cx="2628720" cy="15336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defRPr>
            </a:lvl1pPr>
          </a:lstStyle>
          <a:p>
            <a:pPr>
              <a:lnSpc>
                <a:spcPct val="100000"/>
              </a:lnSpc>
              <a:buNone/>
            </a:pPr>
            <a:r>
              <a:rPr b="0" lang="en-US" sz="1000" spc="-1" strike="noStrike">
                <a:solidFill>
                  <a:srgbClr val="a6a6a6">
                    <a:alpha val="80000"/>
                  </a:srgbClr>
                </a:solidFill>
                <a:latin typeface="Gill Sans MT"/>
              </a:rPr>
              <a:t>&lt;date/time&gt;</a:t>
            </a:r>
            <a:endParaRPr b="0" lang="en-US" sz="1000" spc="-1" strike="noStrike">
              <a:latin typeface="Times New Roman"/>
            </a:endParaRPr>
          </a:p>
        </p:txBody>
      </p:sp>
      <p:sp>
        <p:nvSpPr>
          <p:cNvPr id="133" name="PlaceHolder 2"/>
          <p:cNvSpPr>
            <a:spLocks noGrp="1"/>
          </p:cNvSpPr>
          <p:nvPr>
            <p:ph type="ftr" idx="8"/>
          </p:nvPr>
        </p:nvSpPr>
        <p:spPr>
          <a:xfrm>
            <a:off x="3359160" y="6507360"/>
            <a:ext cx="6378840" cy="15336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defRPr>
            </a:lvl1pPr>
          </a:lstStyle>
          <a:p>
            <a:pPr>
              <a:lnSpc>
                <a:spcPct val="100000"/>
              </a:lnSpc>
              <a:buNone/>
            </a:pPr>
            <a:r>
              <a:rPr b="0" lang="en-US" sz="1000" spc="-1" strike="noStrike">
                <a:solidFill>
                  <a:srgbClr val="a6a6a6">
                    <a:alpha val="80000"/>
                  </a:srgbClr>
                </a:solidFill>
                <a:latin typeface="Gill Sans MT"/>
              </a:rPr>
              <a:t>&lt;footer&gt;</a:t>
            </a:r>
            <a:endParaRPr b="0" lang="en-US" sz="1000" spc="-1" strike="noStrike">
              <a:latin typeface="Times New Roman"/>
            </a:endParaRPr>
          </a:p>
        </p:txBody>
      </p:sp>
      <p:sp>
        <p:nvSpPr>
          <p:cNvPr id="134" name="PlaceHolder 3"/>
          <p:cNvSpPr>
            <a:spLocks noGrp="1"/>
          </p:cNvSpPr>
          <p:nvPr>
            <p:ph type="sldNum" idx="9"/>
          </p:nvPr>
        </p:nvSpPr>
        <p:spPr>
          <a:xfrm>
            <a:off x="9948960" y="6507360"/>
            <a:ext cx="1692000" cy="15336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defRPr>
            </a:lvl1pPr>
          </a:lstStyle>
          <a:p>
            <a:pPr algn="r">
              <a:lnSpc>
                <a:spcPct val="100000"/>
              </a:lnSpc>
              <a:buNone/>
            </a:pPr>
            <a:fld id="{4207220D-0DAE-407B-A8B0-4EC8946F21A3}" type="slidenum">
              <a:rPr b="0" lang="en-US" sz="1000" spc="-1" strike="noStrike">
                <a:solidFill>
                  <a:srgbClr val="a6a6a6">
                    <a:alpha val="80000"/>
                  </a:srgbClr>
                </a:solidFill>
                <a:latin typeface="Gill Sans MT"/>
              </a:rPr>
              <a:t>&lt;number&gt;</a:t>
            </a:fld>
            <a:endParaRPr b="0" lang="en-US" sz="1000" spc="-1" strike="noStrike">
              <a:latin typeface="Times New Roman"/>
            </a:endParaRPr>
          </a:p>
        </p:txBody>
      </p:sp>
      <p:sp>
        <p:nvSpPr>
          <p:cNvPr id="13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ffffff"/>
                </a:solidFill>
                <a:latin typeface="Gill Sans MT"/>
              </a:rPr>
              <a:t>Click to edit the title text format</a:t>
            </a:r>
            <a:endParaRPr b="0" lang="en-US" sz="1800" spc="-1" strike="noStrike">
              <a:solidFill>
                <a:srgbClr val="ffffff"/>
              </a:solidFill>
              <a:latin typeface="Gill Sans MT"/>
            </a:endParaRPr>
          </a:p>
        </p:txBody>
      </p:sp>
      <p:sp>
        <p:nvSpPr>
          <p:cNvPr id="13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ffffff"/>
              </a:buClr>
              <a:buSzPct val="45000"/>
              <a:buFont typeface="Wingdings" charset="2"/>
              <a:buChar char=""/>
            </a:pPr>
            <a:r>
              <a:rPr b="0" lang="en-US" sz="2000" spc="-1" strike="noStrike">
                <a:solidFill>
                  <a:srgbClr val="ffffff">
                    <a:alpha val="60000"/>
                  </a:srgbClr>
                </a:solidFill>
                <a:latin typeface="Gill Sans MT"/>
              </a:rPr>
              <a:t>Click to edit the outline text format</a:t>
            </a:r>
            <a:endParaRPr b="0" lang="en-US" sz="2000" spc="-1" strike="noStrike">
              <a:solidFill>
                <a:srgbClr val="ffffff">
                  <a:alpha val="60000"/>
                </a:srgbClr>
              </a:solidFill>
              <a:latin typeface="Gill Sans MT"/>
            </a:endParaRPr>
          </a:p>
          <a:p>
            <a:pPr lvl="1" marL="864000" indent="-324000">
              <a:lnSpc>
                <a:spcPct val="110000"/>
              </a:lnSpc>
              <a:spcBef>
                <a:spcPts val="1134"/>
              </a:spcBef>
              <a:buClr>
                <a:srgbClr val="ffffff"/>
              </a:buClr>
              <a:buSzPct val="75000"/>
              <a:buFont typeface="Symbol" charset="2"/>
              <a:buChar char=""/>
            </a:pPr>
            <a:r>
              <a:rPr b="0" lang="en-US" sz="1400" spc="-1" strike="noStrike">
                <a:solidFill>
                  <a:srgbClr val="ffffff">
                    <a:alpha val="60000"/>
                  </a:srgbClr>
                </a:solidFill>
                <a:latin typeface="Gill Sans MT"/>
              </a:rPr>
              <a:t>Second Outline Level</a:t>
            </a:r>
            <a:endParaRPr b="0" lang="en-US" sz="1400" spc="-1" strike="noStrike">
              <a:solidFill>
                <a:srgbClr val="ffffff">
                  <a:alpha val="60000"/>
                </a:srgbClr>
              </a:solidFill>
              <a:latin typeface="Gill Sans MT"/>
            </a:endParaRPr>
          </a:p>
          <a:p>
            <a:pPr lvl="2" marL="1296000" indent="-288000">
              <a:lnSpc>
                <a:spcPct val="110000"/>
              </a:lnSpc>
              <a:spcBef>
                <a:spcPts val="850"/>
              </a:spcBef>
              <a:buClr>
                <a:srgbClr val="ffffff"/>
              </a:buClr>
              <a:buSzPct val="45000"/>
              <a:buFont typeface="Wingdings" charset="2"/>
              <a:buChar char=""/>
            </a:pPr>
            <a:r>
              <a:rPr b="0" lang="en-US" sz="1400" spc="-1" strike="noStrike">
                <a:solidFill>
                  <a:srgbClr val="ffffff">
                    <a:alpha val="60000"/>
                  </a:srgbClr>
                </a:solidFill>
                <a:latin typeface="Gill Sans MT"/>
              </a:rPr>
              <a:t>Third Outline Level</a:t>
            </a:r>
            <a:endParaRPr b="0" lang="en-US" sz="1400" spc="-1" strike="noStrike">
              <a:solidFill>
                <a:srgbClr val="ffffff">
                  <a:alpha val="60000"/>
                </a:srgbClr>
              </a:solidFill>
              <a:latin typeface="Gill Sans MT"/>
            </a:endParaRPr>
          </a:p>
          <a:p>
            <a:pPr lvl="3" marL="1728000" indent="-216000">
              <a:lnSpc>
                <a:spcPct val="110000"/>
              </a:lnSpc>
              <a:spcBef>
                <a:spcPts val="567"/>
              </a:spcBef>
              <a:buClr>
                <a:srgbClr val="ffffff"/>
              </a:buClr>
              <a:buSzPct val="75000"/>
              <a:buFont typeface="Symbol" charset="2"/>
              <a:buChar char=""/>
            </a:pPr>
            <a:r>
              <a:rPr b="0" lang="en-US" sz="1400" spc="-1" strike="noStrike">
                <a:solidFill>
                  <a:srgbClr val="ffffff">
                    <a:alpha val="60000"/>
                  </a:srgbClr>
                </a:solidFill>
                <a:latin typeface="Gill Sans MT"/>
              </a:rPr>
              <a:t>Fourth Outline Level</a:t>
            </a:r>
            <a:endParaRPr b="0" lang="en-US" sz="1400" spc="-1" strike="noStrike">
              <a:solidFill>
                <a:srgbClr val="ffffff">
                  <a:alpha val="60000"/>
                </a:srgbClr>
              </a:solidFill>
              <a:latin typeface="Gill Sans MT"/>
            </a:endParaRPr>
          </a:p>
          <a:p>
            <a:pPr lvl="4" marL="2160000" indent="-216000">
              <a:lnSpc>
                <a:spcPct val="110000"/>
              </a:lnSpc>
              <a:spcBef>
                <a:spcPts val="283"/>
              </a:spcBef>
              <a:buClr>
                <a:srgbClr val="ffffff"/>
              </a:buClr>
              <a:buSzPct val="45000"/>
              <a:buFont typeface="Wingdings" charset="2"/>
              <a:buChar char=""/>
            </a:pPr>
            <a:r>
              <a:rPr b="0" lang="en-US" sz="2000" spc="-1" strike="noStrike">
                <a:solidFill>
                  <a:srgbClr val="ffffff">
                    <a:alpha val="60000"/>
                  </a:srgbClr>
                </a:solidFill>
                <a:latin typeface="Gill Sans MT"/>
              </a:rPr>
              <a:t>Fifth Outline Level</a:t>
            </a:r>
            <a:endParaRPr b="0" lang="en-US" sz="2000" spc="-1" strike="noStrike">
              <a:solidFill>
                <a:srgbClr val="ffffff">
                  <a:alpha val="60000"/>
                </a:srgbClr>
              </a:solidFill>
              <a:latin typeface="Gill Sans MT"/>
            </a:endParaRPr>
          </a:p>
          <a:p>
            <a:pPr lvl="5" marL="2592000" indent="-216000">
              <a:lnSpc>
                <a:spcPct val="110000"/>
              </a:lnSpc>
              <a:spcBef>
                <a:spcPts val="283"/>
              </a:spcBef>
              <a:buClr>
                <a:srgbClr val="ffffff"/>
              </a:buClr>
              <a:buSzPct val="45000"/>
              <a:buFont typeface="Wingdings" charset="2"/>
              <a:buChar char=""/>
            </a:pPr>
            <a:r>
              <a:rPr b="0" lang="en-US" sz="2000" spc="-1" strike="noStrike">
                <a:solidFill>
                  <a:srgbClr val="ffffff">
                    <a:alpha val="60000"/>
                  </a:srgbClr>
                </a:solidFill>
                <a:latin typeface="Gill Sans MT"/>
              </a:rPr>
              <a:t>Sixth Outline Level</a:t>
            </a:r>
            <a:endParaRPr b="0" lang="en-US" sz="2000" spc="-1" strike="noStrike">
              <a:solidFill>
                <a:srgbClr val="ffffff">
                  <a:alpha val="60000"/>
                </a:srgbClr>
              </a:solidFill>
              <a:latin typeface="Gill Sans MT"/>
            </a:endParaRPr>
          </a:p>
          <a:p>
            <a:pPr lvl="6" marL="3024000" indent="-216000">
              <a:lnSpc>
                <a:spcPct val="110000"/>
              </a:lnSpc>
              <a:spcBef>
                <a:spcPts val="283"/>
              </a:spcBef>
              <a:buClr>
                <a:srgbClr val="ffffff"/>
              </a:buClr>
              <a:buSzPct val="45000"/>
              <a:buFont typeface="Wingdings" charset="2"/>
              <a:buChar char=""/>
            </a:pPr>
            <a:r>
              <a:rPr b="0" lang="en-US" sz="2000" spc="-1" strike="noStrike">
                <a:solidFill>
                  <a:srgbClr val="ffffff">
                    <a:alpha val="60000"/>
                  </a:srgbClr>
                </a:solidFill>
                <a:latin typeface="Gill Sans MT"/>
              </a:rPr>
              <a:t>Seventh Outline Level</a:t>
            </a:r>
            <a:endParaRPr b="0" lang="en-US" sz="2000" spc="-1" strike="noStrike">
              <a:solidFill>
                <a:srgbClr val="ffffff">
                  <a:alpha val="60000"/>
                </a:srgbClr>
              </a:solidFill>
              <a:latin typeface="Gill Sans MT"/>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173" name="PlaceHolder 1"/>
          <p:cNvSpPr>
            <a:spLocks noGrp="1"/>
          </p:cNvSpPr>
          <p:nvPr>
            <p:ph type="title"/>
          </p:nvPr>
        </p:nvSpPr>
        <p:spPr>
          <a:xfrm>
            <a:off x="550800" y="4508640"/>
            <a:ext cx="4500360" cy="1562760"/>
          </a:xfrm>
          <a:prstGeom prst="rect">
            <a:avLst/>
          </a:prstGeom>
          <a:noFill/>
          <a:ln w="0">
            <a:noFill/>
          </a:ln>
        </p:spPr>
        <p:txBody>
          <a:bodyPr lIns="0" rIns="0" tIns="0" bIns="0" anchor="t">
            <a:noAutofit/>
          </a:bodyPr>
          <a:p>
            <a:pPr>
              <a:lnSpc>
                <a:spcPct val="90000"/>
              </a:lnSpc>
              <a:buNone/>
            </a:pPr>
            <a:r>
              <a:rPr b="0" lang="en-US" sz="4800" spc="-1" strike="noStrike">
                <a:solidFill>
                  <a:srgbClr val="ffffff"/>
                </a:solidFill>
                <a:latin typeface="Walbaum Display"/>
              </a:rPr>
              <a:t>Click to edit Master title style</a:t>
            </a:r>
            <a:endParaRPr b="0" lang="en-US" sz="4800" spc="-1" strike="noStrike">
              <a:solidFill>
                <a:srgbClr val="ffffff"/>
              </a:solidFill>
              <a:latin typeface="Gill Sans MT"/>
            </a:endParaRPr>
          </a:p>
        </p:txBody>
      </p:sp>
      <p:sp>
        <p:nvSpPr>
          <p:cNvPr id="174" name="PlaceHolder 2"/>
          <p:cNvSpPr>
            <a:spLocks noGrp="1"/>
          </p:cNvSpPr>
          <p:nvPr>
            <p:ph type="body"/>
          </p:nvPr>
        </p:nvSpPr>
        <p:spPr>
          <a:xfrm>
            <a:off x="0" y="0"/>
            <a:ext cx="12191760" cy="3776040"/>
          </a:xfrm>
          <a:prstGeom prst="rect">
            <a:avLst/>
          </a:prstGeom>
          <a:solidFill>
            <a:srgbClr val="a3a3c1"/>
          </a:solidFill>
          <a:ln w="0">
            <a:noFill/>
          </a:ln>
        </p:spPr>
        <p:txBody>
          <a:bodyPr lIns="90000" rIns="90000" tIns="45000" bIns="45000" anchor="t">
            <a:noAutofit/>
          </a:bodyPr>
          <a:p>
            <a:pPr>
              <a:lnSpc>
                <a:spcPct val="100000"/>
              </a:lnSpc>
              <a:buNone/>
            </a:pPr>
            <a:r>
              <a:rPr b="0" lang="en-US" sz="1800" spc="-1" strike="noStrike">
                <a:solidFill>
                  <a:srgbClr val="ffffff"/>
                </a:solidFill>
                <a:latin typeface="Gill Sans MT"/>
              </a:rPr>
              <a:t>Click icon to add picture</a:t>
            </a:r>
            <a:endParaRPr b="0" lang="en-US" sz="1800" spc="-1" strike="noStrike">
              <a:solidFill>
                <a:srgbClr val="ffffff">
                  <a:alpha val="60000"/>
                </a:srgbClr>
              </a:solidFill>
              <a:latin typeface="Gill Sans MT"/>
            </a:endParaRPr>
          </a:p>
        </p:txBody>
      </p:sp>
      <p:sp>
        <p:nvSpPr>
          <p:cNvPr id="175" name="PlaceHolder 3"/>
          <p:cNvSpPr>
            <a:spLocks noGrp="1"/>
          </p:cNvSpPr>
          <p:nvPr>
            <p:ph type="body"/>
          </p:nvPr>
        </p:nvSpPr>
        <p:spPr>
          <a:xfrm>
            <a:off x="5262480" y="4508640"/>
            <a:ext cx="6221160" cy="1563480"/>
          </a:xfrm>
          <a:prstGeom prst="rect">
            <a:avLst/>
          </a:prstGeom>
          <a:noFill/>
          <a:ln w="0">
            <a:noFill/>
          </a:ln>
        </p:spPr>
        <p:txBody>
          <a:bodyPr lIns="0" rIns="0" tIns="0" bIns="0" anchor="t">
            <a:noAutofit/>
          </a:bodyPr>
          <a:p>
            <a:pPr>
              <a:lnSpc>
                <a:spcPct val="110000"/>
              </a:lnSpc>
              <a:spcBef>
                <a:spcPts val="1001"/>
              </a:spcBef>
              <a:spcAft>
                <a:spcPts val="799"/>
              </a:spcAft>
              <a:buNone/>
              <a:tabLst>
                <a:tab algn="l" pos="0"/>
              </a:tabLst>
            </a:pPr>
            <a:r>
              <a:rPr b="0" lang="en-US" sz="2000" spc="-1" strike="noStrike">
                <a:solidFill>
                  <a:srgbClr val="ffffff">
                    <a:alpha val="60000"/>
                  </a:srgbClr>
                </a:solidFill>
                <a:latin typeface="Gill Sans MT"/>
              </a:rPr>
              <a:t>Click to edit Master text styles</a:t>
            </a:r>
            <a:endParaRPr b="0" lang="en-US" sz="2000" spc="-1" strike="noStrike">
              <a:solidFill>
                <a:srgbClr val="ffffff">
                  <a:alpha val="60000"/>
                </a:srgbClr>
              </a:solidFill>
              <a:latin typeface="Gill Sans MT"/>
            </a:endParaRPr>
          </a:p>
        </p:txBody>
      </p:sp>
      <p:sp>
        <p:nvSpPr>
          <p:cNvPr id="176" name="PlaceHolder 4"/>
          <p:cNvSpPr>
            <a:spLocks noGrp="1"/>
          </p:cNvSpPr>
          <p:nvPr>
            <p:ph type="dt" idx="10"/>
          </p:nvPr>
        </p:nvSpPr>
        <p:spPr>
          <a:xfrm>
            <a:off x="550800" y="6507360"/>
            <a:ext cx="2628720" cy="15336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defRPr>
            </a:lvl1pPr>
          </a:lstStyle>
          <a:p>
            <a:pPr>
              <a:lnSpc>
                <a:spcPct val="100000"/>
              </a:lnSpc>
              <a:buNone/>
            </a:pPr>
            <a:r>
              <a:rPr b="0" lang="en-US" sz="1000" spc="-1" strike="noStrike">
                <a:solidFill>
                  <a:srgbClr val="a6a6a6">
                    <a:alpha val="80000"/>
                  </a:srgbClr>
                </a:solidFill>
                <a:latin typeface="Gill Sans MT"/>
              </a:rPr>
              <a:t>&lt;date/time&gt;</a:t>
            </a:r>
            <a:endParaRPr b="0" lang="en-US" sz="1000" spc="-1" strike="noStrike">
              <a:latin typeface="Times New Roman"/>
            </a:endParaRPr>
          </a:p>
        </p:txBody>
      </p:sp>
      <p:sp>
        <p:nvSpPr>
          <p:cNvPr id="177" name="PlaceHolder 5"/>
          <p:cNvSpPr>
            <a:spLocks noGrp="1"/>
          </p:cNvSpPr>
          <p:nvPr>
            <p:ph type="ftr" idx="11"/>
          </p:nvPr>
        </p:nvSpPr>
        <p:spPr>
          <a:xfrm>
            <a:off x="3359160" y="6507360"/>
            <a:ext cx="6378840" cy="15336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defRPr>
            </a:lvl1pPr>
          </a:lstStyle>
          <a:p>
            <a:pPr>
              <a:lnSpc>
                <a:spcPct val="100000"/>
              </a:lnSpc>
              <a:buNone/>
            </a:pPr>
            <a:r>
              <a:rPr b="0" lang="en-US" sz="1000" spc="-1" strike="noStrike">
                <a:solidFill>
                  <a:srgbClr val="a6a6a6">
                    <a:alpha val="80000"/>
                  </a:srgbClr>
                </a:solidFill>
                <a:latin typeface="Gill Sans MT"/>
              </a:rPr>
              <a:t>&lt;footer&gt;</a:t>
            </a:r>
            <a:endParaRPr b="0" lang="en-US" sz="1000" spc="-1" strike="noStrike">
              <a:latin typeface="Times New Roman"/>
            </a:endParaRPr>
          </a:p>
        </p:txBody>
      </p:sp>
      <p:sp>
        <p:nvSpPr>
          <p:cNvPr id="178" name="PlaceHolder 6"/>
          <p:cNvSpPr>
            <a:spLocks noGrp="1"/>
          </p:cNvSpPr>
          <p:nvPr>
            <p:ph type="sldNum" idx="12"/>
          </p:nvPr>
        </p:nvSpPr>
        <p:spPr>
          <a:xfrm>
            <a:off x="9948960" y="6507360"/>
            <a:ext cx="1692000" cy="15336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defRPr>
            </a:lvl1pPr>
          </a:lstStyle>
          <a:p>
            <a:pPr algn="r">
              <a:lnSpc>
                <a:spcPct val="100000"/>
              </a:lnSpc>
              <a:buNone/>
            </a:pPr>
            <a:fld id="{999D0222-A1E5-4AFA-B041-1AF992F0C220}" type="slidenum">
              <a:rPr b="0" lang="en-US" sz="1000" spc="-1" strike="noStrike">
                <a:solidFill>
                  <a:srgbClr val="a6a6a6">
                    <a:alpha val="80000"/>
                  </a:srgbClr>
                </a:solidFill>
                <a:latin typeface="Gill Sans MT"/>
              </a:rPr>
              <a:t>&lt;number&gt;</a:t>
            </a:fld>
            <a:endParaRPr b="0" lang="en-US" sz="1000" spc="-1" strike="noStrike">
              <a:latin typeface="Times New Roman"/>
            </a:endParaRPr>
          </a:p>
        </p:txBody>
      </p:sp>
      <p:sp>
        <p:nvSpPr>
          <p:cNvPr id="179" name="Oval 7"/>
          <p:cNvSpPr/>
          <p:nvPr/>
        </p:nvSpPr>
        <p:spPr>
          <a:xfrm>
            <a:off x="1225800" y="3852360"/>
            <a:ext cx="359640" cy="35964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216" name="PlaceHolder 1"/>
          <p:cNvSpPr>
            <a:spLocks noGrp="1"/>
          </p:cNvSpPr>
          <p:nvPr>
            <p:ph type="title"/>
          </p:nvPr>
        </p:nvSpPr>
        <p:spPr>
          <a:xfrm>
            <a:off x="550800" y="549360"/>
            <a:ext cx="5436720" cy="2985840"/>
          </a:xfrm>
          <a:prstGeom prst="rect">
            <a:avLst/>
          </a:prstGeom>
          <a:noFill/>
          <a:ln w="0">
            <a:noFill/>
          </a:ln>
        </p:spPr>
        <p:txBody>
          <a:bodyPr lIns="0" rIns="0" tIns="0" bIns="0" anchor="b">
            <a:noAutofit/>
          </a:bodyPr>
          <a:p>
            <a:pPr>
              <a:lnSpc>
                <a:spcPct val="90000"/>
              </a:lnSpc>
              <a:buNone/>
            </a:pPr>
            <a:r>
              <a:rPr b="0" lang="en-US" sz="4800" spc="-1" strike="noStrike">
                <a:solidFill>
                  <a:srgbClr val="ffffff"/>
                </a:solidFill>
                <a:latin typeface="Walbaum Display"/>
              </a:rPr>
              <a:t>Click to edit Master title style</a:t>
            </a:r>
            <a:endParaRPr b="0" lang="en-US" sz="4800" spc="-1" strike="noStrike">
              <a:solidFill>
                <a:srgbClr val="ffffff"/>
              </a:solidFill>
              <a:latin typeface="Gill Sans MT"/>
            </a:endParaRPr>
          </a:p>
        </p:txBody>
      </p:sp>
      <p:sp>
        <p:nvSpPr>
          <p:cNvPr id="217" name="PlaceHolder 2"/>
          <p:cNvSpPr>
            <a:spLocks noGrp="1"/>
          </p:cNvSpPr>
          <p:nvPr>
            <p:ph type="body"/>
          </p:nvPr>
        </p:nvSpPr>
        <p:spPr>
          <a:xfrm>
            <a:off x="6556320" y="548640"/>
            <a:ext cx="5083560" cy="2880000"/>
          </a:xfrm>
          <a:prstGeom prst="rect">
            <a:avLst/>
          </a:prstGeom>
          <a:solidFill>
            <a:srgbClr val="a3a3c1"/>
          </a:solidFill>
          <a:ln w="0">
            <a:noFill/>
          </a:ln>
        </p:spPr>
        <p:txBody>
          <a:bodyPr lIns="90000" rIns="90000" tIns="45000" bIns="45000" anchor="t">
            <a:noAutofit/>
          </a:bodyPr>
          <a:p>
            <a:pPr>
              <a:lnSpc>
                <a:spcPct val="100000"/>
              </a:lnSpc>
              <a:buNone/>
            </a:pPr>
            <a:r>
              <a:rPr b="0" lang="en-US" sz="1800" spc="-1" strike="noStrike">
                <a:solidFill>
                  <a:srgbClr val="ffffff"/>
                </a:solidFill>
                <a:latin typeface="Gill Sans MT"/>
              </a:rPr>
              <a:t>Click icon to add picture</a:t>
            </a:r>
            <a:endParaRPr b="0" lang="en-US" sz="1800" spc="-1" strike="noStrike">
              <a:solidFill>
                <a:srgbClr val="ffffff">
                  <a:alpha val="60000"/>
                </a:srgbClr>
              </a:solidFill>
              <a:latin typeface="Gill Sans MT"/>
            </a:endParaRPr>
          </a:p>
        </p:txBody>
      </p:sp>
      <p:sp>
        <p:nvSpPr>
          <p:cNvPr id="218" name="PlaceHolder 3"/>
          <p:cNvSpPr>
            <a:spLocks noGrp="1"/>
          </p:cNvSpPr>
          <p:nvPr>
            <p:ph type="body"/>
          </p:nvPr>
        </p:nvSpPr>
        <p:spPr>
          <a:xfrm>
            <a:off x="6556320" y="3429000"/>
            <a:ext cx="5083560" cy="2880000"/>
          </a:xfrm>
          <a:prstGeom prst="rect">
            <a:avLst/>
          </a:prstGeom>
          <a:solidFill>
            <a:srgbClr val="a3a3c1"/>
          </a:solidFill>
          <a:ln w="0">
            <a:noFill/>
          </a:ln>
        </p:spPr>
        <p:txBody>
          <a:bodyPr lIns="90000" rIns="90000" tIns="45000" bIns="45000" anchor="t">
            <a:noAutofit/>
          </a:bodyPr>
          <a:p>
            <a:pPr>
              <a:lnSpc>
                <a:spcPct val="100000"/>
              </a:lnSpc>
              <a:buNone/>
            </a:pPr>
            <a:r>
              <a:rPr b="0" lang="en-US" sz="1800" spc="-1" strike="noStrike">
                <a:solidFill>
                  <a:srgbClr val="ffffff"/>
                </a:solidFill>
                <a:latin typeface="Gill Sans MT"/>
              </a:rPr>
              <a:t>Click icon to add picture</a:t>
            </a:r>
            <a:endParaRPr b="0" lang="en-US" sz="1800" spc="-1" strike="noStrike">
              <a:solidFill>
                <a:srgbClr val="ffffff">
                  <a:alpha val="60000"/>
                </a:srgbClr>
              </a:solidFill>
              <a:latin typeface="Gill Sans MT"/>
            </a:endParaRPr>
          </a:p>
        </p:txBody>
      </p:sp>
      <p:grpSp>
        <p:nvGrpSpPr>
          <p:cNvPr id="219" name="Group 42"/>
          <p:cNvGrpSpPr/>
          <p:nvPr/>
        </p:nvGrpSpPr>
        <p:grpSpPr>
          <a:xfrm>
            <a:off x="11030040" y="-213120"/>
            <a:ext cx="1708200" cy="1705680"/>
            <a:chOff x="11030040" y="-213120"/>
            <a:chExt cx="1708200" cy="1705680"/>
          </a:xfrm>
        </p:grpSpPr>
        <p:sp>
          <p:nvSpPr>
            <p:cNvPr id="220" name="Freeform: Shape 43"/>
            <p:cNvSpPr/>
            <p:nvPr/>
          </p:nvSpPr>
          <p:spPr>
            <a:xfrm rot="18900000">
              <a:off x="11161080" y="125280"/>
              <a:ext cx="1341360" cy="926640"/>
            </a:xfrm>
            <a:custGeom>
              <a:avLst/>
              <a:gdLst/>
              <a:ah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r="54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21" name="Oval 44"/>
            <p:cNvSpPr/>
            <p:nvPr/>
          </p:nvSpPr>
          <p:spPr>
            <a:xfrm rot="2700000">
              <a:off x="11798280" y="993960"/>
              <a:ext cx="106560" cy="466200"/>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p:style>
        </p:sp>
        <p:sp>
          <p:nvSpPr>
            <p:cNvPr id="222" name="Freeform: Shape 45"/>
            <p:cNvSpPr/>
            <p:nvPr/>
          </p:nvSpPr>
          <p:spPr>
            <a:xfrm rot="18900000">
              <a:off x="11228040" y="129600"/>
              <a:ext cx="1337040" cy="1042560"/>
            </a:xfrm>
            <a:custGeom>
              <a:avLst/>
              <a:gdLst/>
              <a:ah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sp>
      </p:grpSp>
      <p:grpSp>
        <p:nvGrpSpPr>
          <p:cNvPr id="223" name="Group 14"/>
          <p:cNvGrpSpPr/>
          <p:nvPr/>
        </p:nvGrpSpPr>
        <p:grpSpPr>
          <a:xfrm>
            <a:off x="577800" y="5511960"/>
            <a:ext cx="828360" cy="828000"/>
            <a:chOff x="577800" y="5511960"/>
            <a:chExt cx="828360" cy="828000"/>
          </a:xfrm>
        </p:grpSpPr>
        <p:sp>
          <p:nvSpPr>
            <p:cNvPr id="224" name="Freeform: Shape 15"/>
            <p:cNvSpPr/>
            <p:nvPr/>
          </p:nvSpPr>
          <p:spPr>
            <a:xfrm rot="8100000">
              <a:off x="722160" y="5610240"/>
              <a:ext cx="539640" cy="63108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225" name="Oval 20"/>
            <p:cNvSpPr/>
            <p:nvPr/>
          </p:nvSpPr>
          <p:spPr>
            <a:xfrm rot="13500000">
              <a:off x="729000" y="5528520"/>
              <a:ext cx="269640" cy="53964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26" name="PlaceHolder 4"/>
          <p:cNvSpPr>
            <a:spLocks noGrp="1"/>
          </p:cNvSpPr>
          <p:nvPr>
            <p:ph type="dt" idx="13"/>
          </p:nvPr>
        </p:nvSpPr>
        <p:spPr>
          <a:xfrm>
            <a:off x="550800" y="6507360"/>
            <a:ext cx="2628720" cy="15336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defRPr>
            </a:lvl1pPr>
          </a:lstStyle>
          <a:p>
            <a:pPr>
              <a:lnSpc>
                <a:spcPct val="100000"/>
              </a:lnSpc>
              <a:buNone/>
            </a:pPr>
            <a:r>
              <a:rPr b="0" lang="en-US" sz="1000" spc="-1" strike="noStrike">
                <a:solidFill>
                  <a:srgbClr val="a6a6a6">
                    <a:alpha val="80000"/>
                  </a:srgbClr>
                </a:solidFill>
                <a:latin typeface="Gill Sans MT"/>
              </a:rPr>
              <a:t>&lt;date/time&gt;</a:t>
            </a:r>
            <a:endParaRPr b="0" lang="en-US" sz="1000" spc="-1" strike="noStrike">
              <a:latin typeface="Times New Roman"/>
            </a:endParaRPr>
          </a:p>
        </p:txBody>
      </p:sp>
      <p:sp>
        <p:nvSpPr>
          <p:cNvPr id="227" name="PlaceHolder 5"/>
          <p:cNvSpPr>
            <a:spLocks noGrp="1"/>
          </p:cNvSpPr>
          <p:nvPr>
            <p:ph type="ftr" idx="14"/>
          </p:nvPr>
        </p:nvSpPr>
        <p:spPr>
          <a:xfrm>
            <a:off x="3359160" y="6507360"/>
            <a:ext cx="6378840" cy="15336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defRPr>
            </a:lvl1pPr>
          </a:lstStyle>
          <a:p>
            <a:pPr>
              <a:lnSpc>
                <a:spcPct val="100000"/>
              </a:lnSpc>
              <a:buNone/>
            </a:pPr>
            <a:r>
              <a:rPr b="0" lang="en-US" sz="1000" spc="-1" strike="noStrike">
                <a:solidFill>
                  <a:srgbClr val="a6a6a6">
                    <a:alpha val="80000"/>
                  </a:srgbClr>
                </a:solidFill>
                <a:latin typeface="Gill Sans MT"/>
              </a:rPr>
              <a:t>&lt;footer&gt;</a:t>
            </a:r>
            <a:endParaRPr b="0" lang="en-US" sz="1000" spc="-1" strike="noStrike">
              <a:latin typeface="Times New Roman"/>
            </a:endParaRPr>
          </a:p>
        </p:txBody>
      </p:sp>
      <p:sp>
        <p:nvSpPr>
          <p:cNvPr id="228" name="PlaceHolder 6"/>
          <p:cNvSpPr>
            <a:spLocks noGrp="1"/>
          </p:cNvSpPr>
          <p:nvPr>
            <p:ph type="sldNum" idx="15"/>
          </p:nvPr>
        </p:nvSpPr>
        <p:spPr>
          <a:xfrm>
            <a:off x="9948960" y="6507360"/>
            <a:ext cx="1692000" cy="15336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defRPr>
            </a:lvl1pPr>
          </a:lstStyle>
          <a:p>
            <a:pPr algn="r">
              <a:lnSpc>
                <a:spcPct val="100000"/>
              </a:lnSpc>
              <a:buNone/>
            </a:pPr>
            <a:fld id="{6E6E2874-FA45-41C3-AFDF-E49EFE80B17B}" type="slidenum">
              <a:rPr b="0" lang="en-US" sz="1000" spc="-1" strike="noStrike">
                <a:solidFill>
                  <a:srgbClr val="a6a6a6">
                    <a:alpha val="80000"/>
                  </a:srgbClr>
                </a:solidFill>
                <a:latin typeface="Gill Sans MT"/>
              </a:rPr>
              <a:t>&lt;number&gt;</a:t>
            </a:fld>
            <a:endParaRPr b="0" lang="en-US" sz="1000" spc="-1" strike="noStrike">
              <a:latin typeface="Times New Roman"/>
            </a:endParaRPr>
          </a:p>
        </p:txBody>
      </p:sp>
      <p:sp>
        <p:nvSpPr>
          <p:cNvPr id="229" name="Oval 16"/>
          <p:cNvSpPr/>
          <p:nvPr/>
        </p:nvSpPr>
        <p:spPr>
          <a:xfrm>
            <a:off x="5303880" y="5427360"/>
            <a:ext cx="1079640" cy="1079640"/>
          </a:xfrm>
          <a:prstGeom prst="ellipse">
            <a:avLst/>
          </a:prstGeom>
          <a:gradFill rotWithShape="0">
            <a:gsLst>
              <a:gs pos="0">
                <a:srgbClr val="7771b2"/>
              </a:gs>
              <a:gs pos="100000">
                <a:srgbClr val="1b192e"/>
              </a:gs>
            </a:gsLst>
            <a:lin ang="18900000"/>
          </a:gradFill>
          <a:ln>
            <a:noFill/>
          </a:ln>
          <a:effectLst>
            <a:innerShdw blurRad="254000" dir="2700000" dist="127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9.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7999560" y="1051560"/>
            <a:ext cx="3565080" cy="2384640"/>
          </a:xfrm>
          <a:prstGeom prst="rect">
            <a:avLst/>
          </a:prstGeom>
          <a:noFill/>
          <a:ln w="0">
            <a:noFill/>
          </a:ln>
        </p:spPr>
        <p:txBody>
          <a:bodyPr lIns="0" rIns="0" tIns="0" bIns="0" anchor="b">
            <a:normAutofit/>
          </a:bodyPr>
          <a:p>
            <a:pPr>
              <a:lnSpc>
                <a:spcPct val="90000"/>
              </a:lnSpc>
              <a:buNone/>
            </a:pPr>
            <a:r>
              <a:rPr b="0" lang="en-US" sz="4800" spc="-1" strike="noStrike">
                <a:solidFill>
                  <a:srgbClr val="ffffff"/>
                </a:solidFill>
                <a:latin typeface="Walbaum Display"/>
              </a:rPr>
              <a:t>Project Wildfire</a:t>
            </a:r>
            <a:endParaRPr b="0" lang="en-US" sz="4800" spc="-1" strike="noStrike">
              <a:solidFill>
                <a:srgbClr val="ffffff"/>
              </a:solidFill>
              <a:latin typeface="Gill Sans MT"/>
            </a:endParaRPr>
          </a:p>
        </p:txBody>
      </p:sp>
      <p:pic>
        <p:nvPicPr>
          <p:cNvPr id="273" name="Picture Placeholder 13" descr="Data Points Digital background"/>
          <p:cNvPicPr/>
          <p:nvPr/>
        </p:nvPicPr>
        <p:blipFill>
          <a:blip r:embed="rId1"/>
          <a:stretch/>
        </p:blipFill>
        <p:spPr>
          <a:xfrm>
            <a:off x="0" y="0"/>
            <a:ext cx="7452000" cy="6857640"/>
          </a:xfrm>
          <a:prstGeom prst="rect">
            <a:avLst/>
          </a:prstGeom>
          <a:ln w="0">
            <a:noFill/>
          </a:ln>
        </p:spPr>
      </p:pic>
      <p:sp>
        <p:nvSpPr>
          <p:cNvPr id="274" name="PlaceHolder 2"/>
          <p:cNvSpPr>
            <a:spLocks noGrp="1"/>
          </p:cNvSpPr>
          <p:nvPr>
            <p:ph/>
          </p:nvPr>
        </p:nvSpPr>
        <p:spPr>
          <a:xfrm>
            <a:off x="7999560" y="3568680"/>
            <a:ext cx="3565080" cy="1731600"/>
          </a:xfrm>
          <a:prstGeom prst="rect">
            <a:avLst/>
          </a:prstGeom>
          <a:noFill/>
          <a:ln w="0">
            <a:noFill/>
          </a:ln>
        </p:spPr>
        <p:txBody>
          <a:bodyPr lIns="0" rIns="0" tIns="0" bIns="0" anchor="t">
            <a:normAutofit/>
          </a:bodyPr>
          <a:p>
            <a:pPr marL="228600" indent="-228600">
              <a:lnSpc>
                <a:spcPct val="110000"/>
              </a:lnSpc>
              <a:spcBef>
                <a:spcPts val="1001"/>
              </a:spcBef>
              <a:spcAft>
                <a:spcPts val="799"/>
              </a:spcAft>
              <a:buNone/>
              <a:tabLst>
                <a:tab algn="l" pos="0"/>
              </a:tabLst>
            </a:pPr>
            <a:r>
              <a:rPr b="0" lang="en-US" sz="2000" spc="-1" strike="noStrike">
                <a:solidFill>
                  <a:srgbClr val="ffffff">
                    <a:alpha val="60000"/>
                  </a:srgbClr>
                </a:solidFill>
                <a:latin typeface="Gill Sans MT"/>
              </a:rPr>
              <a:t>CSPB 4502 – Group 3</a:t>
            </a:r>
            <a:endParaRPr b="0" lang="en-US" sz="2000" spc="-1" strike="noStrike">
              <a:solidFill>
                <a:srgbClr val="ffffff">
                  <a:alpha val="60000"/>
                </a:srgbClr>
              </a:solidFill>
              <a:latin typeface="Gill Sans MT"/>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550800" y="4508640"/>
            <a:ext cx="4500360" cy="1562760"/>
          </a:xfrm>
          <a:prstGeom prst="rect">
            <a:avLst/>
          </a:prstGeom>
          <a:noFill/>
          <a:ln w="0">
            <a:noFill/>
          </a:ln>
        </p:spPr>
        <p:txBody>
          <a:bodyPr lIns="0" rIns="0" tIns="0" bIns="0" anchor="t">
            <a:noAutofit/>
          </a:bodyPr>
          <a:p>
            <a:pPr>
              <a:lnSpc>
                <a:spcPct val="90000"/>
              </a:lnSpc>
              <a:buNone/>
            </a:pPr>
            <a:r>
              <a:rPr b="0" lang="en-US" sz="4800" spc="-1" strike="noStrike">
                <a:solidFill>
                  <a:srgbClr val="ffffff"/>
                </a:solidFill>
                <a:latin typeface="Walbaum Display"/>
              </a:rPr>
              <a:t>Summary</a:t>
            </a:r>
            <a:endParaRPr b="0" lang="en-US" sz="4800" spc="-1" strike="noStrike">
              <a:solidFill>
                <a:srgbClr val="ffffff"/>
              </a:solidFill>
              <a:latin typeface="Gill Sans MT"/>
            </a:endParaRPr>
          </a:p>
        </p:txBody>
      </p:sp>
      <p:pic>
        <p:nvPicPr>
          <p:cNvPr id="332" name="Picture Placeholder 15" descr="Data Points Digital background"/>
          <p:cNvPicPr/>
          <p:nvPr/>
        </p:nvPicPr>
        <p:blipFill>
          <a:blip r:embed="rId1"/>
          <a:stretch/>
        </p:blipFill>
        <p:spPr>
          <a:xfrm>
            <a:off x="0" y="0"/>
            <a:ext cx="12191760" cy="3776040"/>
          </a:xfrm>
          <a:prstGeom prst="rect">
            <a:avLst/>
          </a:prstGeom>
          <a:ln w="0">
            <a:noFill/>
          </a:ln>
        </p:spPr>
      </p:pic>
      <p:sp>
        <p:nvSpPr>
          <p:cNvPr id="333" name="PlaceHolder 2"/>
          <p:cNvSpPr>
            <a:spLocks noGrp="1"/>
          </p:cNvSpPr>
          <p:nvPr>
            <p:ph/>
          </p:nvPr>
        </p:nvSpPr>
        <p:spPr>
          <a:xfrm>
            <a:off x="5262480" y="4508640"/>
            <a:ext cx="6221160" cy="1563480"/>
          </a:xfrm>
          <a:prstGeom prst="rect">
            <a:avLst/>
          </a:prstGeom>
          <a:noFill/>
          <a:ln w="0">
            <a:noFill/>
          </a:ln>
        </p:spPr>
        <p:txBody>
          <a:bodyPr lIns="0" rIns="0" tIns="0" bIns="0" anchor="t">
            <a:normAutofit/>
          </a:bodyPr>
          <a:p>
            <a:pPr>
              <a:lnSpc>
                <a:spcPct val="110000"/>
              </a:lnSpc>
              <a:spcBef>
                <a:spcPts val="1001"/>
              </a:spcBef>
              <a:spcAft>
                <a:spcPts val="799"/>
              </a:spcAft>
              <a:buNone/>
              <a:tabLst>
                <a:tab algn="l" pos="0"/>
              </a:tabLst>
            </a:pPr>
            <a:r>
              <a:rPr b="0" lang="en-US" sz="2000" spc="-1" strike="noStrike">
                <a:solidFill>
                  <a:srgbClr val="ffffff">
                    <a:alpha val="60000"/>
                  </a:srgbClr>
                </a:solidFill>
                <a:latin typeface="Gill Sans MT"/>
              </a:rPr>
              <a:t>[insert text] </a:t>
            </a:r>
            <a:endParaRPr b="0" lang="en-US" sz="2000" spc="-1" strike="noStrike">
              <a:solidFill>
                <a:srgbClr val="ffffff">
                  <a:alpha val="60000"/>
                </a:srgbClr>
              </a:solidFill>
              <a:latin typeface="Gill Sans MT"/>
            </a:endParaRPr>
          </a:p>
        </p:txBody>
      </p:sp>
      <p:sp>
        <p:nvSpPr>
          <p:cNvPr id="334" name="PlaceHolder 3"/>
          <p:cNvSpPr>
            <a:spLocks noGrp="1"/>
          </p:cNvSpPr>
          <p:nvPr>
            <p:ph type="sldNum" idx="24"/>
          </p:nvPr>
        </p:nvSpPr>
        <p:spPr>
          <a:xfrm>
            <a:off x="9948960" y="6507360"/>
            <a:ext cx="1692000" cy="15336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defRPr>
            </a:lvl1pPr>
          </a:lstStyle>
          <a:p>
            <a:pPr algn="r">
              <a:lnSpc>
                <a:spcPct val="100000"/>
              </a:lnSpc>
              <a:buNone/>
            </a:pPr>
            <a:fld id="{1DF66F0B-BE84-45A6-9AB4-427A4B1D443D}" type="slidenum">
              <a:rPr b="0" lang="en-US" sz="1000" spc="-1" strike="noStrike">
                <a:solidFill>
                  <a:srgbClr val="a6a6a6">
                    <a:alpha val="80000"/>
                  </a:srgbClr>
                </a:solidFill>
                <a:latin typeface="Gill Sans MT"/>
              </a:rPr>
              <a:t>&lt;number&gt;</a:t>
            </a:fld>
            <a:endParaRPr b="0" lang="en-US" sz="10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550800" y="549360"/>
            <a:ext cx="5436720" cy="2985840"/>
          </a:xfrm>
          <a:prstGeom prst="rect">
            <a:avLst/>
          </a:prstGeom>
          <a:noFill/>
          <a:ln w="0">
            <a:noFill/>
          </a:ln>
        </p:spPr>
        <p:txBody>
          <a:bodyPr lIns="0" rIns="0" tIns="0" bIns="0" anchor="b">
            <a:noAutofit/>
          </a:bodyPr>
          <a:p>
            <a:pPr>
              <a:lnSpc>
                <a:spcPct val="90000"/>
              </a:lnSpc>
              <a:buNone/>
            </a:pPr>
            <a:r>
              <a:rPr b="0" lang="en-US" sz="4800" spc="-1" strike="noStrike">
                <a:solidFill>
                  <a:srgbClr val="ffffff"/>
                </a:solidFill>
                <a:latin typeface="Walbaum Display"/>
              </a:rPr>
              <a:t>Thank You</a:t>
            </a:r>
            <a:endParaRPr b="0" lang="en-US" sz="4800" spc="-1" strike="noStrike">
              <a:solidFill>
                <a:srgbClr val="ffffff"/>
              </a:solidFill>
              <a:latin typeface="Gill Sans MT"/>
            </a:endParaRPr>
          </a:p>
        </p:txBody>
      </p:sp>
      <p:sp>
        <p:nvSpPr>
          <p:cNvPr id="336" name="PlaceHolder 2"/>
          <p:cNvSpPr>
            <a:spLocks noGrp="1"/>
          </p:cNvSpPr>
          <p:nvPr>
            <p:ph type="subTitle"/>
          </p:nvPr>
        </p:nvSpPr>
        <p:spPr>
          <a:xfrm>
            <a:off x="550800" y="3695400"/>
            <a:ext cx="7495560" cy="2264760"/>
          </a:xfrm>
          <a:prstGeom prst="rect">
            <a:avLst/>
          </a:prstGeom>
          <a:noFill/>
          <a:ln w="0">
            <a:noFill/>
          </a:ln>
        </p:spPr>
        <p:txBody>
          <a:bodyPr lIns="0" rIns="0" tIns="0" bIns="0" anchor="t">
            <a:noAutofit/>
          </a:bodyPr>
          <a:p>
            <a:pPr marL="228600" indent="-228600">
              <a:lnSpc>
                <a:spcPct val="110000"/>
              </a:lnSpc>
              <a:spcBef>
                <a:spcPts val="1001"/>
              </a:spcBef>
              <a:spcAft>
                <a:spcPts val="799"/>
              </a:spcAft>
              <a:buNone/>
              <a:tabLst>
                <a:tab algn="l" pos="0"/>
              </a:tabLst>
            </a:pPr>
            <a:r>
              <a:rPr b="0" lang="en-US" sz="2200" spc="-1" strike="noStrike">
                <a:solidFill>
                  <a:srgbClr val="ffffff">
                    <a:alpha val="60000"/>
                  </a:srgbClr>
                </a:solidFill>
                <a:latin typeface="Gill Sans MT"/>
              </a:rPr>
              <a:t>https://github.com/rodu4835/CSPB4502_ProjectWildfire</a:t>
            </a:r>
            <a:endParaRPr b="0" lang="en-US" sz="2200" spc="-1" strike="noStrike">
              <a:latin typeface="Arial"/>
            </a:endParaRPr>
          </a:p>
        </p:txBody>
      </p:sp>
      <p:pic>
        <p:nvPicPr>
          <p:cNvPr id="337" name="Picture Placeholder 26" descr="Data Points Digital background"/>
          <p:cNvPicPr/>
          <p:nvPr/>
        </p:nvPicPr>
        <p:blipFill>
          <a:blip r:embed="rId1"/>
          <a:stretch/>
        </p:blipFill>
        <p:spPr>
          <a:xfrm>
            <a:off x="7611120" y="510840"/>
            <a:ext cx="4028760" cy="2917800"/>
          </a:xfrm>
          <a:prstGeom prst="rect">
            <a:avLst/>
          </a:prstGeom>
          <a:ln w="0">
            <a:noFill/>
          </a:ln>
        </p:spPr>
      </p:pic>
      <p:pic>
        <p:nvPicPr>
          <p:cNvPr id="338" name="Picture Placeholder 32" descr="Data Points Digital background"/>
          <p:cNvPicPr/>
          <p:nvPr/>
        </p:nvPicPr>
        <p:blipFill>
          <a:blip r:embed="rId2"/>
          <a:stretch/>
        </p:blipFill>
        <p:spPr>
          <a:xfrm>
            <a:off x="7611120" y="3429000"/>
            <a:ext cx="4028760" cy="2917800"/>
          </a:xfrm>
          <a:prstGeom prst="rect">
            <a:avLst/>
          </a:prstGeom>
          <a:ln w="0">
            <a:noFill/>
          </a:ln>
        </p:spPr>
      </p:pic>
      <p:sp>
        <p:nvSpPr>
          <p:cNvPr id="339" name="PlaceHolder 3"/>
          <p:cNvSpPr>
            <a:spLocks noGrp="1"/>
          </p:cNvSpPr>
          <p:nvPr>
            <p:ph type="sldNum" idx="25"/>
          </p:nvPr>
        </p:nvSpPr>
        <p:spPr>
          <a:xfrm>
            <a:off x="9948960" y="6507360"/>
            <a:ext cx="1692000" cy="15336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defRPr>
            </a:lvl1pPr>
          </a:lstStyle>
          <a:p>
            <a:pPr algn="r">
              <a:lnSpc>
                <a:spcPct val="100000"/>
              </a:lnSpc>
              <a:buNone/>
            </a:pPr>
            <a:fld id="{7A07775A-6303-4EDB-AEE2-71BE9D9EEA5F}" type="slidenum">
              <a:rPr b="0" lang="en-US" sz="1000" spc="-1" strike="noStrike">
                <a:solidFill>
                  <a:srgbClr val="a6a6a6">
                    <a:alpha val="80000"/>
                  </a:srgbClr>
                </a:solidFill>
                <a:latin typeface="Gill Sans MT"/>
              </a:rPr>
              <a:t>&lt;number&gt;</a:t>
            </a:fld>
            <a:endParaRPr b="0" lang="en-US" sz="10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275" name="Freeform: Shape 33"/>
          <p:cNvSpPr/>
          <p:nvPr/>
        </p:nvSpPr>
        <p:spPr>
          <a:xfrm rot="2700000">
            <a:off x="612360" y="481680"/>
            <a:ext cx="1079640" cy="126252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330000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76" name="Oval 35"/>
          <p:cNvSpPr/>
          <p:nvPr/>
        </p:nvSpPr>
        <p:spPr>
          <a:xfrm rot="8100000">
            <a:off x="627120" y="829080"/>
            <a:ext cx="539640" cy="1079640"/>
          </a:xfrm>
          <a:prstGeom prst="ellipse">
            <a:avLst/>
          </a:prstGeom>
          <a:gradFill rotWithShape="0">
            <a:gsLst>
              <a:gs pos="50000">
                <a:srgbClr val="23213c"/>
              </a:gs>
              <a:gs pos="100000">
                <a:srgbClr val="2c284a"/>
              </a:gs>
            </a:gsLst>
            <a:lin ang="135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277" name="Oval 37"/>
          <p:cNvSpPr/>
          <p:nvPr/>
        </p:nvSpPr>
        <p:spPr>
          <a:xfrm>
            <a:off x="1800720" y="2472840"/>
            <a:ext cx="359640" cy="35964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grpSp>
        <p:nvGrpSpPr>
          <p:cNvPr id="278" name="Group 39"/>
          <p:cNvGrpSpPr/>
          <p:nvPr/>
        </p:nvGrpSpPr>
        <p:grpSpPr>
          <a:xfrm>
            <a:off x="1292760" y="4299480"/>
            <a:ext cx="2083320" cy="2083320"/>
            <a:chOff x="1292760" y="4299480"/>
            <a:chExt cx="2083320" cy="2083320"/>
          </a:xfrm>
        </p:grpSpPr>
        <p:sp>
          <p:nvSpPr>
            <p:cNvPr id="279" name="Freeform: Shape 40"/>
            <p:cNvSpPr/>
            <p:nvPr/>
          </p:nvSpPr>
          <p:spPr>
            <a:xfrm flipV="1" rot="18900000">
              <a:off x="1455840" y="4933080"/>
              <a:ext cx="1853640" cy="926640"/>
            </a:xfrm>
            <a:custGeom>
              <a:avLst/>
              <a:gdLst/>
              <a:ah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80" name="Freeform: Shape 41"/>
            <p:cNvSpPr/>
            <p:nvPr/>
          </p:nvSpPr>
          <p:spPr>
            <a:xfrm flipV="1" rot="18900000">
              <a:off x="1407240" y="4794120"/>
              <a:ext cx="1853640" cy="1092600"/>
            </a:xfrm>
            <a:custGeom>
              <a:avLst/>
              <a:gdLst/>
              <a:ah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sp>
        <p:sp>
          <p:nvSpPr>
            <p:cNvPr id="281" name="Oval 42"/>
            <p:cNvSpPr/>
            <p:nvPr/>
          </p:nvSpPr>
          <p:spPr>
            <a:xfrm flipV="1" rot="13500000">
              <a:off x="2491200" y="4344120"/>
              <a:ext cx="106560" cy="46620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282" name="Oval 43"/>
            <p:cNvSpPr/>
            <p:nvPr/>
          </p:nvSpPr>
          <p:spPr>
            <a:xfrm flipV="1" rot="13500000">
              <a:off x="1510200" y="5325120"/>
              <a:ext cx="106560" cy="46620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83" name="Rectangle 45"/>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284" name="Picture Placeholder 7" descr="Data Points Digital background"/>
          <p:cNvPicPr/>
          <p:nvPr/>
        </p:nvPicPr>
        <p:blipFill>
          <a:blip r:embed="rId1"/>
          <a:stretch/>
        </p:blipFill>
        <p:spPr>
          <a:xfrm>
            <a:off x="0" y="0"/>
            <a:ext cx="12191760" cy="6857640"/>
          </a:xfrm>
          <a:prstGeom prst="rect">
            <a:avLst/>
          </a:prstGeom>
          <a:ln w="0">
            <a:noFill/>
          </a:ln>
        </p:spPr>
      </p:pic>
      <p:sp>
        <p:nvSpPr>
          <p:cNvPr id="285" name="Rectangle 47"/>
          <p:cNvSpPr/>
          <p:nvPr/>
        </p:nvSpPr>
        <p:spPr>
          <a:xfrm>
            <a:off x="0" y="5773680"/>
            <a:ext cx="12191760" cy="1083960"/>
          </a:xfrm>
          <a:prstGeom prst="rect">
            <a:avLst/>
          </a:prstGeom>
          <a:gradFill rotWithShape="0">
            <a:gsLst>
              <a:gs pos="0">
                <a:srgbClr val="1b192e">
                  <a:alpha val="0"/>
                </a:srgbClr>
              </a:gs>
              <a:gs pos="100000">
                <a:srgbClr val="1b192e">
                  <a:alpha val="6000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86" name="Rectangle 49"/>
          <p:cNvSpPr/>
          <p:nvPr/>
        </p:nvSpPr>
        <p:spPr>
          <a:xfrm rot="10800000">
            <a:off x="360" y="360"/>
            <a:ext cx="8999640" cy="6857640"/>
          </a:xfrm>
          <a:prstGeom prst="rect">
            <a:avLst/>
          </a:prstGeom>
          <a:gradFill rotWithShape="0">
            <a:gsLst>
              <a:gs pos="50000">
                <a:srgbClr val="1b192e">
                  <a:alpha val="60000"/>
                </a:srgbClr>
              </a:gs>
              <a:gs pos="100000">
                <a:srgbClr val="1b192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287" name="PlaceHolder 1"/>
          <p:cNvSpPr>
            <a:spLocks noGrp="1"/>
          </p:cNvSpPr>
          <p:nvPr>
            <p:ph type="title"/>
          </p:nvPr>
        </p:nvSpPr>
        <p:spPr>
          <a:xfrm>
            <a:off x="550800" y="549360"/>
            <a:ext cx="5436720" cy="2985840"/>
          </a:xfrm>
          <a:prstGeom prst="rect">
            <a:avLst/>
          </a:prstGeom>
          <a:noFill/>
          <a:ln w="0">
            <a:noFill/>
          </a:ln>
        </p:spPr>
        <p:txBody>
          <a:bodyPr lIns="0" rIns="0" tIns="0" bIns="0" anchor="b">
            <a:normAutofit/>
          </a:bodyPr>
          <a:p>
            <a:pPr>
              <a:lnSpc>
                <a:spcPct val="100000"/>
              </a:lnSpc>
              <a:buNone/>
            </a:pPr>
            <a:r>
              <a:rPr b="0" lang="en-US" sz="6400" spc="-1" strike="noStrike">
                <a:solidFill>
                  <a:srgbClr val="ffffff"/>
                </a:solidFill>
                <a:latin typeface="Walbaum Display"/>
              </a:rPr>
              <a:t>Team</a:t>
            </a:r>
            <a:endParaRPr b="0" lang="en-US" sz="6400" spc="-1" strike="noStrike">
              <a:solidFill>
                <a:srgbClr val="ffffff"/>
              </a:solidFill>
              <a:latin typeface="Gill Sans MT"/>
            </a:endParaRPr>
          </a:p>
        </p:txBody>
      </p:sp>
      <p:sp>
        <p:nvSpPr>
          <p:cNvPr id="288" name="PlaceHolder 2"/>
          <p:cNvSpPr>
            <a:spLocks noGrp="1"/>
          </p:cNvSpPr>
          <p:nvPr>
            <p:ph type="subTitle"/>
          </p:nvPr>
        </p:nvSpPr>
        <p:spPr>
          <a:xfrm>
            <a:off x="550800" y="3827520"/>
            <a:ext cx="5436720" cy="2264760"/>
          </a:xfrm>
          <a:prstGeom prst="rect">
            <a:avLst/>
          </a:prstGeom>
          <a:noFill/>
          <a:ln w="0">
            <a:noFill/>
          </a:ln>
        </p:spPr>
        <p:txBody>
          <a:bodyPr lIns="0" rIns="0" tIns="0" bIns="0" anchor="t">
            <a:normAutofit/>
          </a:bodyPr>
          <a:p>
            <a:pPr marL="343080" indent="-343080">
              <a:lnSpc>
                <a:spcPct val="10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Natalie Dreher</a:t>
            </a:r>
            <a:endParaRPr b="0" lang="en-US" sz="2400" spc="-1" strike="noStrike">
              <a:latin typeface="Arial"/>
            </a:endParaRPr>
          </a:p>
          <a:p>
            <a:pPr marL="343080" indent="-343080">
              <a:lnSpc>
                <a:spcPct val="10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Ronald Durham</a:t>
            </a:r>
            <a:endParaRPr b="0" lang="en-US" sz="2400" spc="-1" strike="noStrike">
              <a:latin typeface="Arial"/>
            </a:endParaRPr>
          </a:p>
          <a:p>
            <a:pPr marL="343080" indent="-343080">
              <a:lnSpc>
                <a:spcPct val="10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Grant Fairbairn</a:t>
            </a:r>
            <a:endParaRPr b="0" lang="en-US" sz="2400" spc="-1" strike="noStrike">
              <a:latin typeface="Arial"/>
            </a:endParaRPr>
          </a:p>
        </p:txBody>
      </p:sp>
      <p:sp>
        <p:nvSpPr>
          <p:cNvPr id="4" name="PlaceHolder 3"/>
          <p:cNvSpPr>
            <a:spLocks noGrp="1"/>
          </p:cNvSpPr>
          <p:nvPr>
            <p:ph type="sldNum" idx="3"/>
          </p:nvPr>
        </p:nvSpPr>
        <p:spPr/>
        <p:txBody>
          <a:bodyPr/>
          <a:p>
            <a:fld id="{030A33FD-918A-4D9A-A97F-7C1457CF05A1}" type="slidenum">
              <a:t>2</a:t>
            </a:fld>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89" name="Group 24"/>
          <p:cNvGrpSpPr/>
          <p:nvPr/>
        </p:nvGrpSpPr>
        <p:grpSpPr>
          <a:xfrm>
            <a:off x="10346760" y="1833480"/>
            <a:ext cx="1656360" cy="1656360"/>
            <a:chOff x="10346760" y="1833480"/>
            <a:chExt cx="1656360" cy="1656360"/>
          </a:xfrm>
        </p:grpSpPr>
        <p:sp>
          <p:nvSpPr>
            <p:cNvPr id="290" name="Freeform: Shape 25"/>
            <p:cNvSpPr/>
            <p:nvPr/>
          </p:nvSpPr>
          <p:spPr>
            <a:xfrm rot="8100000">
              <a:off x="10635120" y="2030040"/>
              <a:ext cx="1079640" cy="126252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r="732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91" name="Oval 26"/>
            <p:cNvSpPr/>
            <p:nvPr/>
          </p:nvSpPr>
          <p:spPr>
            <a:xfrm rot="13500000">
              <a:off x="10649160" y="1866240"/>
              <a:ext cx="539640" cy="107964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92" name="PlaceHolder 1"/>
          <p:cNvSpPr>
            <a:spLocks noGrp="1"/>
          </p:cNvSpPr>
          <p:nvPr>
            <p:ph type="title"/>
          </p:nvPr>
        </p:nvSpPr>
        <p:spPr>
          <a:xfrm>
            <a:off x="550800" y="549360"/>
            <a:ext cx="11097360" cy="1331640"/>
          </a:xfrm>
          <a:prstGeom prst="rect">
            <a:avLst/>
          </a:prstGeom>
          <a:noFill/>
          <a:ln w="0">
            <a:noFill/>
          </a:ln>
        </p:spPr>
        <p:txBody>
          <a:bodyPr lIns="0" rIns="0" tIns="0" bIns="0" anchor="t">
            <a:normAutofit/>
          </a:bodyPr>
          <a:p>
            <a:pPr>
              <a:lnSpc>
                <a:spcPct val="90000"/>
              </a:lnSpc>
              <a:buNone/>
            </a:pPr>
            <a:r>
              <a:rPr b="0" lang="en-US" sz="4800" spc="-1" strike="noStrike">
                <a:solidFill>
                  <a:srgbClr val="ffffff"/>
                </a:solidFill>
                <a:latin typeface="Walbaum Display"/>
              </a:rPr>
              <a:t>Project Description</a:t>
            </a:r>
            <a:endParaRPr b="0" lang="en-US" sz="4800" spc="-1" strike="noStrike">
              <a:solidFill>
                <a:srgbClr val="ffffff"/>
              </a:solidFill>
              <a:latin typeface="Gill Sans MT"/>
            </a:endParaRPr>
          </a:p>
        </p:txBody>
      </p:sp>
      <p:sp>
        <p:nvSpPr>
          <p:cNvPr id="293" name="PlaceHolder 2"/>
          <p:cNvSpPr>
            <a:spLocks noGrp="1"/>
          </p:cNvSpPr>
          <p:nvPr>
            <p:ph/>
          </p:nvPr>
        </p:nvSpPr>
        <p:spPr>
          <a:xfrm>
            <a:off x="550800" y="1534320"/>
            <a:ext cx="9795240" cy="3515040"/>
          </a:xfrm>
          <a:prstGeom prst="rect">
            <a:avLst/>
          </a:prstGeom>
          <a:noFill/>
          <a:ln w="0">
            <a:noFill/>
          </a:ln>
        </p:spPr>
        <p:txBody>
          <a:bodyPr lIns="0" rIns="0" tIns="0" bIns="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We are utilizing the data set “1.88 Million US Wildfires” for wildfires occurring in the United States between 1992 and 2015.</a:t>
            </a:r>
            <a:endParaRPr b="0" lang="en-US" sz="2400" spc="-1" strike="noStrike">
              <a:solidFill>
                <a:srgbClr val="ffffff">
                  <a:alpha val="60000"/>
                </a:srgbClr>
              </a:solidFill>
              <a:latin typeface="Gill Sans MT"/>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The dataset includes attributes relating to discovery date, containment date, fire size, and geographic location.</a:t>
            </a:r>
            <a:endParaRPr b="0" lang="en-US" sz="2400" spc="-1" strike="noStrike">
              <a:solidFill>
                <a:srgbClr val="ffffff">
                  <a:alpha val="60000"/>
                </a:srgbClr>
              </a:solidFill>
              <a:latin typeface="Gill Sans MT"/>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This raises interesting questions about whether certain areas are more or less likely to experience wildfires and whether certain regions are more effective in fighting existing fires.  We can also explore whether wildfires have increased or decreased in number and severity over time.</a:t>
            </a:r>
            <a:r>
              <a:rPr b="0" lang="en-US" sz="2400" spc="-1" strike="noStrike">
                <a:solidFill>
                  <a:srgbClr val="ffffff">
                    <a:alpha val="60000"/>
                  </a:srgbClr>
                </a:solidFill>
                <a:latin typeface="Gill Sans MT"/>
              </a:rPr>
              <a:t>	</a:t>
            </a:r>
            <a:r>
              <a:rPr b="0" lang="en-US" sz="2400" spc="-1" strike="noStrike">
                <a:solidFill>
                  <a:srgbClr val="ffffff">
                    <a:alpha val="60000"/>
                  </a:srgbClr>
                </a:solidFill>
                <a:latin typeface="Gill Sans MT"/>
              </a:rPr>
              <a:t>	</a:t>
            </a:r>
            <a:r>
              <a:rPr b="0" lang="en-US" sz="2400" spc="-1" strike="noStrike">
                <a:solidFill>
                  <a:srgbClr val="ffffff">
                    <a:alpha val="60000"/>
                  </a:srgbClr>
                </a:solidFill>
                <a:latin typeface="Gill Sans MT"/>
              </a:rPr>
              <a:t>  </a:t>
            </a:r>
            <a:endParaRPr b="0" lang="en-US" sz="2400" spc="-1" strike="noStrike">
              <a:solidFill>
                <a:srgbClr val="ffffff">
                  <a:alpha val="60000"/>
                </a:srgbClr>
              </a:solidFill>
              <a:latin typeface="Gill Sans MT"/>
            </a:endParaRPr>
          </a:p>
        </p:txBody>
      </p:sp>
      <p:sp>
        <p:nvSpPr>
          <p:cNvPr id="294" name="PlaceHolder 3"/>
          <p:cNvSpPr>
            <a:spLocks noGrp="1"/>
          </p:cNvSpPr>
          <p:nvPr>
            <p:ph type="sldNum" idx="19"/>
          </p:nvPr>
        </p:nvSpPr>
        <p:spPr>
          <a:xfrm>
            <a:off x="9948960" y="6507360"/>
            <a:ext cx="1692000" cy="15336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defRPr>
            </a:lvl1pPr>
          </a:lstStyle>
          <a:p>
            <a:pPr algn="r">
              <a:lnSpc>
                <a:spcPct val="100000"/>
              </a:lnSpc>
              <a:buNone/>
            </a:pPr>
            <a:fld id="{12F551A7-52C0-44C6-B29C-EE49D88DCFA6}" type="slidenum">
              <a:rPr b="0" lang="en-US" sz="1000" spc="-1" strike="noStrike">
                <a:solidFill>
                  <a:srgbClr val="a6a6a6">
                    <a:alpha val="80000"/>
                  </a:srgbClr>
                </a:solidFill>
                <a:latin typeface="Gill Sans MT"/>
              </a:rPr>
              <a:t>&lt;number&gt;</a:t>
            </a:fld>
            <a:endParaRPr b="0" lang="en-US" sz="1000" spc="-1" strike="noStrike">
              <a:latin typeface="Times New Roman"/>
            </a:endParaRPr>
          </a:p>
        </p:txBody>
      </p:sp>
      <p:sp>
        <p:nvSpPr>
          <p:cNvPr id="295" name="Freeform: Shape 21"/>
          <p:cNvSpPr/>
          <p:nvPr/>
        </p:nvSpPr>
        <p:spPr>
          <a:xfrm>
            <a:off x="4295880" y="0"/>
            <a:ext cx="359640" cy="274320"/>
          </a:xfrm>
          <a:custGeom>
            <a:avLst/>
            <a:gdLst/>
            <a:ah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6" name="Group 24"/>
          <p:cNvGrpSpPr/>
          <p:nvPr/>
        </p:nvGrpSpPr>
        <p:grpSpPr>
          <a:xfrm>
            <a:off x="10346760" y="1833480"/>
            <a:ext cx="1656360" cy="1656360"/>
            <a:chOff x="10346760" y="1833480"/>
            <a:chExt cx="1656360" cy="1656360"/>
          </a:xfrm>
        </p:grpSpPr>
        <p:sp>
          <p:nvSpPr>
            <p:cNvPr id="297" name="Freeform: Shape 25"/>
            <p:cNvSpPr/>
            <p:nvPr/>
          </p:nvSpPr>
          <p:spPr>
            <a:xfrm rot="8100000">
              <a:off x="10635120" y="2030040"/>
              <a:ext cx="1079640" cy="126252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r="732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98" name="Oval 26"/>
            <p:cNvSpPr/>
            <p:nvPr/>
          </p:nvSpPr>
          <p:spPr>
            <a:xfrm rot="13500000">
              <a:off x="10649160" y="1866240"/>
              <a:ext cx="539640" cy="107964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99" name="PlaceHolder 1"/>
          <p:cNvSpPr>
            <a:spLocks noGrp="1"/>
          </p:cNvSpPr>
          <p:nvPr>
            <p:ph type="title"/>
          </p:nvPr>
        </p:nvSpPr>
        <p:spPr>
          <a:xfrm>
            <a:off x="550800" y="549360"/>
            <a:ext cx="11097360" cy="1331640"/>
          </a:xfrm>
          <a:prstGeom prst="rect">
            <a:avLst/>
          </a:prstGeom>
          <a:noFill/>
          <a:ln w="0">
            <a:noFill/>
          </a:ln>
        </p:spPr>
        <p:txBody>
          <a:bodyPr lIns="0" rIns="0" tIns="0" bIns="0" anchor="t">
            <a:normAutofit/>
          </a:bodyPr>
          <a:p>
            <a:pPr>
              <a:lnSpc>
                <a:spcPct val="90000"/>
              </a:lnSpc>
              <a:buNone/>
            </a:pPr>
            <a:r>
              <a:rPr b="0" lang="en-US" sz="4800" spc="-1" strike="noStrike">
                <a:solidFill>
                  <a:srgbClr val="ffffff"/>
                </a:solidFill>
                <a:latin typeface="Walbaum Display"/>
              </a:rPr>
              <a:t>Prior Work</a:t>
            </a:r>
            <a:endParaRPr b="0" lang="en-US" sz="4800" spc="-1" strike="noStrike">
              <a:solidFill>
                <a:srgbClr val="ffffff"/>
              </a:solidFill>
              <a:latin typeface="Gill Sans MT"/>
            </a:endParaRPr>
          </a:p>
        </p:txBody>
      </p:sp>
      <p:sp>
        <p:nvSpPr>
          <p:cNvPr id="300" name="PlaceHolder 2"/>
          <p:cNvSpPr>
            <a:spLocks noGrp="1"/>
          </p:cNvSpPr>
          <p:nvPr>
            <p:ph/>
          </p:nvPr>
        </p:nvSpPr>
        <p:spPr>
          <a:xfrm>
            <a:off x="550800" y="1534320"/>
            <a:ext cx="9795240" cy="4273920"/>
          </a:xfrm>
          <a:prstGeom prst="rect">
            <a:avLst/>
          </a:prstGeom>
          <a:noFill/>
          <a:ln w="0">
            <a:noFill/>
          </a:ln>
        </p:spPr>
        <p:txBody>
          <a:bodyPr lIns="0" rIns="0" tIns="0" bIns="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The dataset has been downloaded over 20,000 times.</a:t>
            </a:r>
            <a:endParaRPr b="0" lang="en-US" sz="2400" spc="-1" strike="noStrike">
              <a:solidFill>
                <a:srgbClr val="ffffff">
                  <a:alpha val="60000"/>
                </a:srgbClr>
              </a:solidFill>
              <a:latin typeface="Gill Sans MT"/>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Others have attempted to answer the three “inspiration questions” listed on Kaggle.com:</a:t>
            </a:r>
            <a:endParaRPr b="0" lang="en-US" sz="2400" spc="-1" strike="noStrike">
              <a:solidFill>
                <a:srgbClr val="ffffff">
                  <a:alpha val="60000"/>
                </a:srgbClr>
              </a:solidFill>
              <a:latin typeface="Gill Sans MT"/>
            </a:endParaRPr>
          </a:p>
          <a:p>
            <a:pPr lvl="1" marL="685800" indent="-228600">
              <a:lnSpc>
                <a:spcPct val="110000"/>
              </a:lnSpc>
              <a:spcBef>
                <a:spcPts val="499"/>
              </a:spcBef>
              <a:spcAft>
                <a:spcPts val="799"/>
              </a:spcAft>
              <a:buClr>
                <a:srgbClr val="ffffff"/>
              </a:buClr>
              <a:buFont typeface="Arial"/>
              <a:buChar char="•"/>
            </a:pPr>
            <a:r>
              <a:rPr b="0" lang="en-US" sz="2000" spc="-1" strike="noStrike">
                <a:solidFill>
                  <a:srgbClr val="ffffff">
                    <a:alpha val="60000"/>
                  </a:srgbClr>
                </a:solidFill>
                <a:latin typeface="Gill Sans MT"/>
              </a:rPr>
              <a:t>Have wildfires become more or less frequent over time?</a:t>
            </a:r>
            <a:endParaRPr b="0" lang="en-US" sz="2000" spc="-1" strike="noStrike">
              <a:solidFill>
                <a:srgbClr val="ffffff">
                  <a:alpha val="60000"/>
                </a:srgbClr>
              </a:solidFill>
              <a:latin typeface="Gill Sans MT"/>
            </a:endParaRPr>
          </a:p>
          <a:p>
            <a:pPr lvl="1" marL="685800" indent="-228600">
              <a:lnSpc>
                <a:spcPct val="110000"/>
              </a:lnSpc>
              <a:spcBef>
                <a:spcPts val="499"/>
              </a:spcBef>
              <a:spcAft>
                <a:spcPts val="799"/>
              </a:spcAft>
              <a:buClr>
                <a:srgbClr val="ffffff"/>
              </a:buClr>
              <a:buFont typeface="Arial"/>
              <a:buChar char="•"/>
            </a:pPr>
            <a:r>
              <a:rPr b="0" lang="en-US" sz="2000" spc="-1" strike="noStrike">
                <a:solidFill>
                  <a:srgbClr val="ffffff">
                    <a:alpha val="60000"/>
                  </a:srgbClr>
                </a:solidFill>
                <a:latin typeface="Gill Sans MT"/>
              </a:rPr>
              <a:t>What counties are the most and least fire-prone?</a:t>
            </a:r>
            <a:endParaRPr b="0" lang="en-US" sz="2000" spc="-1" strike="noStrike">
              <a:solidFill>
                <a:srgbClr val="ffffff">
                  <a:alpha val="60000"/>
                </a:srgbClr>
              </a:solidFill>
              <a:latin typeface="Gill Sans MT"/>
            </a:endParaRPr>
          </a:p>
          <a:p>
            <a:pPr lvl="1" marL="685800" indent="-228600">
              <a:lnSpc>
                <a:spcPct val="110000"/>
              </a:lnSpc>
              <a:spcBef>
                <a:spcPts val="499"/>
              </a:spcBef>
              <a:spcAft>
                <a:spcPts val="799"/>
              </a:spcAft>
              <a:buClr>
                <a:srgbClr val="ffffff"/>
              </a:buClr>
              <a:buFont typeface="Arial"/>
              <a:buChar char="•"/>
            </a:pPr>
            <a:r>
              <a:rPr b="0" lang="en-US" sz="2000" spc="-1" strike="noStrike">
                <a:solidFill>
                  <a:srgbClr val="ffffff">
                    <a:alpha val="60000"/>
                  </a:srgbClr>
                </a:solidFill>
                <a:latin typeface="Gill Sans MT"/>
              </a:rPr>
              <a:t>Given the size, location and date, can you predict the cause of a wildfire?</a:t>
            </a:r>
            <a:endParaRPr b="0" lang="en-US" sz="2000" spc="-1" strike="noStrike">
              <a:solidFill>
                <a:srgbClr val="ffffff">
                  <a:alpha val="60000"/>
                </a:srgbClr>
              </a:solidFill>
              <a:latin typeface="Gill Sans MT"/>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We can review the results of some contributors’ analyses on these questions to develop new ones looking for interesting patterns in the data.</a:t>
            </a:r>
            <a:r>
              <a:rPr b="0" lang="en-US" sz="2400" spc="-1" strike="noStrike">
                <a:solidFill>
                  <a:srgbClr val="ffffff">
                    <a:alpha val="60000"/>
                  </a:srgbClr>
                </a:solidFill>
                <a:latin typeface="Gill Sans MT"/>
              </a:rPr>
              <a:t>	</a:t>
            </a:r>
            <a:r>
              <a:rPr b="0" lang="en-US" sz="2400" spc="-1" strike="noStrike">
                <a:solidFill>
                  <a:srgbClr val="ffffff">
                    <a:alpha val="60000"/>
                  </a:srgbClr>
                </a:solidFill>
                <a:latin typeface="Gill Sans MT"/>
              </a:rPr>
              <a:t>	</a:t>
            </a:r>
            <a:r>
              <a:rPr b="0" lang="en-US" sz="2400" spc="-1" strike="noStrike">
                <a:solidFill>
                  <a:srgbClr val="ffffff">
                    <a:alpha val="60000"/>
                  </a:srgbClr>
                </a:solidFill>
                <a:latin typeface="Gill Sans MT"/>
              </a:rPr>
              <a:t>  </a:t>
            </a:r>
            <a:endParaRPr b="0" lang="en-US" sz="2400" spc="-1" strike="noStrike">
              <a:solidFill>
                <a:srgbClr val="ffffff">
                  <a:alpha val="60000"/>
                </a:srgbClr>
              </a:solidFill>
              <a:latin typeface="Gill Sans MT"/>
            </a:endParaRPr>
          </a:p>
        </p:txBody>
      </p:sp>
      <p:sp>
        <p:nvSpPr>
          <p:cNvPr id="301" name="PlaceHolder 3"/>
          <p:cNvSpPr>
            <a:spLocks noGrp="1"/>
          </p:cNvSpPr>
          <p:nvPr>
            <p:ph type="sldNum" idx="20"/>
          </p:nvPr>
        </p:nvSpPr>
        <p:spPr>
          <a:xfrm>
            <a:off x="9948960" y="6507360"/>
            <a:ext cx="1692000" cy="15336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defRPr>
            </a:lvl1pPr>
          </a:lstStyle>
          <a:p>
            <a:pPr algn="r">
              <a:lnSpc>
                <a:spcPct val="100000"/>
              </a:lnSpc>
              <a:buNone/>
            </a:pPr>
            <a:fld id="{11ED9FE6-EEA6-4D2C-8A8A-AB79A070DCC4}" type="slidenum">
              <a:rPr b="0" lang="en-US" sz="1000" spc="-1" strike="noStrike">
                <a:solidFill>
                  <a:srgbClr val="a6a6a6">
                    <a:alpha val="80000"/>
                  </a:srgbClr>
                </a:solidFill>
                <a:latin typeface="Gill Sans MT"/>
              </a:rPr>
              <a:t>&lt;number&gt;</a:t>
            </a:fld>
            <a:endParaRPr b="0" lang="en-US" sz="1000" spc="-1" strike="noStrike">
              <a:latin typeface="Times New Roman"/>
            </a:endParaRPr>
          </a:p>
        </p:txBody>
      </p:sp>
      <p:sp>
        <p:nvSpPr>
          <p:cNvPr id="302" name="Freeform: Shape 21"/>
          <p:cNvSpPr/>
          <p:nvPr/>
        </p:nvSpPr>
        <p:spPr>
          <a:xfrm>
            <a:off x="4295880" y="0"/>
            <a:ext cx="359640" cy="274320"/>
          </a:xfrm>
          <a:custGeom>
            <a:avLst/>
            <a:gdLst/>
            <a:ah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3" name="Group 24"/>
          <p:cNvGrpSpPr/>
          <p:nvPr/>
        </p:nvGrpSpPr>
        <p:grpSpPr>
          <a:xfrm>
            <a:off x="10346760" y="1833480"/>
            <a:ext cx="1656360" cy="1656360"/>
            <a:chOff x="10346760" y="1833480"/>
            <a:chExt cx="1656360" cy="1656360"/>
          </a:xfrm>
        </p:grpSpPr>
        <p:sp>
          <p:nvSpPr>
            <p:cNvPr id="304" name="Freeform: Shape 25"/>
            <p:cNvSpPr/>
            <p:nvPr/>
          </p:nvSpPr>
          <p:spPr>
            <a:xfrm rot="8100000">
              <a:off x="10635120" y="2030040"/>
              <a:ext cx="1079640" cy="126252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r="732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305" name="Oval 26"/>
            <p:cNvSpPr/>
            <p:nvPr/>
          </p:nvSpPr>
          <p:spPr>
            <a:xfrm rot="13500000">
              <a:off x="10649160" y="1866240"/>
              <a:ext cx="539640" cy="107964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306" name="PlaceHolder 1"/>
          <p:cNvSpPr>
            <a:spLocks noGrp="1"/>
          </p:cNvSpPr>
          <p:nvPr>
            <p:ph type="title"/>
          </p:nvPr>
        </p:nvSpPr>
        <p:spPr>
          <a:xfrm>
            <a:off x="550800" y="549360"/>
            <a:ext cx="11097360" cy="1331640"/>
          </a:xfrm>
          <a:prstGeom prst="rect">
            <a:avLst/>
          </a:prstGeom>
          <a:noFill/>
          <a:ln w="0">
            <a:noFill/>
          </a:ln>
        </p:spPr>
        <p:txBody>
          <a:bodyPr lIns="0" rIns="0" tIns="0" bIns="0" anchor="t">
            <a:normAutofit/>
          </a:bodyPr>
          <a:p>
            <a:pPr>
              <a:lnSpc>
                <a:spcPct val="90000"/>
              </a:lnSpc>
              <a:buNone/>
            </a:pPr>
            <a:r>
              <a:rPr b="0" lang="en-US" sz="4800" spc="-1" strike="noStrike">
                <a:solidFill>
                  <a:srgbClr val="ffffff"/>
                </a:solidFill>
                <a:latin typeface="Walbaum Display"/>
              </a:rPr>
              <a:t>Prior Work</a:t>
            </a:r>
            <a:endParaRPr b="0" lang="en-US" sz="4800" spc="-1" strike="noStrike">
              <a:solidFill>
                <a:srgbClr val="ffffff"/>
              </a:solidFill>
              <a:latin typeface="Gill Sans MT"/>
            </a:endParaRPr>
          </a:p>
        </p:txBody>
      </p:sp>
      <p:sp>
        <p:nvSpPr>
          <p:cNvPr id="307" name="PlaceHolder 2"/>
          <p:cNvSpPr>
            <a:spLocks noGrp="1"/>
          </p:cNvSpPr>
          <p:nvPr>
            <p:ph/>
          </p:nvPr>
        </p:nvSpPr>
        <p:spPr>
          <a:xfrm>
            <a:off x="550800" y="1534320"/>
            <a:ext cx="9795240" cy="4273920"/>
          </a:xfrm>
          <a:prstGeom prst="rect">
            <a:avLst/>
          </a:prstGeom>
          <a:noFill/>
          <a:ln w="0">
            <a:noFill/>
          </a:ln>
        </p:spPr>
        <p:txBody>
          <a:bodyPr lIns="0" rIns="0" tIns="0" bIns="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There are also publicly available articles discussing trends in wildfire data over multiple decades.  </a:t>
            </a:r>
            <a:endParaRPr b="0" lang="en-US" sz="2400" spc="-1" strike="noStrike">
              <a:solidFill>
                <a:srgbClr val="ffffff">
                  <a:alpha val="60000"/>
                </a:srgbClr>
              </a:solidFill>
              <a:latin typeface="Gill Sans MT"/>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This article, for example, notes that the annual number of wildfires decreased between 1991 and 2020, but the area burned in those fires increased sharply, particularly in the western United States:</a:t>
            </a:r>
            <a:endParaRPr b="0" lang="en-US" sz="2400" spc="-1" strike="noStrike">
              <a:solidFill>
                <a:srgbClr val="ffffff">
                  <a:alpha val="60000"/>
                </a:srgbClr>
              </a:solidFill>
              <a:latin typeface="Gill Sans MT"/>
            </a:endParaRPr>
          </a:p>
          <a:p>
            <a:pPr lvl="1" marL="685800" indent="-228600">
              <a:lnSpc>
                <a:spcPct val="110000"/>
              </a:lnSpc>
              <a:spcBef>
                <a:spcPts val="499"/>
              </a:spcBef>
              <a:spcAft>
                <a:spcPts val="799"/>
              </a:spcAft>
              <a:buClr>
                <a:srgbClr val="a6a6a6"/>
              </a:buClr>
              <a:buFont typeface="Arial"/>
              <a:buChar char="•"/>
            </a:pPr>
            <a:r>
              <a:rPr b="0" lang="en-US" sz="2000" spc="-1" strike="noStrike">
                <a:solidFill>
                  <a:srgbClr val="a6a6a6"/>
                </a:solidFill>
                <a:latin typeface="Gill Sans MT"/>
              </a:rPr>
              <a:t>https://www.rff.org/publications/explainers/wildfires-in-the-united-states-101-context-and-consequences/</a:t>
            </a:r>
            <a:endParaRPr b="0" lang="en-US" sz="2000" spc="-1" strike="noStrike">
              <a:solidFill>
                <a:srgbClr val="ffffff">
                  <a:alpha val="60000"/>
                </a:srgbClr>
              </a:solidFill>
              <a:latin typeface="Gill Sans MT"/>
            </a:endParaRPr>
          </a:p>
          <a:p>
            <a:pPr>
              <a:lnSpc>
                <a:spcPct val="110000"/>
              </a:lnSpc>
              <a:spcBef>
                <a:spcPts val="1001"/>
              </a:spcBef>
              <a:spcAft>
                <a:spcPts val="799"/>
              </a:spcAft>
              <a:buNone/>
              <a:tabLst>
                <a:tab algn="l" pos="0"/>
              </a:tabLst>
            </a:pPr>
            <a:endParaRPr b="0" lang="en-US" sz="2400" spc="-1" strike="noStrike">
              <a:solidFill>
                <a:srgbClr val="ffffff">
                  <a:alpha val="60000"/>
                </a:srgbClr>
              </a:solidFill>
              <a:latin typeface="Gill Sans MT"/>
            </a:endParaRPr>
          </a:p>
        </p:txBody>
      </p:sp>
      <p:sp>
        <p:nvSpPr>
          <p:cNvPr id="308" name="PlaceHolder 3"/>
          <p:cNvSpPr>
            <a:spLocks noGrp="1"/>
          </p:cNvSpPr>
          <p:nvPr>
            <p:ph type="sldNum" idx="21"/>
          </p:nvPr>
        </p:nvSpPr>
        <p:spPr>
          <a:xfrm>
            <a:off x="9948960" y="6507360"/>
            <a:ext cx="1692000" cy="15336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defRPr>
            </a:lvl1pPr>
          </a:lstStyle>
          <a:p>
            <a:pPr algn="r">
              <a:lnSpc>
                <a:spcPct val="100000"/>
              </a:lnSpc>
              <a:buNone/>
            </a:pPr>
            <a:fld id="{F9F54B16-7016-481B-9291-02D138915406}" type="slidenum">
              <a:rPr b="0" lang="en-US" sz="1000" spc="-1" strike="noStrike">
                <a:solidFill>
                  <a:srgbClr val="a6a6a6">
                    <a:alpha val="80000"/>
                  </a:srgbClr>
                </a:solidFill>
                <a:latin typeface="Gill Sans MT"/>
              </a:rPr>
              <a:t>&lt;number&gt;</a:t>
            </a:fld>
            <a:endParaRPr b="0" lang="en-US" sz="1000" spc="-1" strike="noStrike">
              <a:latin typeface="Times New Roman"/>
            </a:endParaRPr>
          </a:p>
        </p:txBody>
      </p:sp>
      <p:sp>
        <p:nvSpPr>
          <p:cNvPr id="309" name="Freeform: Shape 21"/>
          <p:cNvSpPr/>
          <p:nvPr/>
        </p:nvSpPr>
        <p:spPr>
          <a:xfrm>
            <a:off x="4295880" y="0"/>
            <a:ext cx="359640" cy="274320"/>
          </a:xfrm>
          <a:custGeom>
            <a:avLst/>
            <a:gdLst/>
            <a:ah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0" name="Group 1"/>
          <p:cNvGrpSpPr/>
          <p:nvPr/>
        </p:nvGrpSpPr>
        <p:grpSpPr>
          <a:xfrm>
            <a:off x="10346760" y="1833480"/>
            <a:ext cx="1656360" cy="1656360"/>
            <a:chOff x="10346760" y="1833480"/>
            <a:chExt cx="1656360" cy="1656360"/>
          </a:xfrm>
        </p:grpSpPr>
        <p:sp>
          <p:nvSpPr>
            <p:cNvPr id="311" name="Freeform: Shape 1"/>
            <p:cNvSpPr/>
            <p:nvPr/>
          </p:nvSpPr>
          <p:spPr>
            <a:xfrm rot="8100000">
              <a:off x="10635120" y="2030040"/>
              <a:ext cx="1079640" cy="126252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r="732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312" name="Oval 1"/>
            <p:cNvSpPr/>
            <p:nvPr/>
          </p:nvSpPr>
          <p:spPr>
            <a:xfrm rot="13500000">
              <a:off x="10649160" y="1866240"/>
              <a:ext cx="539640" cy="107964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313" name="PlaceHolder 1"/>
          <p:cNvSpPr>
            <a:spLocks noGrp="1"/>
          </p:cNvSpPr>
          <p:nvPr>
            <p:ph type="title"/>
          </p:nvPr>
        </p:nvSpPr>
        <p:spPr>
          <a:xfrm>
            <a:off x="550800" y="549360"/>
            <a:ext cx="11097360" cy="1331640"/>
          </a:xfrm>
          <a:prstGeom prst="rect">
            <a:avLst/>
          </a:prstGeom>
          <a:noFill/>
          <a:ln w="0">
            <a:noFill/>
          </a:ln>
        </p:spPr>
        <p:txBody>
          <a:bodyPr lIns="0" rIns="0" tIns="0" bIns="0" anchor="t">
            <a:normAutofit/>
          </a:bodyPr>
          <a:p>
            <a:pPr>
              <a:lnSpc>
                <a:spcPct val="90000"/>
              </a:lnSpc>
              <a:buNone/>
            </a:pPr>
            <a:r>
              <a:rPr b="0" lang="en-US" sz="4800" spc="-1" strike="noStrike">
                <a:solidFill>
                  <a:srgbClr val="ffffff"/>
                </a:solidFill>
                <a:latin typeface="Walbaum Display"/>
              </a:rPr>
              <a:t>Datasets:</a:t>
            </a:r>
            <a:endParaRPr b="0" lang="en-US" sz="4800" spc="-1" strike="noStrike">
              <a:solidFill>
                <a:srgbClr val="ffffff"/>
              </a:solidFill>
              <a:latin typeface="Gill Sans MT"/>
            </a:endParaRPr>
          </a:p>
        </p:txBody>
      </p:sp>
      <p:sp>
        <p:nvSpPr>
          <p:cNvPr id="314" name="PlaceHolder 2"/>
          <p:cNvSpPr>
            <a:spLocks noGrp="1"/>
          </p:cNvSpPr>
          <p:nvPr>
            <p:ph/>
          </p:nvPr>
        </p:nvSpPr>
        <p:spPr>
          <a:xfrm>
            <a:off x="550800" y="1534320"/>
            <a:ext cx="9795240" cy="4273920"/>
          </a:xfrm>
          <a:prstGeom prst="rect">
            <a:avLst/>
          </a:prstGeom>
          <a:noFill/>
          <a:ln w="0">
            <a:noFill/>
          </a:ln>
        </p:spPr>
        <p:txBody>
          <a:bodyPr lIns="0" rIns="0" tIns="0" bIns="0" anchor="t">
            <a:noAutofit/>
          </a:bodyPr>
          <a:p>
            <a:pPr marL="228600" indent="-228600">
              <a:lnSpc>
                <a:spcPct val="110000"/>
              </a:lnSpc>
              <a:spcBef>
                <a:spcPts val="1001"/>
              </a:spcBef>
              <a:spcAft>
                <a:spcPts val="799"/>
              </a:spcAft>
              <a:buClr>
                <a:srgbClr val="ffffff"/>
              </a:buClr>
              <a:buFont typeface="Arial"/>
              <a:buChar char="•"/>
            </a:pPr>
            <a:r>
              <a:rPr b="0" lang="en-US" sz="1500" spc="-1" strike="noStrike">
                <a:solidFill>
                  <a:srgbClr val="ffffff">
                    <a:alpha val="60000"/>
                  </a:srgbClr>
                </a:solidFill>
                <a:latin typeface="Gill Sans MT"/>
              </a:rPr>
              <a:t>List of datasets to use</a:t>
            </a:r>
            <a:endParaRPr b="0" lang="en-US" sz="1500" spc="-1" strike="noStrike">
              <a:solidFill>
                <a:srgbClr val="ffffff">
                  <a:alpha val="60000"/>
                </a:srgbClr>
              </a:solidFill>
              <a:latin typeface="Gill Sans MT"/>
            </a:endParaRPr>
          </a:p>
          <a:p>
            <a:pPr lvl="1" marL="864000" indent="-324000">
              <a:lnSpc>
                <a:spcPct val="110000"/>
              </a:lnSpc>
              <a:spcBef>
                <a:spcPts val="1134"/>
              </a:spcBef>
              <a:buClr>
                <a:srgbClr val="ffffff"/>
              </a:buClr>
              <a:buSzPct val="75000"/>
              <a:buFont typeface="Symbol" charset="2"/>
              <a:buChar char=""/>
            </a:pPr>
            <a:r>
              <a:rPr b="0" lang="en-US" sz="1500" spc="-1" strike="noStrike">
                <a:solidFill>
                  <a:srgbClr val="ffffff">
                    <a:alpha val="60000"/>
                  </a:srgbClr>
                </a:solidFill>
                <a:latin typeface="Gill Sans MT"/>
              </a:rPr>
              <a:t>1.88 Million US Wildfires</a:t>
            </a:r>
            <a:endParaRPr b="0" lang="en-US" sz="1500" spc="-1" strike="noStrike">
              <a:solidFill>
                <a:srgbClr val="ffffff">
                  <a:alpha val="60000"/>
                </a:srgbClr>
              </a:solidFill>
              <a:latin typeface="Gill Sans MT"/>
            </a:endParaRPr>
          </a:p>
          <a:p>
            <a:pPr lvl="1" marL="864000" indent="-324000">
              <a:lnSpc>
                <a:spcPct val="110000"/>
              </a:lnSpc>
              <a:spcBef>
                <a:spcPts val="1134"/>
              </a:spcBef>
              <a:buClr>
                <a:srgbClr val="ffffff"/>
              </a:buClr>
              <a:buSzPct val="75000"/>
              <a:buFont typeface="Symbol" charset="2"/>
              <a:buChar char=""/>
            </a:pPr>
            <a:r>
              <a:rPr b="0" lang="en-US" sz="1500" spc="-1" strike="noStrike">
                <a:solidFill>
                  <a:srgbClr val="ffffff">
                    <a:alpha val="60000"/>
                  </a:srgbClr>
                </a:solidFill>
                <a:latin typeface="Gill Sans MT"/>
              </a:rPr>
              <a:t>24 years of geo-referenced wildfire records</a:t>
            </a:r>
            <a:endParaRPr b="0" lang="en-US" sz="1500" spc="-1" strike="noStrike">
              <a:solidFill>
                <a:srgbClr val="ffffff">
                  <a:alpha val="60000"/>
                </a:srgbClr>
              </a:solidFill>
              <a:latin typeface="Gill Sans MT"/>
            </a:endParaRPr>
          </a:p>
          <a:p>
            <a:pPr marL="228600" indent="-228600">
              <a:lnSpc>
                <a:spcPct val="110000"/>
              </a:lnSpc>
              <a:spcBef>
                <a:spcPts val="1001"/>
              </a:spcBef>
              <a:spcAft>
                <a:spcPts val="799"/>
              </a:spcAft>
              <a:buClr>
                <a:srgbClr val="ffffff"/>
              </a:buClr>
              <a:buFont typeface="Arial"/>
              <a:buChar char="•"/>
            </a:pPr>
            <a:r>
              <a:rPr b="0" lang="en-US" sz="1500" spc="-1" strike="noStrike">
                <a:solidFill>
                  <a:srgbClr val="ffffff">
                    <a:alpha val="60000"/>
                  </a:srgbClr>
                </a:solidFill>
                <a:latin typeface="Gill Sans MT"/>
              </a:rPr>
              <a:t>Where found (URL and who is supplying the data, e.g., NASA) </a:t>
            </a:r>
            <a:endParaRPr b="0" lang="en-US" sz="1500" spc="-1" strike="noStrike">
              <a:solidFill>
                <a:srgbClr val="ffffff">
                  <a:alpha val="60000"/>
                </a:srgbClr>
              </a:solidFill>
              <a:latin typeface="Gill Sans MT"/>
            </a:endParaRPr>
          </a:p>
          <a:p>
            <a:pPr lvl="1" marL="864000" indent="-324000">
              <a:lnSpc>
                <a:spcPct val="110000"/>
              </a:lnSpc>
              <a:spcBef>
                <a:spcPts val="1134"/>
              </a:spcBef>
              <a:buClr>
                <a:srgbClr val="ffffff"/>
              </a:buClr>
              <a:buSzPct val="75000"/>
              <a:buFont typeface="Symbol" charset="2"/>
              <a:buChar char=""/>
            </a:pPr>
            <a:r>
              <a:rPr b="0" lang="en-US" sz="1500" spc="-1" strike="noStrike">
                <a:solidFill>
                  <a:srgbClr val="ffffff">
                    <a:alpha val="60000"/>
                  </a:srgbClr>
                </a:solidFill>
                <a:latin typeface="Gill Sans MT"/>
              </a:rPr>
              <a:t>The data was collected using funding from the U.S. Government and can be used without additional permissions or fees and should be cited as such:</a:t>
            </a:r>
            <a:endParaRPr b="0" lang="en-US" sz="1500" spc="-1" strike="noStrike">
              <a:solidFill>
                <a:srgbClr val="ffffff">
                  <a:alpha val="60000"/>
                </a:srgbClr>
              </a:solidFill>
              <a:latin typeface="Gill Sans MT"/>
            </a:endParaRPr>
          </a:p>
          <a:p>
            <a:pPr lvl="1" marL="864000" indent="-324000">
              <a:lnSpc>
                <a:spcPct val="110000"/>
              </a:lnSpc>
              <a:spcBef>
                <a:spcPts val="1134"/>
              </a:spcBef>
              <a:buClr>
                <a:srgbClr val="ffffff"/>
              </a:buClr>
              <a:buSzPct val="75000"/>
              <a:buFont typeface="Symbol" charset="2"/>
              <a:buChar char=""/>
            </a:pPr>
            <a:r>
              <a:rPr b="0" lang="en-US" sz="1500" spc="-1" strike="noStrike">
                <a:solidFill>
                  <a:srgbClr val="ffffff">
                    <a:alpha val="60000"/>
                  </a:srgbClr>
                </a:solidFill>
                <a:latin typeface="Gill Sans MT"/>
              </a:rPr>
              <a:t>Short, Karen C. 2017. Spatial wildfire occurrence data for the United States, 1992-2015 [FPAFOD20170508]. 4th Edition. Fort Collins, CO: Forest Service Research Data Archive. https://doi.org/10.2737/RDS-2013-0009.4</a:t>
            </a:r>
            <a:endParaRPr b="0" lang="en-US" sz="1500" spc="-1" strike="noStrike">
              <a:solidFill>
                <a:srgbClr val="ffffff">
                  <a:alpha val="60000"/>
                </a:srgbClr>
              </a:solidFill>
              <a:latin typeface="Gill Sans MT"/>
            </a:endParaRPr>
          </a:p>
          <a:p>
            <a:pPr lvl="1" marL="864000" indent="-324000">
              <a:lnSpc>
                <a:spcPct val="110000"/>
              </a:lnSpc>
              <a:spcBef>
                <a:spcPts val="1134"/>
              </a:spcBef>
              <a:buClr>
                <a:srgbClr val="ffffff"/>
              </a:buClr>
              <a:buSzPct val="75000"/>
              <a:buFont typeface="Symbol" charset="2"/>
              <a:buChar char=""/>
            </a:pPr>
            <a:r>
              <a:rPr b="0" lang="en-US" sz="1500" spc="-1" strike="noStrike">
                <a:solidFill>
                  <a:srgbClr val="ffffff">
                    <a:alpha val="60000"/>
                  </a:srgbClr>
                </a:solidFill>
                <a:latin typeface="Gill Sans MT"/>
              </a:rPr>
              <a:t>https://www.kaggle.com/datasets/rtatman/188-million-us-wildfires?resource=download</a:t>
            </a:r>
            <a:endParaRPr b="0" lang="en-US" sz="1500" spc="-1" strike="noStrike">
              <a:solidFill>
                <a:srgbClr val="ffffff">
                  <a:alpha val="60000"/>
                </a:srgbClr>
              </a:solidFill>
              <a:latin typeface="Gill Sans MT"/>
            </a:endParaRPr>
          </a:p>
          <a:p>
            <a:pPr marL="228600" indent="-228600">
              <a:lnSpc>
                <a:spcPct val="110000"/>
              </a:lnSpc>
              <a:spcBef>
                <a:spcPts val="1001"/>
              </a:spcBef>
              <a:spcAft>
                <a:spcPts val="799"/>
              </a:spcAft>
              <a:buClr>
                <a:srgbClr val="ffffff"/>
              </a:buClr>
              <a:buFont typeface="Arial"/>
              <a:buChar char="•"/>
            </a:pPr>
            <a:r>
              <a:rPr b="0" lang="en-US" sz="1500" spc="-1" strike="noStrike">
                <a:solidFill>
                  <a:srgbClr val="ffffff">
                    <a:alpha val="60000"/>
                  </a:srgbClr>
                </a:solidFill>
                <a:latin typeface="Gill Sans MT"/>
              </a:rPr>
              <a:t>Whether it you have it downloaded (on who’s machine)</a:t>
            </a:r>
            <a:endParaRPr b="0" lang="en-US" sz="1500" spc="-1" strike="noStrike">
              <a:solidFill>
                <a:srgbClr val="ffffff">
                  <a:alpha val="60000"/>
                </a:srgbClr>
              </a:solidFill>
              <a:latin typeface="Gill Sans MT"/>
            </a:endParaRPr>
          </a:p>
          <a:p>
            <a:pPr lvl="1" marL="864000" indent="-324000">
              <a:lnSpc>
                <a:spcPct val="110000"/>
              </a:lnSpc>
              <a:spcBef>
                <a:spcPts val="1134"/>
              </a:spcBef>
              <a:buClr>
                <a:srgbClr val="ffffff"/>
              </a:buClr>
              <a:buSzPct val="75000"/>
              <a:buFont typeface="Symbol" charset="2"/>
              <a:buChar char=""/>
            </a:pPr>
            <a:r>
              <a:rPr b="0" lang="en-US" sz="1500" spc="-1" strike="noStrike">
                <a:solidFill>
                  <a:srgbClr val="ffffff">
                    <a:alpha val="60000"/>
                  </a:srgbClr>
                </a:solidFill>
                <a:latin typeface="Gill Sans MT"/>
              </a:rPr>
              <a:t>Ron has the entirety of the sqlite file downloaded on his local machine</a:t>
            </a:r>
            <a:endParaRPr b="0" lang="en-US" sz="1500" spc="-1" strike="noStrike">
              <a:solidFill>
                <a:srgbClr val="ffffff">
                  <a:alpha val="60000"/>
                </a:srgbClr>
              </a:solidFill>
              <a:latin typeface="Gill Sans MT"/>
            </a:endParaRPr>
          </a:p>
          <a:p>
            <a:pPr lvl="1" marL="864000" indent="-324000">
              <a:lnSpc>
                <a:spcPct val="110000"/>
              </a:lnSpc>
              <a:spcBef>
                <a:spcPts val="1134"/>
              </a:spcBef>
              <a:buClr>
                <a:srgbClr val="ffffff"/>
              </a:buClr>
              <a:buSzPct val="75000"/>
              <a:buFont typeface="Symbol" charset="2"/>
              <a:buChar char=""/>
            </a:pPr>
            <a:r>
              <a:rPr b="0" lang="en-US" sz="1500" spc="-1" strike="noStrike">
                <a:solidFill>
                  <a:srgbClr val="ffffff">
                    <a:alpha val="60000"/>
                  </a:srgbClr>
                </a:solidFill>
                <a:latin typeface="Gill Sans MT"/>
              </a:rPr>
              <a:t>Main “fires.csv” file is uploaded and shared to group members</a:t>
            </a:r>
            <a:endParaRPr b="0" lang="en-US" sz="1500" spc="-1" strike="noStrike">
              <a:solidFill>
                <a:srgbClr val="ffffff">
                  <a:alpha val="60000"/>
                </a:srgbClr>
              </a:solidFill>
              <a:latin typeface="Gill Sans MT"/>
            </a:endParaRPr>
          </a:p>
        </p:txBody>
      </p:sp>
      <p:sp>
        <p:nvSpPr>
          <p:cNvPr id="315" name="PlaceHolder 3"/>
          <p:cNvSpPr>
            <a:spLocks noGrp="1"/>
          </p:cNvSpPr>
          <p:nvPr>
            <p:ph type="sldNum" idx="22"/>
          </p:nvPr>
        </p:nvSpPr>
        <p:spPr>
          <a:xfrm>
            <a:off x="9948960" y="6507360"/>
            <a:ext cx="1692000" cy="15336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defRPr>
            </a:lvl1pPr>
          </a:lstStyle>
          <a:p>
            <a:pPr algn="r">
              <a:lnSpc>
                <a:spcPct val="100000"/>
              </a:lnSpc>
              <a:buNone/>
            </a:pPr>
            <a:fld id="{ACC0B17E-B863-4015-B636-9FECC20B9771}" type="slidenum">
              <a:rPr b="0" lang="en-US" sz="1000" spc="-1" strike="noStrike">
                <a:solidFill>
                  <a:srgbClr val="a6a6a6">
                    <a:alpha val="80000"/>
                  </a:srgbClr>
                </a:solidFill>
                <a:latin typeface="Gill Sans MT"/>
              </a:rPr>
              <a:t>&lt;number&gt;</a:t>
            </a:fld>
            <a:endParaRPr b="0" lang="en-US" sz="1000" spc="-1" strike="noStrike">
              <a:latin typeface="Times New Roman"/>
            </a:endParaRPr>
          </a:p>
        </p:txBody>
      </p:sp>
      <p:sp>
        <p:nvSpPr>
          <p:cNvPr id="316" name="Freeform: Shape 2"/>
          <p:cNvSpPr/>
          <p:nvPr/>
        </p:nvSpPr>
        <p:spPr>
          <a:xfrm>
            <a:off x="4295880" y="0"/>
            <a:ext cx="359640" cy="274320"/>
          </a:xfrm>
          <a:custGeom>
            <a:avLst/>
            <a:gdLst/>
            <a:ah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7" name="Group 2"/>
          <p:cNvGrpSpPr/>
          <p:nvPr/>
        </p:nvGrpSpPr>
        <p:grpSpPr>
          <a:xfrm>
            <a:off x="10346760" y="1833480"/>
            <a:ext cx="1656360" cy="1656360"/>
            <a:chOff x="10346760" y="1833480"/>
            <a:chExt cx="1656360" cy="1656360"/>
          </a:xfrm>
        </p:grpSpPr>
        <p:sp>
          <p:nvSpPr>
            <p:cNvPr id="318" name="Freeform: Shape 3"/>
            <p:cNvSpPr/>
            <p:nvPr/>
          </p:nvSpPr>
          <p:spPr>
            <a:xfrm rot="8100000">
              <a:off x="10635120" y="2030040"/>
              <a:ext cx="1079640" cy="126252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r="732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319" name="Oval 2"/>
            <p:cNvSpPr/>
            <p:nvPr/>
          </p:nvSpPr>
          <p:spPr>
            <a:xfrm rot="13500000">
              <a:off x="10649160" y="1866240"/>
              <a:ext cx="539640" cy="107964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320" name="PlaceHolder 1"/>
          <p:cNvSpPr>
            <a:spLocks noGrp="1"/>
          </p:cNvSpPr>
          <p:nvPr>
            <p:ph type="title"/>
          </p:nvPr>
        </p:nvSpPr>
        <p:spPr>
          <a:xfrm>
            <a:off x="550800" y="549360"/>
            <a:ext cx="11097360" cy="1331640"/>
          </a:xfrm>
          <a:prstGeom prst="rect">
            <a:avLst/>
          </a:prstGeom>
          <a:noFill/>
          <a:ln w="0">
            <a:noFill/>
          </a:ln>
        </p:spPr>
        <p:txBody>
          <a:bodyPr lIns="0" rIns="0" tIns="0" bIns="0" anchor="t">
            <a:normAutofit/>
          </a:bodyPr>
          <a:p>
            <a:pPr>
              <a:lnSpc>
                <a:spcPct val="90000"/>
              </a:lnSpc>
              <a:buNone/>
            </a:pPr>
            <a:r>
              <a:rPr b="0" lang="en-US" sz="4800" spc="-1" strike="noStrike">
                <a:solidFill>
                  <a:srgbClr val="ffffff"/>
                </a:solidFill>
                <a:latin typeface="Walbaum Display"/>
              </a:rPr>
              <a:t>Proposed Work:</a:t>
            </a:r>
            <a:endParaRPr b="0" lang="en-US" sz="4800" spc="-1" strike="noStrike">
              <a:solidFill>
                <a:srgbClr val="ffffff"/>
              </a:solidFill>
              <a:latin typeface="Gill Sans MT"/>
            </a:endParaRPr>
          </a:p>
        </p:txBody>
      </p:sp>
      <p:sp>
        <p:nvSpPr>
          <p:cNvPr id="321" name="PlaceHolder 2"/>
          <p:cNvSpPr>
            <a:spLocks noGrp="1"/>
          </p:cNvSpPr>
          <p:nvPr>
            <p:ph/>
          </p:nvPr>
        </p:nvSpPr>
        <p:spPr>
          <a:xfrm>
            <a:off x="550800" y="1534320"/>
            <a:ext cx="9795240" cy="4273920"/>
          </a:xfrm>
          <a:prstGeom prst="rect">
            <a:avLst/>
          </a:prstGeom>
          <a:noFill/>
          <a:ln w="0">
            <a:noFill/>
          </a:ln>
        </p:spPr>
        <p:txBody>
          <a:bodyPr lIns="0" rIns="0" tIns="0" bIns="0" anchor="t">
            <a:noAutofit/>
          </a:bodyPr>
          <a:p>
            <a:pPr marL="432000" indent="-324000">
              <a:lnSpc>
                <a:spcPct val="110000"/>
              </a:lnSpc>
              <a:spcBef>
                <a:spcPts val="1417"/>
              </a:spcBef>
              <a:buClr>
                <a:srgbClr val="ffffff"/>
              </a:buClr>
              <a:buSzPct val="45000"/>
              <a:buFont typeface="Wingdings" charset="2"/>
              <a:buChar char=""/>
            </a:pPr>
            <a:r>
              <a:rPr b="0" lang="en-US" sz="2400" spc="-1" strike="noStrike">
                <a:solidFill>
                  <a:srgbClr val="ffffff">
                    <a:alpha val="60000"/>
                  </a:srgbClr>
                </a:solidFill>
                <a:latin typeface="Gill Sans MT"/>
              </a:rPr>
              <a:t>Convert from sqlite to csv file</a:t>
            </a:r>
            <a:endParaRPr b="0" lang="en-US" sz="2400" spc="-1" strike="noStrike">
              <a:solidFill>
                <a:srgbClr val="ffffff">
                  <a:alpha val="60000"/>
                </a:srgbClr>
              </a:solidFill>
              <a:latin typeface="Gill Sans MT"/>
            </a:endParaRPr>
          </a:p>
          <a:p>
            <a:pPr marL="432000" indent="-324000">
              <a:lnSpc>
                <a:spcPct val="110000"/>
              </a:lnSpc>
              <a:spcBef>
                <a:spcPts val="1417"/>
              </a:spcBef>
              <a:buClr>
                <a:srgbClr val="ffffff"/>
              </a:buClr>
              <a:buSzPct val="45000"/>
              <a:buFont typeface="Wingdings" charset="2"/>
              <a:buChar char=""/>
            </a:pPr>
            <a:r>
              <a:rPr b="0" lang="en-US" sz="2400" spc="-1" strike="noStrike">
                <a:solidFill>
                  <a:srgbClr val="ffffff">
                    <a:alpha val="60000"/>
                  </a:srgbClr>
                </a:solidFill>
                <a:latin typeface="Gill Sans MT"/>
              </a:rPr>
              <a:t>We will need to do some data cleaning as some of the rows are incomplete.  Will most likely utilize the attributes that will be useful in answering our questions and remove excess or ones not applicable to this project. </a:t>
            </a:r>
            <a:endParaRPr b="0" lang="en-US" sz="2400" spc="-1" strike="noStrike">
              <a:solidFill>
                <a:srgbClr val="ffffff">
                  <a:alpha val="60000"/>
                </a:srgbClr>
              </a:solidFill>
              <a:latin typeface="Gill Sans MT"/>
            </a:endParaRPr>
          </a:p>
          <a:p>
            <a:pPr marL="432000" indent="-324000">
              <a:lnSpc>
                <a:spcPct val="110000"/>
              </a:lnSpc>
              <a:spcBef>
                <a:spcPts val="1417"/>
              </a:spcBef>
              <a:buClr>
                <a:srgbClr val="ffffff"/>
              </a:buClr>
              <a:buSzPct val="45000"/>
              <a:buFont typeface="Wingdings" charset="2"/>
              <a:buChar char=""/>
            </a:pPr>
            <a:r>
              <a:rPr b="0" lang="en-US" sz="2400" spc="-1" strike="noStrike">
                <a:solidFill>
                  <a:srgbClr val="ffffff">
                    <a:alpha val="60000"/>
                  </a:srgbClr>
                </a:solidFill>
                <a:latin typeface="Gill Sans MT"/>
              </a:rPr>
              <a:t>We will need to further understand and preprocess a couple of the attributes specifically, discovery date and cont date as they are supposed to be dates of the fire but are recorded as “2,453,555.500”  and similar numbers. However, for the most part the data in each of the other attributes will be usable as is. </a:t>
            </a:r>
            <a:endParaRPr b="0" lang="en-US" sz="2400" spc="-1" strike="noStrike">
              <a:solidFill>
                <a:srgbClr val="ffffff">
                  <a:alpha val="60000"/>
                </a:srgbClr>
              </a:solidFill>
              <a:latin typeface="Gill Sans MT"/>
            </a:endParaRPr>
          </a:p>
        </p:txBody>
      </p:sp>
      <p:sp>
        <p:nvSpPr>
          <p:cNvPr id="322" name="PlaceHolder 3"/>
          <p:cNvSpPr>
            <a:spLocks noGrp="1"/>
          </p:cNvSpPr>
          <p:nvPr>
            <p:ph type="sldNum" idx="23"/>
          </p:nvPr>
        </p:nvSpPr>
        <p:spPr>
          <a:xfrm>
            <a:off x="9948960" y="6507360"/>
            <a:ext cx="1692000" cy="15336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defRPr>
            </a:lvl1pPr>
          </a:lstStyle>
          <a:p>
            <a:pPr algn="r">
              <a:lnSpc>
                <a:spcPct val="100000"/>
              </a:lnSpc>
              <a:buNone/>
            </a:pPr>
            <a:fld id="{CC7CBB22-F233-4767-A8B5-E2854919AE1C}" type="slidenum">
              <a:rPr b="0" lang="en-US" sz="1000" spc="-1" strike="noStrike">
                <a:solidFill>
                  <a:srgbClr val="a6a6a6">
                    <a:alpha val="80000"/>
                  </a:srgbClr>
                </a:solidFill>
                <a:latin typeface="Gill Sans MT"/>
              </a:rPr>
              <a:t>&lt;number&gt;</a:t>
            </a:fld>
            <a:endParaRPr b="0" lang="en-US" sz="1000" spc="-1" strike="noStrike">
              <a:latin typeface="Times New Roman"/>
            </a:endParaRPr>
          </a:p>
        </p:txBody>
      </p:sp>
      <p:sp>
        <p:nvSpPr>
          <p:cNvPr id="323" name="Freeform: Shape 4"/>
          <p:cNvSpPr/>
          <p:nvPr/>
        </p:nvSpPr>
        <p:spPr>
          <a:xfrm>
            <a:off x="4295880" y="0"/>
            <a:ext cx="359640" cy="274320"/>
          </a:xfrm>
          <a:custGeom>
            <a:avLst/>
            <a:gdLst/>
            <a:ah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550800" y="549360"/>
            <a:ext cx="11097360" cy="1331640"/>
          </a:xfrm>
          <a:prstGeom prst="rect">
            <a:avLst/>
          </a:prstGeom>
          <a:noFill/>
          <a:ln w="0">
            <a:noFill/>
          </a:ln>
        </p:spPr>
        <p:txBody>
          <a:bodyPr lIns="0" rIns="0" tIns="0" bIns="0" anchor="t">
            <a:noAutofit/>
          </a:bodyPr>
          <a:p>
            <a:pPr>
              <a:lnSpc>
                <a:spcPct val="90000"/>
              </a:lnSpc>
              <a:buNone/>
            </a:pPr>
            <a:r>
              <a:rPr b="0" lang="en-US" sz="4800" spc="-1" strike="noStrike">
                <a:solidFill>
                  <a:srgbClr val="ffffff"/>
                </a:solidFill>
                <a:latin typeface="Walbaum Display"/>
              </a:rPr>
              <a:t>Tools to be used</a:t>
            </a:r>
            <a:endParaRPr b="0" lang="en-US" sz="4800" spc="-1" strike="noStrike">
              <a:solidFill>
                <a:srgbClr val="ffffff"/>
              </a:solidFill>
              <a:latin typeface="Gill Sans MT"/>
            </a:endParaRPr>
          </a:p>
        </p:txBody>
      </p:sp>
      <p:sp>
        <p:nvSpPr>
          <p:cNvPr id="325" name="PlaceHolder 2"/>
          <p:cNvSpPr>
            <a:spLocks noGrp="1"/>
          </p:cNvSpPr>
          <p:nvPr>
            <p:ph/>
          </p:nvPr>
        </p:nvSpPr>
        <p:spPr>
          <a:xfrm>
            <a:off x="550800" y="1731240"/>
            <a:ext cx="5436720" cy="534960"/>
          </a:xfrm>
          <a:prstGeom prst="rect">
            <a:avLst/>
          </a:prstGeom>
          <a:noFill/>
          <a:ln w="0">
            <a:noFill/>
          </a:ln>
        </p:spPr>
        <p:txBody>
          <a:bodyPr lIns="0" rIns="0" tIns="0" bIns="0" anchor="b">
            <a:noAutofit/>
          </a:bodyPr>
          <a:p>
            <a:pPr>
              <a:lnSpc>
                <a:spcPct val="110000"/>
              </a:lnSpc>
              <a:spcBef>
                <a:spcPts val="1001"/>
              </a:spcBef>
              <a:spcAft>
                <a:spcPts val="799"/>
              </a:spcAft>
              <a:buNone/>
              <a:tabLst>
                <a:tab algn="l" pos="0"/>
              </a:tabLst>
            </a:pPr>
            <a:r>
              <a:rPr b="0" lang="en-US" sz="1400" spc="199" strike="noStrike" cap="all">
                <a:solidFill>
                  <a:srgbClr val="ffffff"/>
                </a:solidFill>
                <a:latin typeface="Gill Sans MT"/>
              </a:rPr>
              <a:t>Python Libraries:</a:t>
            </a:r>
            <a:endParaRPr b="0" lang="en-US" sz="1400" spc="-1" strike="noStrike">
              <a:solidFill>
                <a:srgbClr val="ffffff">
                  <a:alpha val="60000"/>
                </a:srgbClr>
              </a:solidFill>
              <a:latin typeface="Gill Sans MT"/>
            </a:endParaRPr>
          </a:p>
        </p:txBody>
      </p:sp>
      <p:sp>
        <p:nvSpPr>
          <p:cNvPr id="326" name="PlaceHolder 3"/>
          <p:cNvSpPr>
            <a:spLocks noGrp="1"/>
          </p:cNvSpPr>
          <p:nvPr>
            <p:ph/>
          </p:nvPr>
        </p:nvSpPr>
        <p:spPr>
          <a:xfrm>
            <a:off x="550800" y="2427480"/>
            <a:ext cx="5428800" cy="3515040"/>
          </a:xfrm>
          <a:prstGeom prst="rect">
            <a:avLst/>
          </a:prstGeom>
          <a:noFill/>
          <a:ln w="0">
            <a:noFill/>
          </a:ln>
        </p:spPr>
        <p:txBody>
          <a:bodyPr lIns="0" rIns="0" tIns="0" bIns="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NumPy</a:t>
            </a:r>
            <a:endParaRPr b="0" lang="en-US" sz="2400" spc="-1" strike="noStrike">
              <a:solidFill>
                <a:srgbClr val="ffffff">
                  <a:alpha val="60000"/>
                </a:srgbClr>
              </a:solidFill>
              <a:latin typeface="Gill Sans MT"/>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Pandas</a:t>
            </a:r>
            <a:endParaRPr b="0" lang="en-US" sz="2400" spc="-1" strike="noStrike">
              <a:solidFill>
                <a:srgbClr val="ffffff">
                  <a:alpha val="60000"/>
                </a:srgbClr>
              </a:solidFill>
              <a:latin typeface="Gill Sans MT"/>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Matplotlib</a:t>
            </a:r>
            <a:endParaRPr b="0" lang="en-US" sz="2400" spc="-1" strike="noStrike">
              <a:solidFill>
                <a:srgbClr val="ffffff">
                  <a:alpha val="60000"/>
                </a:srgbClr>
              </a:solidFill>
              <a:latin typeface="Gill Sans MT"/>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SQLite3</a:t>
            </a:r>
            <a:endParaRPr b="0" lang="en-US" sz="2400" spc="-1" strike="noStrike">
              <a:solidFill>
                <a:srgbClr val="ffffff">
                  <a:alpha val="60000"/>
                </a:srgbClr>
              </a:solidFill>
              <a:latin typeface="Gill Sans MT"/>
            </a:endParaRPr>
          </a:p>
        </p:txBody>
      </p:sp>
      <p:sp>
        <p:nvSpPr>
          <p:cNvPr id="327" name="PlaceHolder 4"/>
          <p:cNvSpPr>
            <a:spLocks noGrp="1"/>
          </p:cNvSpPr>
          <p:nvPr>
            <p:ph/>
          </p:nvPr>
        </p:nvSpPr>
        <p:spPr>
          <a:xfrm>
            <a:off x="6212160" y="1731240"/>
            <a:ext cx="5436000" cy="534960"/>
          </a:xfrm>
          <a:prstGeom prst="rect">
            <a:avLst/>
          </a:prstGeom>
          <a:noFill/>
          <a:ln w="0">
            <a:noFill/>
          </a:ln>
        </p:spPr>
        <p:txBody>
          <a:bodyPr lIns="0" rIns="0" tIns="0" bIns="0" anchor="b">
            <a:noAutofit/>
          </a:bodyPr>
          <a:p>
            <a:pPr marL="228600" indent="-228600">
              <a:lnSpc>
                <a:spcPct val="110000"/>
              </a:lnSpc>
              <a:spcBef>
                <a:spcPts val="1001"/>
              </a:spcBef>
              <a:spcAft>
                <a:spcPts val="799"/>
              </a:spcAft>
              <a:buNone/>
              <a:tabLst>
                <a:tab algn="l" pos="0"/>
              </a:tabLst>
            </a:pPr>
            <a:r>
              <a:rPr b="0" lang="en-US" sz="1400" spc="199" strike="noStrike" cap="all">
                <a:solidFill>
                  <a:srgbClr val="ffffff"/>
                </a:solidFill>
                <a:latin typeface="Gill Sans MT"/>
              </a:rPr>
              <a:t>Other tools:</a:t>
            </a:r>
            <a:endParaRPr b="0" lang="en-US" sz="1400" spc="-1" strike="noStrike">
              <a:solidFill>
                <a:srgbClr val="ffffff">
                  <a:alpha val="60000"/>
                </a:srgbClr>
              </a:solidFill>
              <a:latin typeface="Gill Sans MT"/>
            </a:endParaRPr>
          </a:p>
        </p:txBody>
      </p:sp>
      <p:sp>
        <p:nvSpPr>
          <p:cNvPr id="328" name="PlaceHolder 5"/>
          <p:cNvSpPr>
            <a:spLocks noGrp="1"/>
          </p:cNvSpPr>
          <p:nvPr>
            <p:ph/>
          </p:nvPr>
        </p:nvSpPr>
        <p:spPr>
          <a:xfrm>
            <a:off x="6212160" y="2427480"/>
            <a:ext cx="5436000" cy="3515040"/>
          </a:xfrm>
          <a:prstGeom prst="rect">
            <a:avLst/>
          </a:prstGeom>
          <a:noFill/>
          <a:ln w="0">
            <a:noFill/>
          </a:ln>
        </p:spPr>
        <p:txBody>
          <a:bodyPr lIns="0" rIns="0" tIns="0" bIns="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rPr>
              <a:t>SQLite</a:t>
            </a:r>
            <a:endParaRPr b="0" lang="en-US" sz="2400" spc="-1" strike="noStrike">
              <a:solidFill>
                <a:srgbClr val="ffffff">
                  <a:alpha val="60000"/>
                </a:srgbClr>
              </a:solidFill>
              <a:latin typeface="Gill Sans MT"/>
            </a:endParaRPr>
          </a:p>
        </p:txBody>
      </p:sp>
      <p:sp>
        <p:nvSpPr>
          <p:cNvPr id="7" name="PlaceHolder 6"/>
          <p:cNvSpPr>
            <a:spLocks noGrp="1"/>
          </p:cNvSpPr>
          <p:nvPr>
            <p:ph type="sldNum" idx="6"/>
          </p:nvPr>
        </p:nvSpPr>
        <p:spPr/>
        <p:txBody>
          <a:bodyPr/>
          <a:p>
            <a:fld id="{E04BCDE2-1EEA-46AB-B259-02CA86303F69}"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Box 11"/>
          <p:cNvSpPr/>
          <p:nvPr/>
        </p:nvSpPr>
        <p:spPr>
          <a:xfrm>
            <a:off x="499680" y="448560"/>
            <a:ext cx="873720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800" spc="-1" strike="noStrike">
                <a:solidFill>
                  <a:srgbClr val="ffffff"/>
                </a:solidFill>
                <a:latin typeface="Walbaum Display"/>
              </a:rPr>
              <a:t>Evaluation</a:t>
            </a:r>
            <a:endParaRPr b="0" lang="en-US" sz="4800" spc="-1" strike="noStrike">
              <a:latin typeface="Arial"/>
            </a:endParaRPr>
          </a:p>
        </p:txBody>
      </p:sp>
      <p:sp>
        <p:nvSpPr>
          <p:cNvPr id="330" name="Content Placeholder 9"/>
          <p:cNvSpPr/>
          <p:nvPr/>
        </p:nvSpPr>
        <p:spPr>
          <a:xfrm>
            <a:off x="550800" y="1534320"/>
            <a:ext cx="9795240" cy="427392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110000"/>
              </a:lnSpc>
              <a:spcBef>
                <a:spcPts val="1001"/>
              </a:spcBef>
              <a:spcAft>
                <a:spcPts val="799"/>
              </a:spcAft>
              <a:buClr>
                <a:srgbClr val="ffffff"/>
              </a:buClr>
              <a:buFont typeface="Arial"/>
              <a:buChar char="•"/>
            </a:pPr>
            <a:r>
              <a:rPr b="0" lang="en-US" sz="2000" spc="-1" strike="noStrike">
                <a:solidFill>
                  <a:srgbClr val="ffffff">
                    <a:alpha val="60000"/>
                  </a:srgbClr>
                </a:solidFill>
                <a:latin typeface="Gill Sans MT"/>
              </a:rPr>
              <a:t>Have we expanded on existing work in a meaningful way?</a:t>
            </a:r>
            <a:endParaRPr b="0" lang="en-US" sz="2000" spc="-1" strike="noStrike">
              <a:latin typeface="Arial"/>
            </a:endParaRPr>
          </a:p>
          <a:p>
            <a:pPr marL="228600" indent="-228600">
              <a:lnSpc>
                <a:spcPct val="110000"/>
              </a:lnSpc>
              <a:spcBef>
                <a:spcPts val="1001"/>
              </a:spcBef>
              <a:spcAft>
                <a:spcPts val="799"/>
              </a:spcAft>
              <a:buClr>
                <a:srgbClr val="ffffff"/>
              </a:buClr>
              <a:buFont typeface="Arial"/>
              <a:buChar char="•"/>
            </a:pPr>
            <a:r>
              <a:rPr b="0" lang="en-US" sz="2000" spc="-1" strike="noStrike">
                <a:solidFill>
                  <a:srgbClr val="ffffff">
                    <a:alpha val="60000"/>
                  </a:srgbClr>
                </a:solidFill>
                <a:latin typeface="Gill Sans MT"/>
              </a:rPr>
              <a:t>Have we answered the questions we set out to answer?</a:t>
            </a:r>
            <a:endParaRPr b="0" lang="en-US" sz="2000" spc="-1" strike="noStrike">
              <a:latin typeface="Arial"/>
            </a:endParaRPr>
          </a:p>
          <a:p>
            <a:pPr marL="228600" indent="-228600">
              <a:lnSpc>
                <a:spcPct val="110000"/>
              </a:lnSpc>
              <a:spcBef>
                <a:spcPts val="1001"/>
              </a:spcBef>
              <a:spcAft>
                <a:spcPts val="799"/>
              </a:spcAft>
              <a:buClr>
                <a:srgbClr val="ffffff"/>
              </a:buClr>
              <a:buFont typeface="Arial"/>
              <a:buChar char="•"/>
            </a:pPr>
            <a:r>
              <a:rPr b="0" lang="en-US" sz="2000" spc="-1" strike="noStrike">
                <a:solidFill>
                  <a:srgbClr val="ffffff">
                    <a:alpha val="60000"/>
                  </a:srgbClr>
                </a:solidFill>
                <a:latin typeface="Gill Sans MT"/>
              </a:rPr>
              <a:t>Can our work be used in a way that’s helpful to the wider world?</a:t>
            </a:r>
            <a:endParaRPr b="0" lang="en-US" sz="2000" spc="-1" strike="noStrike">
              <a:latin typeface="Arial"/>
            </a:endParaRPr>
          </a:p>
        </p:txBody>
      </p:sp>
      <p:sp>
        <p:nvSpPr>
          <p:cNvPr id="2" name="PlaceHolder 1"/>
          <p:cNvSpPr>
            <a:spLocks noGrp="1"/>
          </p:cNvSpPr>
          <p:nvPr>
            <p:ph type="sldNum" idx="9"/>
          </p:nvPr>
        </p:nvSpPr>
        <p:spPr/>
        <p:txBody>
          <a:bodyPr/>
          <a:p>
            <a:fld id="{08F1F970-6845-4D2D-A2F3-C9EEA210C8F9}"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{CBBF286B-9E1F-491B-A2C6-11F95434368C}tf33713516_win32</Template>
  <TotalTime>129</TotalTime>
  <Application>LibreOffice/7.3.5.2$Windows_X86_64 LibreOffice_project/184fe81b8c8c30d8b5082578aee2fed2ea847c01</Application>
  <AppVersion>15.0000</AppVersion>
  <Words>351</Words>
  <Paragraphs>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2022-10-09T13:16:21Z</dcterms:created>
  <dc:creator>Fairbairn, Grant</dc:creator>
  <dc:description/>
  <dc:language>en-US</dc:language>
  <cp:lastModifiedBy/>
  <dcterms:modified xsi:type="dcterms:W3CDTF">2022-10-10T14:50:44Z</dcterms:modified>
  <cp:revision>3</cp:revision>
  <dc:subject/>
  <dc:title>Project Wildfire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6</vt:i4>
  </property>
  <property fmtid="{D5CDD505-2E9C-101B-9397-08002B2CF9AE}" pid="4" name="PresentationFormat">
    <vt:lpwstr>Widescreen</vt:lpwstr>
  </property>
  <property fmtid="{D5CDD505-2E9C-101B-9397-08002B2CF9AE}" pid="5" name="Slides">
    <vt:i4>9</vt:i4>
  </property>
</Properties>
</file>