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7"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8"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move the slide</a:t>
            </a:r>
          </a:p>
        </p:txBody>
      </p:sp>
      <p:sp>
        <p:nvSpPr>
          <p:cNvPr id="219"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220"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221" name="PlaceHolder 4"/>
          <p:cNvSpPr>
            <a:spLocks noGrp="1"/>
          </p:cNvSpPr>
          <p:nvPr>
            <p:ph type="dt" idx="13"/>
          </p:nvPr>
        </p:nvSpPr>
        <p:spPr>
          <a:xfrm>
            <a:off x="4399200" y="0"/>
            <a:ext cx="3372840" cy="50256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222" name="PlaceHolder 5"/>
          <p:cNvSpPr>
            <a:spLocks noGrp="1"/>
          </p:cNvSpPr>
          <p:nvPr>
            <p:ph type="ftr" idx="14"/>
          </p:nvPr>
        </p:nvSpPr>
        <p:spPr>
          <a:xfrm>
            <a:off x="0" y="9555480"/>
            <a:ext cx="3372840" cy="50256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223" name="PlaceHolder 6"/>
          <p:cNvSpPr>
            <a:spLocks noGrp="1"/>
          </p:cNvSpPr>
          <p:nvPr>
            <p:ph type="sldNum" idx="15"/>
          </p:nvPr>
        </p:nvSpPr>
        <p:spPr>
          <a:xfrm>
            <a:off x="4399200" y="9555480"/>
            <a:ext cx="3372840" cy="50256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9EBA94A1-39F3-45DA-ADF4-6FB964655623}"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noRot="1" noChangeAspect="1"/>
          </p:cNvSpPr>
          <p:nvPr>
            <p:ph type="sldImg"/>
          </p:nvPr>
        </p:nvSpPr>
        <p:spPr>
          <a:xfrm>
            <a:off x="685800" y="1143000"/>
            <a:ext cx="5485680" cy="3085560"/>
          </a:xfrm>
          <a:prstGeom prst="rect">
            <a:avLst/>
          </a:prstGeom>
          <a:ln w="0">
            <a:noFill/>
          </a:ln>
        </p:spPr>
      </p:sp>
      <p:sp>
        <p:nvSpPr>
          <p:cNvPr id="281"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endParaRPr lang="en-US" sz="2000" b="0" strike="noStrike" spc="-1">
              <a:latin typeface="Arial"/>
            </a:endParaRPr>
          </a:p>
        </p:txBody>
      </p:sp>
      <p:sp>
        <p:nvSpPr>
          <p:cNvPr id="282" name="PlaceHolder 3"/>
          <p:cNvSpPr>
            <a:spLocks noGrp="1"/>
          </p:cNvSpPr>
          <p:nvPr>
            <p:ph type="sldNum" idx="19"/>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Times New Roman"/>
                <a:ea typeface="+mn-ea"/>
              </a:defRPr>
            </a:lvl1pPr>
          </a:lstStyle>
          <a:p>
            <a:pPr algn="r">
              <a:lnSpc>
                <a:spcPct val="100000"/>
              </a:lnSpc>
              <a:buNone/>
            </a:pPr>
            <a:fld id="{6DCFF795-52C9-4A9C-961E-93D0D742589E}" type="slidenum">
              <a:rPr lang="en-US" sz="1200" b="0" strike="noStrike" spc="-1">
                <a:solidFill>
                  <a:srgbClr val="000000"/>
                </a:solidFill>
                <a:latin typeface="Times New Roman"/>
                <a:ea typeface="+mn-ea"/>
              </a:rPr>
              <a:t>1</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noRot="1" noChangeAspect="1"/>
          </p:cNvSpPr>
          <p:nvPr>
            <p:ph type="sldImg"/>
          </p:nvPr>
        </p:nvSpPr>
        <p:spPr>
          <a:xfrm>
            <a:off x="685800" y="1143000"/>
            <a:ext cx="5485680" cy="3085560"/>
          </a:xfrm>
          <a:prstGeom prst="rect">
            <a:avLst/>
          </a:prstGeom>
          <a:ln w="0">
            <a:noFill/>
          </a:ln>
        </p:spPr>
      </p:sp>
      <p:sp>
        <p:nvSpPr>
          <p:cNvPr id="284"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endParaRPr lang="en-US" sz="2000" b="0" strike="noStrike" spc="-1">
              <a:latin typeface="Arial"/>
            </a:endParaRPr>
          </a:p>
        </p:txBody>
      </p:sp>
      <p:sp>
        <p:nvSpPr>
          <p:cNvPr id="285" name="PlaceHolder 3"/>
          <p:cNvSpPr>
            <a:spLocks noGrp="1"/>
          </p:cNvSpPr>
          <p:nvPr>
            <p:ph type="sldNum" idx="20"/>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Times New Roman"/>
                <a:ea typeface="+mn-ea"/>
              </a:defRPr>
            </a:lvl1pPr>
          </a:lstStyle>
          <a:p>
            <a:pPr algn="r">
              <a:lnSpc>
                <a:spcPct val="100000"/>
              </a:lnSpc>
              <a:buNone/>
            </a:pPr>
            <a:fld id="{41D9D9A4-3005-4FB5-BE97-1E55DE4AC8E8}" type="slidenum">
              <a:rPr lang="en-US" sz="1200" b="0" strike="noStrike" spc="-1">
                <a:solidFill>
                  <a:srgbClr val="000000"/>
                </a:solidFill>
                <a:latin typeface="Times New Roman"/>
                <a:ea typeface="+mn-ea"/>
              </a:rPr>
              <a:t>2</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noRot="1" noChangeAspect="1"/>
          </p:cNvSpPr>
          <p:nvPr>
            <p:ph type="sldImg"/>
          </p:nvPr>
        </p:nvSpPr>
        <p:spPr>
          <a:xfrm>
            <a:off x="685800" y="1143000"/>
            <a:ext cx="5486040" cy="3085920"/>
          </a:xfrm>
          <a:prstGeom prst="rect">
            <a:avLst/>
          </a:prstGeom>
          <a:ln w="0">
            <a:noFill/>
          </a:ln>
        </p:spPr>
      </p:sp>
      <p:sp>
        <p:nvSpPr>
          <p:cNvPr id="287"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endParaRPr lang="en-US" sz="2000" b="0" strike="noStrike" spc="-1">
              <a:latin typeface="Arial"/>
            </a:endParaRPr>
          </a:p>
        </p:txBody>
      </p:sp>
      <p:sp>
        <p:nvSpPr>
          <p:cNvPr id="288" name="PlaceHolder 3"/>
          <p:cNvSpPr>
            <a:spLocks noGrp="1"/>
          </p:cNvSpPr>
          <p:nvPr>
            <p:ph type="sldNum" idx="21"/>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Times New Roman"/>
                <a:ea typeface="+mn-ea"/>
              </a:defRPr>
            </a:lvl1pPr>
          </a:lstStyle>
          <a:p>
            <a:pPr algn="r">
              <a:lnSpc>
                <a:spcPct val="100000"/>
              </a:lnSpc>
              <a:buNone/>
            </a:pPr>
            <a:fld id="{C3A9D1CB-4C65-4CAB-81BA-0022421C922C}" type="slidenum">
              <a:rPr lang="en-US" sz="1200" b="0" strike="noStrike" spc="-1">
                <a:solidFill>
                  <a:srgbClr val="000000"/>
                </a:solidFill>
                <a:latin typeface="Times New Roman"/>
                <a:ea typeface="+mn-ea"/>
              </a:rPr>
              <a:t>3</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laceHolder 1"/>
          <p:cNvSpPr>
            <a:spLocks noGrp="1" noRot="1" noChangeAspect="1"/>
          </p:cNvSpPr>
          <p:nvPr>
            <p:ph type="sldImg"/>
          </p:nvPr>
        </p:nvSpPr>
        <p:spPr>
          <a:xfrm>
            <a:off x="685800" y="1143000"/>
            <a:ext cx="5486040" cy="3085920"/>
          </a:xfrm>
          <a:prstGeom prst="rect">
            <a:avLst/>
          </a:prstGeom>
          <a:ln w="0">
            <a:noFill/>
          </a:ln>
        </p:spPr>
      </p:sp>
      <p:sp>
        <p:nvSpPr>
          <p:cNvPr id="290"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endParaRPr lang="en-US" sz="2000" b="0" strike="noStrike" spc="-1">
              <a:latin typeface="Arial"/>
            </a:endParaRPr>
          </a:p>
        </p:txBody>
      </p:sp>
      <p:sp>
        <p:nvSpPr>
          <p:cNvPr id="291" name="PlaceHolder 3"/>
          <p:cNvSpPr>
            <a:spLocks noGrp="1"/>
          </p:cNvSpPr>
          <p:nvPr>
            <p:ph type="sldNum" idx="22"/>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Times New Roman"/>
                <a:ea typeface="+mn-ea"/>
              </a:defRPr>
            </a:lvl1pPr>
          </a:lstStyle>
          <a:p>
            <a:pPr algn="r">
              <a:lnSpc>
                <a:spcPct val="100000"/>
              </a:lnSpc>
              <a:buNone/>
            </a:pPr>
            <a:fld id="{0B97FE4D-5124-4D66-9AD2-39D2CEF50A7B}" type="slidenum">
              <a:rPr lang="en-US" sz="1200" b="0" strike="noStrike" spc="-1">
                <a:solidFill>
                  <a:srgbClr val="000000"/>
                </a:solidFill>
                <a:latin typeface="Times New Roman"/>
                <a:ea typeface="+mn-ea"/>
              </a:rPr>
              <a:t>4</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D6AD385A-879E-492A-9551-F7888C5A66B2}"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5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BD5940D0-930F-4BC0-8C16-850A0E96D0C6}"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5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B60E8AFE-96DD-4463-B75F-85035668AD8A}"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8843C296-2091-41B0-8221-BF672A28A281}"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3A6AA5B5-8D1E-4B70-8A04-3A3ADB5899B9}"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0728EA5-0A93-4E7F-9FB0-9E3DEC91AC99}"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5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50DE42CD-1B72-4CAC-9524-847FC43DB2D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0723F867-6A7E-4A68-ACE7-4919B2AC694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BD03DCB4-EEC4-4D49-92A4-449C5EF9A497}"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7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915F91D6-57FE-4C1D-B52C-05B217598EDD}"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D3C34062-CCE2-42DF-8BD7-2A13B40C220D}"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7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8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8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8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8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8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499A6CEB-F8F0-4139-B32B-42FB625FAA50}"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91900FAF-EBFE-4DC1-8222-8854DFFF7203}"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9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B40258EC-3210-410A-9685-AB03844F6712}"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9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B4D98ED5-B5D5-4FC7-A14E-6D283BC568A1}"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9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CD5D2C83-B050-41BA-9BC1-21F3B43B0E67}"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302CFA7D-C2D6-46E0-B6C6-DC4C3232DC27}"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78513C96-9600-4347-A563-F4B96CC8954E}"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0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0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0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2DBE382D-55D5-46B9-B148-6905539C5580}"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0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0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CF26CD64-C7E2-4FF3-B856-91D45B613A73}"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1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1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1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41972DD6-5AE3-4EAF-B39B-2FC22973FADC}"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1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1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7440B0F4-B011-402F-A1A0-48277EF87426}"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1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2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FC1F07A-E3C0-4343-8461-D0A9D32925F8}"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2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2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2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2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2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2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2538BFC5-5099-42C9-97C1-059444920F1A}"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9EEA1A1A-45A4-4232-AA8F-C7FE1064430D}"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3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49CD4A2F-3152-4D4F-97FB-B42749A8B106}"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3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8F8701C6-94C4-484D-9B16-E9BA026C3243}"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3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3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BDA88E52-38F6-4660-8E04-D9C12656102E}"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2AB90583-9355-4A09-9313-99D0F2CE966A}"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164CA00B-2474-4A15-BAB2-F9522A63F40B}"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4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4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4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F3B15219-11A8-462D-B10B-8C9474AB1F90}"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4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4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4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DF2E6AD1-54AD-4905-B4AF-0341A69631F2}"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5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5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5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8191442F-BDED-416D-AB49-E7F71405C30C}"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5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5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5C8E42A4-8B4E-45D7-897D-0C0266E86A7D}"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5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5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6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6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71210E17-11E5-4EB7-9225-7C83C32D0FA9}" type="slidenum">
              <a:t>‹#›</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6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6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6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6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6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6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00A1E972-D9A4-4B2F-BEDC-4B59A2B98EA1}" type="slidenum">
              <a:t>‹#›</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9FE2990B-5014-4EC6-8785-348DE1218116}" type="slidenum">
              <a:t>‹#›</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8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3B2A06CD-E3D9-4228-88E2-4FAFAF7366D2}"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8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23E5214E-7B14-43C0-9ADE-C47AA81850EA}"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8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8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A76A6A3F-C7CA-4095-B026-6ACB053C457A}"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80168E5A-98C2-4017-AA84-A09EE534D977}"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518FA8B7-6C43-4B9F-97BD-ACA67DEAEF89}"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9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9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9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34FD882A-15CC-4ABF-B3B2-7E7BDC83A912}"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9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9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9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FC134187-9082-4BE4-84EF-407D93D2F1FE}"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20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0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0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F33294FF-F7C2-41E9-8910-E2E1B2C06FCC}"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20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0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6422F9B5-F10F-42C1-93BB-CCA7D3A8FC7E}"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20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0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0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1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 name="PlaceHolder 6"/>
          <p:cNvSpPr>
            <a:spLocks noGrp="1"/>
          </p:cNvSpPr>
          <p:nvPr>
            <p:ph type="ftr" idx="10"/>
          </p:nvPr>
        </p:nvSpPr>
        <p:spPr/>
        <p:txBody>
          <a:bodyPr/>
          <a:lstStyle/>
          <a:p>
            <a:r>
              <a:t>Footer</a:t>
            </a:r>
          </a:p>
        </p:txBody>
      </p:sp>
      <p:sp>
        <p:nvSpPr>
          <p:cNvPr id="8" name="PlaceHolder 7"/>
          <p:cNvSpPr>
            <a:spLocks noGrp="1"/>
          </p:cNvSpPr>
          <p:nvPr>
            <p:ph type="sldNum" idx="11"/>
          </p:nvPr>
        </p:nvSpPr>
        <p:spPr/>
        <p:txBody>
          <a:bodyPr/>
          <a:lstStyle/>
          <a:p>
            <a:fld id="{2EC0215D-308B-442B-AD2C-7769DBCA95E5}" type="slidenum">
              <a:t>‹#›</a:t>
            </a:fld>
            <a:endParaRPr/>
          </a:p>
        </p:txBody>
      </p:sp>
      <p:sp>
        <p:nvSpPr>
          <p:cNvPr id="9" name="PlaceHolder 8"/>
          <p:cNvSpPr>
            <a:spLocks noGrp="1"/>
          </p:cNvSpPr>
          <p:nvPr>
            <p:ph type="dt" idx="12"/>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21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1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1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1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1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1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9" name="PlaceHolder 8"/>
          <p:cNvSpPr>
            <a:spLocks noGrp="1"/>
          </p:cNvSpPr>
          <p:nvPr>
            <p:ph type="ftr" idx="10"/>
          </p:nvPr>
        </p:nvSpPr>
        <p:spPr/>
        <p:txBody>
          <a:bodyPr/>
          <a:lstStyle/>
          <a:p>
            <a:r>
              <a:t>Footer</a:t>
            </a:r>
          </a:p>
        </p:txBody>
      </p:sp>
      <p:sp>
        <p:nvSpPr>
          <p:cNvPr id="10" name="PlaceHolder 9"/>
          <p:cNvSpPr>
            <a:spLocks noGrp="1"/>
          </p:cNvSpPr>
          <p:nvPr>
            <p:ph type="sldNum" idx="11"/>
          </p:nvPr>
        </p:nvSpPr>
        <p:spPr/>
        <p:txBody>
          <a:bodyPr/>
          <a:lstStyle/>
          <a:p>
            <a:fld id="{2B6E48DD-25E7-4888-A55B-A676AA551423}" type="slidenum">
              <a:t>‹#›</a:t>
            </a:fld>
            <a:endParaRPr/>
          </a:p>
        </p:txBody>
      </p:sp>
      <p:sp>
        <p:nvSpPr>
          <p:cNvPr id="11" name="PlaceHolder 10"/>
          <p:cNvSpPr>
            <a:spLocks noGrp="1"/>
          </p:cNvSpPr>
          <p:nvPr>
            <p:ph type="dt" idx="12"/>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B192E"/>
        </a:solidFill>
        <a:effectLst/>
      </p:bgPr>
    </p:bg>
    <p:spTree>
      <p:nvGrpSpPr>
        <p:cNvPr id="1" name=""/>
        <p:cNvGrpSpPr/>
        <p:nvPr/>
      </p:nvGrpSpPr>
      <p:grpSpPr>
        <a:xfrm>
          <a:off x="0" y="0"/>
          <a:ext cx="0" cy="0"/>
          <a:chOff x="0" y="0"/>
          <a:chExt cx="0" cy="0"/>
        </a:xfrm>
      </p:grpSpPr>
      <p:sp>
        <p:nvSpPr>
          <p:cNvPr id="6" name="Oval 7"/>
          <p:cNvSpPr/>
          <p:nvPr/>
        </p:nvSpPr>
        <p:spPr>
          <a:xfrm>
            <a:off x="7999560" y="445320"/>
            <a:ext cx="359280" cy="359280"/>
          </a:xfrm>
          <a:prstGeom prst="ellipse">
            <a:avLst/>
          </a:prstGeom>
          <a:gradFill rotWithShape="0">
            <a:gsLst>
              <a:gs pos="0">
                <a:srgbClr val="7771B2"/>
              </a:gs>
              <a:gs pos="100000">
                <a:srgbClr val="1B192E"/>
              </a:gs>
            </a:gsLst>
            <a:lin ang="18900000"/>
          </a:gradFill>
          <a:ln>
            <a:noFill/>
          </a:ln>
          <a:effectLst>
            <a:innerShdw blurRad="127000" dist="635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grpSp>
        <p:nvGrpSpPr>
          <p:cNvPr id="7" name="Group 8"/>
          <p:cNvGrpSpPr/>
          <p:nvPr/>
        </p:nvGrpSpPr>
        <p:grpSpPr>
          <a:xfrm>
            <a:off x="10835640" y="5500440"/>
            <a:ext cx="827280" cy="827640"/>
            <a:chOff x="10835640" y="5500440"/>
            <a:chExt cx="827280" cy="827640"/>
          </a:xfrm>
        </p:grpSpPr>
        <p:sp>
          <p:nvSpPr>
            <p:cNvPr id="2" name="Freeform: Shape 9"/>
            <p:cNvSpPr/>
            <p:nvPr/>
          </p:nvSpPr>
          <p:spPr>
            <a:xfrm rot="13500000">
              <a:off x="10979280" y="5598720"/>
              <a:ext cx="539280" cy="630720"/>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
          <p:nvSpPr>
            <p:cNvPr id="3" name="Oval 10"/>
            <p:cNvSpPr/>
            <p:nvPr/>
          </p:nvSpPr>
          <p:spPr>
            <a:xfrm rot="18900000">
              <a:off x="11241720" y="5516640"/>
              <a:ext cx="269280" cy="53928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nSpc>
                <a:spcPct val="90000"/>
              </a:lnSpc>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lnSpc>
                <a:spcPct val="90000"/>
              </a:lnSpc>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2" name="Rectangle 12"/>
          <p:cNvSpPr/>
          <p:nvPr/>
        </p:nvSpPr>
        <p:spPr>
          <a:xfrm>
            <a:off x="0" y="5773680"/>
            <a:ext cx="12191400" cy="1083600"/>
          </a:xfrm>
          <a:prstGeom prst="rect">
            <a:avLst/>
          </a:prstGeom>
          <a:gradFill rotWithShape="0">
            <a:gsLst>
              <a:gs pos="0">
                <a:srgbClr val="1B192E">
                  <a:alpha val="0"/>
                </a:srgbClr>
              </a:gs>
              <a:gs pos="100000">
                <a:srgbClr val="1B192E">
                  <a:alpha val="6000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3" name="Rectangle 13"/>
          <p:cNvSpPr/>
          <p:nvPr/>
        </p:nvSpPr>
        <p:spPr>
          <a:xfrm rot="10800000">
            <a:off x="720" y="720"/>
            <a:ext cx="8999280" cy="6857280"/>
          </a:xfrm>
          <a:prstGeom prst="rect">
            <a:avLst/>
          </a:prstGeom>
          <a:gradFill rotWithShape="0">
            <a:gsLst>
              <a:gs pos="50000">
                <a:srgbClr val="1B192E">
                  <a:alpha val="60000"/>
                </a:srgbClr>
              </a:gs>
              <a:gs pos="100000">
                <a:srgbClr val="1B192E">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44" name="PlaceHolder 1"/>
          <p:cNvSpPr>
            <a:spLocks noGrp="1"/>
          </p:cNvSpPr>
          <p:nvPr>
            <p:ph type="ftr" idx="1"/>
          </p:nvPr>
        </p:nvSpPr>
        <p:spPr>
          <a:xfrm>
            <a:off x="3359160" y="6507360"/>
            <a:ext cx="6378480" cy="153000"/>
          </a:xfrm>
          <a:prstGeom prst="rect">
            <a:avLst/>
          </a:prstGeom>
          <a:noFill/>
          <a:ln w="0">
            <a:noFill/>
          </a:ln>
        </p:spPr>
        <p:txBody>
          <a:bodyPr lIns="0" tIns="0" rIns="0" bIns="0" anchor="ctr">
            <a:noAutofit/>
          </a:bodyPr>
          <a:lstStyle>
            <a:lvl1pPr>
              <a:lnSpc>
                <a:spcPct val="100000"/>
              </a:lnSpc>
              <a:buNone/>
              <a:defRPr lang="en-US" sz="1000" b="0" strike="noStrike" spc="-1">
                <a:solidFill>
                  <a:srgbClr val="A6A6A6">
                    <a:alpha val="80000"/>
                  </a:srgbClr>
                </a:solidFill>
                <a:latin typeface="Gill Sans MT"/>
                <a:ea typeface="DejaVu Sans"/>
              </a:defRPr>
            </a:lvl1pPr>
          </a:lstStyle>
          <a:p>
            <a:pPr>
              <a:lnSpc>
                <a:spcPct val="100000"/>
              </a:lnSpc>
              <a:buNone/>
            </a:pPr>
            <a:r>
              <a:rPr lang="en-US" sz="1000" b="0" strike="noStrike" spc="-1">
                <a:solidFill>
                  <a:srgbClr val="A6A6A6">
                    <a:alpha val="80000"/>
                  </a:srgbClr>
                </a:solidFill>
                <a:latin typeface="Gill Sans MT"/>
                <a:ea typeface="DejaVu Sans"/>
              </a:rPr>
              <a:t>&lt;footer&gt;</a:t>
            </a:r>
            <a:endParaRPr lang="en-US" sz="1000" b="0" strike="noStrike" spc="-1">
              <a:latin typeface="Times New Roman"/>
            </a:endParaRPr>
          </a:p>
        </p:txBody>
      </p:sp>
      <p:sp>
        <p:nvSpPr>
          <p:cNvPr id="45" name="PlaceHolder 2"/>
          <p:cNvSpPr>
            <a:spLocks noGrp="1"/>
          </p:cNvSpPr>
          <p:nvPr>
            <p:ph type="sldNum" idx="2"/>
          </p:nvPr>
        </p:nvSpPr>
        <p:spPr>
          <a:xfrm>
            <a:off x="9948960" y="6507360"/>
            <a:ext cx="1691640" cy="15300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ea typeface="DejaVu Sans"/>
              </a:defRPr>
            </a:lvl1pPr>
          </a:lstStyle>
          <a:p>
            <a:pPr algn="r">
              <a:lnSpc>
                <a:spcPct val="100000"/>
              </a:lnSpc>
              <a:buNone/>
            </a:pPr>
            <a:fld id="{3FAB161E-B59C-48E1-9AD7-DE15144A0CDC}" type="slidenum">
              <a:rPr lang="en-US" sz="1000" b="0" strike="noStrike" spc="-1">
                <a:solidFill>
                  <a:srgbClr val="A6A6A6">
                    <a:alpha val="80000"/>
                  </a:srgbClr>
                </a:solidFill>
                <a:latin typeface="Gill Sans MT"/>
                <a:ea typeface="DejaVu Sans"/>
              </a:rPr>
              <a:t>‹#›</a:t>
            </a:fld>
            <a:endParaRPr lang="en-US" sz="1000" b="0" strike="noStrike" spc="-1">
              <a:latin typeface="Times New Roman"/>
            </a:endParaRPr>
          </a:p>
        </p:txBody>
      </p:sp>
      <p:sp>
        <p:nvSpPr>
          <p:cNvPr id="46" name="PlaceHolder 3"/>
          <p:cNvSpPr>
            <a:spLocks noGrp="1"/>
          </p:cNvSpPr>
          <p:nvPr>
            <p:ph type="dt" idx="3"/>
          </p:nvPr>
        </p:nvSpPr>
        <p:spPr>
          <a:xfrm>
            <a:off x="550800" y="6507360"/>
            <a:ext cx="2628360" cy="153000"/>
          </a:xfrm>
          <a:prstGeom prst="rect">
            <a:avLst/>
          </a:prstGeom>
          <a:noFill/>
          <a:ln w="0">
            <a:noFill/>
          </a:ln>
        </p:spPr>
        <p:txBody>
          <a:bodyPr lIns="0" tIns="0" rIns="0" bIns="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47"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48"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nSpc>
                <a:spcPct val="90000"/>
              </a:lnSpc>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lnSpc>
                <a:spcPct val="90000"/>
              </a:lnSpc>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B192E"/>
        </a:solidFill>
        <a:effectLst/>
      </p:bgPr>
    </p:bg>
    <p:spTree>
      <p:nvGrpSpPr>
        <p:cNvPr id="1" name=""/>
        <p:cNvGrpSpPr/>
        <p:nvPr/>
      </p:nvGrpSpPr>
      <p:grpSpPr>
        <a:xfrm>
          <a:off x="0" y="0"/>
          <a:ext cx="0" cy="0"/>
          <a:chOff x="0" y="0"/>
          <a:chExt cx="0" cy="0"/>
        </a:xfrm>
      </p:grpSpPr>
      <p:sp>
        <p:nvSpPr>
          <p:cNvPr id="85" name="Oval 11"/>
          <p:cNvSpPr/>
          <p:nvPr/>
        </p:nvSpPr>
        <p:spPr>
          <a:xfrm>
            <a:off x="11091600" y="5893560"/>
            <a:ext cx="359280" cy="359280"/>
          </a:xfrm>
          <a:prstGeom prst="ellipse">
            <a:avLst/>
          </a:prstGeom>
          <a:gradFill rotWithShape="0">
            <a:gsLst>
              <a:gs pos="0">
                <a:srgbClr val="7771B2"/>
              </a:gs>
              <a:gs pos="100000">
                <a:srgbClr val="1B192E"/>
              </a:gs>
            </a:gsLst>
            <a:lin ang="18900000"/>
          </a:gradFill>
          <a:ln>
            <a:noFill/>
          </a:ln>
          <a:effectLst>
            <a:innerShdw blurRad="127000" dist="635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
        <p:nvSpPr>
          <p:cNvPr id="86" name="Rectangle 10"/>
          <p:cNvSpPr/>
          <p:nvPr/>
        </p:nvSpPr>
        <p:spPr>
          <a:xfrm>
            <a:off x="11451600" y="5828040"/>
            <a:ext cx="378360" cy="35928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87" name="PlaceHolder 1"/>
          <p:cNvSpPr>
            <a:spLocks noGrp="1"/>
          </p:cNvSpPr>
          <p:nvPr>
            <p:ph type="ftr" idx="4"/>
          </p:nvPr>
        </p:nvSpPr>
        <p:spPr>
          <a:xfrm>
            <a:off x="3359160" y="6507360"/>
            <a:ext cx="6378480" cy="153000"/>
          </a:xfrm>
          <a:prstGeom prst="rect">
            <a:avLst/>
          </a:prstGeom>
          <a:noFill/>
          <a:ln w="0">
            <a:noFill/>
          </a:ln>
        </p:spPr>
        <p:txBody>
          <a:bodyPr lIns="0" tIns="0" rIns="0" bIns="0" anchor="ctr">
            <a:noAutofit/>
          </a:bodyPr>
          <a:lstStyle>
            <a:lvl1pPr>
              <a:lnSpc>
                <a:spcPct val="100000"/>
              </a:lnSpc>
              <a:buNone/>
              <a:defRPr lang="en-US" sz="1000" b="0" strike="noStrike" spc="-1">
                <a:solidFill>
                  <a:srgbClr val="A6A6A6">
                    <a:alpha val="80000"/>
                  </a:srgbClr>
                </a:solidFill>
                <a:latin typeface="Gill Sans MT"/>
                <a:ea typeface="DejaVu Sans"/>
              </a:defRPr>
            </a:lvl1pPr>
          </a:lstStyle>
          <a:p>
            <a:pPr>
              <a:lnSpc>
                <a:spcPct val="100000"/>
              </a:lnSpc>
              <a:buNone/>
            </a:pPr>
            <a:r>
              <a:rPr lang="en-US" sz="1000" b="0" strike="noStrike" spc="-1">
                <a:solidFill>
                  <a:srgbClr val="A6A6A6">
                    <a:alpha val="80000"/>
                  </a:srgbClr>
                </a:solidFill>
                <a:latin typeface="Gill Sans MT"/>
                <a:ea typeface="DejaVu Sans"/>
              </a:rPr>
              <a:t>&lt;footer&gt;</a:t>
            </a:r>
            <a:endParaRPr lang="en-US" sz="1000" b="0" strike="noStrike" spc="-1">
              <a:latin typeface="Times New Roman"/>
            </a:endParaRPr>
          </a:p>
        </p:txBody>
      </p:sp>
      <p:sp>
        <p:nvSpPr>
          <p:cNvPr id="88" name="PlaceHolder 2"/>
          <p:cNvSpPr>
            <a:spLocks noGrp="1"/>
          </p:cNvSpPr>
          <p:nvPr>
            <p:ph type="sldNum" idx="5"/>
          </p:nvPr>
        </p:nvSpPr>
        <p:spPr>
          <a:xfrm>
            <a:off x="9948960" y="6507360"/>
            <a:ext cx="1691640" cy="15300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ea typeface="DejaVu Sans"/>
              </a:defRPr>
            </a:lvl1pPr>
          </a:lstStyle>
          <a:p>
            <a:pPr algn="r">
              <a:lnSpc>
                <a:spcPct val="100000"/>
              </a:lnSpc>
              <a:buNone/>
            </a:pPr>
            <a:fld id="{B2FCEEDC-B8E0-4BA7-B39D-D99525238C91}" type="slidenum">
              <a:rPr lang="en-US" sz="1000" b="0" strike="noStrike" spc="-1">
                <a:solidFill>
                  <a:srgbClr val="A6A6A6">
                    <a:alpha val="80000"/>
                  </a:srgbClr>
                </a:solidFill>
                <a:latin typeface="Gill Sans MT"/>
                <a:ea typeface="DejaVu Sans"/>
              </a:rPr>
              <a:t>‹#›</a:t>
            </a:fld>
            <a:endParaRPr lang="en-US" sz="1000" b="0" strike="noStrike" spc="-1">
              <a:latin typeface="Times New Roman"/>
            </a:endParaRPr>
          </a:p>
        </p:txBody>
      </p:sp>
      <p:sp>
        <p:nvSpPr>
          <p:cNvPr id="89" name="PlaceHolder 3"/>
          <p:cNvSpPr>
            <a:spLocks noGrp="1"/>
          </p:cNvSpPr>
          <p:nvPr>
            <p:ph type="dt" idx="6"/>
          </p:nvPr>
        </p:nvSpPr>
        <p:spPr>
          <a:xfrm>
            <a:off x="550800" y="6507360"/>
            <a:ext cx="2628360" cy="153000"/>
          </a:xfrm>
          <a:prstGeom prst="rect">
            <a:avLst/>
          </a:prstGeom>
          <a:noFill/>
          <a:ln w="0">
            <a:noFill/>
          </a:ln>
        </p:spPr>
        <p:txBody>
          <a:bodyPr lIns="0" tIns="0" rIns="0" bIns="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90"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91"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nSpc>
                <a:spcPct val="90000"/>
              </a:lnSpc>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lnSpc>
                <a:spcPct val="90000"/>
              </a:lnSpc>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B192E"/>
        </a:solidFill>
        <a:effectLst/>
      </p:bgPr>
    </p:bg>
    <p:spTree>
      <p:nvGrpSpPr>
        <p:cNvPr id="1" name=""/>
        <p:cNvGrpSpPr/>
        <p:nvPr/>
      </p:nvGrpSpPr>
      <p:grpSpPr>
        <a:xfrm>
          <a:off x="0" y="0"/>
          <a:ext cx="0" cy="0"/>
          <a:chOff x="0" y="0"/>
          <a:chExt cx="0" cy="0"/>
        </a:xfrm>
      </p:grpSpPr>
      <p:sp>
        <p:nvSpPr>
          <p:cNvPr id="128" name="PlaceHolder 1"/>
          <p:cNvSpPr>
            <a:spLocks noGrp="1"/>
          </p:cNvSpPr>
          <p:nvPr>
            <p:ph type="ftr" idx="7"/>
          </p:nvPr>
        </p:nvSpPr>
        <p:spPr>
          <a:xfrm>
            <a:off x="3359160" y="6507360"/>
            <a:ext cx="6378480" cy="153000"/>
          </a:xfrm>
          <a:prstGeom prst="rect">
            <a:avLst/>
          </a:prstGeom>
          <a:noFill/>
          <a:ln w="0">
            <a:noFill/>
          </a:ln>
        </p:spPr>
        <p:txBody>
          <a:bodyPr lIns="0" tIns="0" rIns="0" bIns="0" anchor="ctr">
            <a:noAutofit/>
          </a:bodyPr>
          <a:lstStyle>
            <a:lvl1pPr>
              <a:lnSpc>
                <a:spcPct val="100000"/>
              </a:lnSpc>
              <a:buNone/>
              <a:defRPr lang="en-US" sz="1000" b="0" strike="noStrike" spc="-1">
                <a:solidFill>
                  <a:srgbClr val="A6A6A6">
                    <a:alpha val="80000"/>
                  </a:srgbClr>
                </a:solidFill>
                <a:latin typeface="Gill Sans MT"/>
                <a:ea typeface="DejaVu Sans"/>
              </a:defRPr>
            </a:lvl1pPr>
          </a:lstStyle>
          <a:p>
            <a:pPr>
              <a:lnSpc>
                <a:spcPct val="100000"/>
              </a:lnSpc>
              <a:buNone/>
            </a:pPr>
            <a:r>
              <a:rPr lang="en-US" sz="1000" b="0" strike="noStrike" spc="-1">
                <a:solidFill>
                  <a:srgbClr val="A6A6A6">
                    <a:alpha val="80000"/>
                  </a:srgbClr>
                </a:solidFill>
                <a:latin typeface="Gill Sans MT"/>
                <a:ea typeface="DejaVu Sans"/>
              </a:rPr>
              <a:t>&lt;footer&gt;</a:t>
            </a:r>
            <a:endParaRPr lang="en-US" sz="1000" b="0" strike="noStrike" spc="-1">
              <a:latin typeface="Times New Roman"/>
            </a:endParaRPr>
          </a:p>
        </p:txBody>
      </p:sp>
      <p:sp>
        <p:nvSpPr>
          <p:cNvPr id="129" name="PlaceHolder 2"/>
          <p:cNvSpPr>
            <a:spLocks noGrp="1"/>
          </p:cNvSpPr>
          <p:nvPr>
            <p:ph type="sldNum" idx="8"/>
          </p:nvPr>
        </p:nvSpPr>
        <p:spPr>
          <a:xfrm>
            <a:off x="9948960" y="6507360"/>
            <a:ext cx="1691640" cy="15300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ea typeface="DejaVu Sans"/>
              </a:defRPr>
            </a:lvl1pPr>
          </a:lstStyle>
          <a:p>
            <a:pPr algn="r">
              <a:lnSpc>
                <a:spcPct val="100000"/>
              </a:lnSpc>
              <a:buNone/>
            </a:pPr>
            <a:fld id="{1A09A66B-D0EF-4AFC-AEDF-976E82BD6EC8}" type="slidenum">
              <a:rPr lang="en-US" sz="1000" b="0" strike="noStrike" spc="-1">
                <a:solidFill>
                  <a:srgbClr val="A6A6A6">
                    <a:alpha val="80000"/>
                  </a:srgbClr>
                </a:solidFill>
                <a:latin typeface="Gill Sans MT"/>
                <a:ea typeface="DejaVu Sans"/>
              </a:rPr>
              <a:t>‹#›</a:t>
            </a:fld>
            <a:endParaRPr lang="en-US" sz="1000" b="0" strike="noStrike" spc="-1">
              <a:latin typeface="Times New Roman"/>
            </a:endParaRPr>
          </a:p>
        </p:txBody>
      </p:sp>
      <p:sp>
        <p:nvSpPr>
          <p:cNvPr id="130" name="PlaceHolder 3"/>
          <p:cNvSpPr>
            <a:spLocks noGrp="1"/>
          </p:cNvSpPr>
          <p:nvPr>
            <p:ph type="dt" idx="9"/>
          </p:nvPr>
        </p:nvSpPr>
        <p:spPr>
          <a:xfrm>
            <a:off x="550800" y="6507360"/>
            <a:ext cx="2628360" cy="153000"/>
          </a:xfrm>
          <a:prstGeom prst="rect">
            <a:avLst/>
          </a:prstGeom>
          <a:noFill/>
          <a:ln w="0">
            <a:noFill/>
          </a:ln>
        </p:spPr>
        <p:txBody>
          <a:bodyPr lIns="0" tIns="0" rIns="0" bIns="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131"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32"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nSpc>
                <a:spcPct val="90000"/>
              </a:lnSpc>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lnSpc>
                <a:spcPct val="90000"/>
              </a:lnSpc>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B192E"/>
        </a:solidFill>
        <a:effectLst/>
      </p:bgPr>
    </p:bg>
    <p:spTree>
      <p:nvGrpSpPr>
        <p:cNvPr id="1" name=""/>
        <p:cNvGrpSpPr/>
        <p:nvPr/>
      </p:nvGrpSpPr>
      <p:grpSpPr>
        <a:xfrm>
          <a:off x="0" y="0"/>
          <a:ext cx="0" cy="0"/>
          <a:chOff x="0" y="0"/>
          <a:chExt cx="0" cy="0"/>
        </a:xfrm>
      </p:grpSpPr>
      <p:grpSp>
        <p:nvGrpSpPr>
          <p:cNvPr id="169" name="Group 42"/>
          <p:cNvGrpSpPr/>
          <p:nvPr/>
        </p:nvGrpSpPr>
        <p:grpSpPr>
          <a:xfrm>
            <a:off x="11030040" y="-213120"/>
            <a:ext cx="1707480" cy="1704960"/>
            <a:chOff x="11030040" y="-213120"/>
            <a:chExt cx="1707480" cy="1704960"/>
          </a:xfrm>
        </p:grpSpPr>
        <p:sp>
          <p:nvSpPr>
            <p:cNvPr id="170" name="Freeform: Shape 43"/>
            <p:cNvSpPr/>
            <p:nvPr/>
          </p:nvSpPr>
          <p:spPr>
            <a:xfrm rot="18900000">
              <a:off x="11161080" y="125280"/>
              <a:ext cx="1341000" cy="926280"/>
            </a:xfrm>
            <a:custGeom>
              <a:avLst/>
              <a:gdLst/>
              <a:ahLst/>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p:style>
        </p:sp>
        <p:sp>
          <p:nvSpPr>
            <p:cNvPr id="171" name="Oval 44"/>
            <p:cNvSpPr/>
            <p:nvPr/>
          </p:nvSpPr>
          <p:spPr>
            <a:xfrm rot="2700000">
              <a:off x="11798280" y="993600"/>
              <a:ext cx="106200" cy="465840"/>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p:style>
        </p:sp>
        <p:sp>
          <p:nvSpPr>
            <p:cNvPr id="172" name="Freeform: Shape 45"/>
            <p:cNvSpPr/>
            <p:nvPr/>
          </p:nvSpPr>
          <p:spPr>
            <a:xfrm rot="18900000">
              <a:off x="11227680" y="129600"/>
              <a:ext cx="1336680" cy="1042200"/>
            </a:xfrm>
            <a:custGeom>
              <a:avLst/>
              <a:gdLst/>
              <a:ahLst/>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440"/>
            </a:effectLst>
          </p:spPr>
          <p:style>
            <a:lnRef idx="2">
              <a:schemeClr val="accent1">
                <a:shade val="50000"/>
              </a:schemeClr>
            </a:lnRef>
            <a:fillRef idx="1">
              <a:schemeClr val="accent1"/>
            </a:fillRef>
            <a:effectRef idx="0">
              <a:schemeClr val="accent1"/>
            </a:effectRef>
            <a:fontRef idx="minor"/>
          </p:style>
        </p:sp>
      </p:grpSp>
      <p:grpSp>
        <p:nvGrpSpPr>
          <p:cNvPr id="173" name="Group 14"/>
          <p:cNvGrpSpPr/>
          <p:nvPr/>
        </p:nvGrpSpPr>
        <p:grpSpPr>
          <a:xfrm>
            <a:off x="577800" y="5511960"/>
            <a:ext cx="828000" cy="827280"/>
            <a:chOff x="577800" y="5511960"/>
            <a:chExt cx="828000" cy="827280"/>
          </a:xfrm>
        </p:grpSpPr>
        <p:sp>
          <p:nvSpPr>
            <p:cNvPr id="174" name="Freeform: Shape 15"/>
            <p:cNvSpPr/>
            <p:nvPr/>
          </p:nvSpPr>
          <p:spPr>
            <a:xfrm rot="8100000">
              <a:off x="722160" y="5610240"/>
              <a:ext cx="539280" cy="630720"/>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
          <p:nvSpPr>
            <p:cNvPr id="175" name="Oval 20"/>
            <p:cNvSpPr/>
            <p:nvPr/>
          </p:nvSpPr>
          <p:spPr>
            <a:xfrm rot="13500000">
              <a:off x="729000" y="5528520"/>
              <a:ext cx="269280" cy="53928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176" name="Oval 16"/>
          <p:cNvSpPr/>
          <p:nvPr/>
        </p:nvSpPr>
        <p:spPr>
          <a:xfrm>
            <a:off x="5303880" y="5427360"/>
            <a:ext cx="1079280" cy="1079280"/>
          </a:xfrm>
          <a:prstGeom prst="ellipse">
            <a:avLst/>
          </a:prstGeom>
          <a:gradFill rotWithShape="0">
            <a:gsLst>
              <a:gs pos="0">
                <a:srgbClr val="7771B2"/>
              </a:gs>
              <a:gs pos="100000">
                <a:srgbClr val="1B192E"/>
              </a:gs>
            </a:gsLst>
            <a:lin ang="18900000"/>
          </a:gradFill>
          <a:ln>
            <a:noFill/>
          </a:ln>
          <a:effectLst>
            <a:innerShdw blurRad="254000" dist="1270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177" name="PlaceHolder 1"/>
          <p:cNvSpPr>
            <a:spLocks noGrp="1"/>
          </p:cNvSpPr>
          <p:nvPr>
            <p:ph type="ftr" idx="10"/>
          </p:nvPr>
        </p:nvSpPr>
        <p:spPr>
          <a:xfrm>
            <a:off x="3359160" y="6507360"/>
            <a:ext cx="6378480" cy="153000"/>
          </a:xfrm>
          <a:prstGeom prst="rect">
            <a:avLst/>
          </a:prstGeom>
          <a:noFill/>
          <a:ln w="0">
            <a:noFill/>
          </a:ln>
        </p:spPr>
        <p:txBody>
          <a:bodyPr lIns="0" tIns="0" rIns="0" bIns="0" anchor="ctr">
            <a:noAutofit/>
          </a:bodyPr>
          <a:lstStyle>
            <a:lvl1pPr>
              <a:lnSpc>
                <a:spcPct val="100000"/>
              </a:lnSpc>
              <a:buNone/>
              <a:defRPr lang="en-US" sz="1000" b="0" strike="noStrike" spc="-1">
                <a:solidFill>
                  <a:srgbClr val="A6A6A6">
                    <a:alpha val="80000"/>
                  </a:srgbClr>
                </a:solidFill>
                <a:latin typeface="Gill Sans MT"/>
                <a:ea typeface="DejaVu Sans"/>
              </a:defRPr>
            </a:lvl1pPr>
          </a:lstStyle>
          <a:p>
            <a:pPr>
              <a:lnSpc>
                <a:spcPct val="100000"/>
              </a:lnSpc>
              <a:buNone/>
            </a:pPr>
            <a:r>
              <a:rPr lang="en-US" sz="1000" b="0" strike="noStrike" spc="-1">
                <a:solidFill>
                  <a:srgbClr val="A6A6A6">
                    <a:alpha val="80000"/>
                  </a:srgbClr>
                </a:solidFill>
                <a:latin typeface="Gill Sans MT"/>
                <a:ea typeface="DejaVu Sans"/>
              </a:rPr>
              <a:t>&lt;footer&gt;</a:t>
            </a:r>
            <a:endParaRPr lang="en-US" sz="1000" b="0" strike="noStrike" spc="-1">
              <a:latin typeface="Times New Roman"/>
            </a:endParaRPr>
          </a:p>
        </p:txBody>
      </p:sp>
      <p:sp>
        <p:nvSpPr>
          <p:cNvPr id="178" name="PlaceHolder 2"/>
          <p:cNvSpPr>
            <a:spLocks noGrp="1"/>
          </p:cNvSpPr>
          <p:nvPr>
            <p:ph type="sldNum" idx="11"/>
          </p:nvPr>
        </p:nvSpPr>
        <p:spPr>
          <a:xfrm>
            <a:off x="9948960" y="6507360"/>
            <a:ext cx="1691640" cy="15300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ea typeface="DejaVu Sans"/>
              </a:defRPr>
            </a:lvl1pPr>
          </a:lstStyle>
          <a:p>
            <a:pPr algn="r">
              <a:lnSpc>
                <a:spcPct val="100000"/>
              </a:lnSpc>
              <a:buNone/>
            </a:pPr>
            <a:fld id="{BD195183-95F7-4555-8CC7-3BB4C993E640}" type="slidenum">
              <a:rPr lang="en-US" sz="1000" b="0" strike="noStrike" spc="-1">
                <a:solidFill>
                  <a:srgbClr val="A6A6A6">
                    <a:alpha val="80000"/>
                  </a:srgbClr>
                </a:solidFill>
                <a:latin typeface="Gill Sans MT"/>
                <a:ea typeface="DejaVu Sans"/>
              </a:rPr>
              <a:t>‹#›</a:t>
            </a:fld>
            <a:endParaRPr lang="en-US" sz="1000" b="0" strike="noStrike" spc="-1">
              <a:latin typeface="Times New Roman"/>
            </a:endParaRPr>
          </a:p>
        </p:txBody>
      </p:sp>
      <p:sp>
        <p:nvSpPr>
          <p:cNvPr id="179" name="PlaceHolder 3"/>
          <p:cNvSpPr>
            <a:spLocks noGrp="1"/>
          </p:cNvSpPr>
          <p:nvPr>
            <p:ph type="dt" idx="12"/>
          </p:nvPr>
        </p:nvSpPr>
        <p:spPr>
          <a:xfrm>
            <a:off x="550800" y="6507360"/>
            <a:ext cx="2628360" cy="153000"/>
          </a:xfrm>
          <a:prstGeom prst="rect">
            <a:avLst/>
          </a:prstGeom>
          <a:noFill/>
          <a:ln w="0">
            <a:noFill/>
          </a:ln>
        </p:spPr>
        <p:txBody>
          <a:bodyPr lIns="0" tIns="0" rIns="0" bIns="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180"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81"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nSpc>
                <a:spcPct val="90000"/>
              </a:lnSpc>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lnSpc>
                <a:spcPct val="90000"/>
              </a:lnSpc>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7999560" y="1051560"/>
            <a:ext cx="3564720" cy="2384280"/>
          </a:xfrm>
          <a:prstGeom prst="rect">
            <a:avLst/>
          </a:prstGeom>
          <a:noFill/>
          <a:ln w="0">
            <a:noFill/>
          </a:ln>
        </p:spPr>
        <p:txBody>
          <a:bodyPr lIns="0" tIns="0" rIns="0" bIns="0" anchor="b">
            <a:normAutofit/>
          </a:bodyPr>
          <a:lstStyle/>
          <a:p>
            <a:pPr>
              <a:lnSpc>
                <a:spcPct val="90000"/>
              </a:lnSpc>
              <a:buNone/>
            </a:pPr>
            <a:r>
              <a:rPr lang="en-US" sz="4800" b="0" strike="noStrike" spc="-1">
                <a:solidFill>
                  <a:srgbClr val="FFFFFF"/>
                </a:solidFill>
                <a:latin typeface="Walbaum Display"/>
                <a:ea typeface="DejaVu Sans"/>
              </a:rPr>
              <a:t>Project Wildfire</a:t>
            </a:r>
            <a:endParaRPr lang="en-US" sz="4800" b="0" strike="noStrike" spc="-1">
              <a:solidFill>
                <a:srgbClr val="000000"/>
              </a:solidFill>
              <a:latin typeface="Arial"/>
            </a:endParaRPr>
          </a:p>
        </p:txBody>
      </p:sp>
      <p:pic>
        <p:nvPicPr>
          <p:cNvPr id="225" name="Picture Placeholder 13" descr="Data Points Digital background"/>
          <p:cNvPicPr/>
          <p:nvPr/>
        </p:nvPicPr>
        <p:blipFill>
          <a:blip r:embed="rId3"/>
          <a:stretch/>
        </p:blipFill>
        <p:spPr>
          <a:xfrm>
            <a:off x="0" y="0"/>
            <a:ext cx="7451640" cy="6857280"/>
          </a:xfrm>
          <a:prstGeom prst="rect">
            <a:avLst/>
          </a:prstGeom>
          <a:ln w="0">
            <a:noFill/>
          </a:ln>
        </p:spPr>
      </p:pic>
      <p:sp>
        <p:nvSpPr>
          <p:cNvPr id="226" name="PlaceHolder 2"/>
          <p:cNvSpPr>
            <a:spLocks noGrp="1"/>
          </p:cNvSpPr>
          <p:nvPr>
            <p:ph/>
          </p:nvPr>
        </p:nvSpPr>
        <p:spPr>
          <a:xfrm>
            <a:off x="7999560" y="3568680"/>
            <a:ext cx="3564720" cy="1731240"/>
          </a:xfrm>
          <a:prstGeom prst="rect">
            <a:avLst/>
          </a:prstGeom>
          <a:noFill/>
          <a:ln w="0">
            <a:noFill/>
          </a:ln>
        </p:spPr>
        <p:txBody>
          <a:bodyPr lIns="0" tIns="0" rIns="0" bIns="0" anchor="t">
            <a:normAutofit/>
          </a:bodyPr>
          <a:lstStyle/>
          <a:p>
            <a:pPr marL="228600" indent="-228600">
              <a:lnSpc>
                <a:spcPct val="110000"/>
              </a:lnSpc>
              <a:spcBef>
                <a:spcPts val="1001"/>
              </a:spcBef>
              <a:spcAft>
                <a:spcPts val="799"/>
              </a:spcAft>
              <a:buNone/>
              <a:tabLst>
                <a:tab pos="0" algn="l"/>
              </a:tabLst>
            </a:pPr>
            <a:r>
              <a:rPr lang="en-US" sz="2000" b="0" strike="noStrike" spc="-1">
                <a:solidFill>
                  <a:srgbClr val="FFFFFF">
                    <a:alpha val="60000"/>
                  </a:srgbClr>
                </a:solidFill>
                <a:latin typeface="Gill Sans MT"/>
                <a:ea typeface="DejaVu Sans"/>
              </a:rPr>
              <a:t>CSPB 4502 – Group 3</a:t>
            </a:r>
            <a:endParaRPr lang="en-US" sz="20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Box 11"/>
          <p:cNvSpPr/>
          <p:nvPr/>
        </p:nvSpPr>
        <p:spPr>
          <a:xfrm>
            <a:off x="499680" y="448560"/>
            <a:ext cx="8736840" cy="82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800" b="0" strike="noStrike" spc="-1">
                <a:solidFill>
                  <a:srgbClr val="FFFFFF"/>
                </a:solidFill>
                <a:latin typeface="Walbaum Display"/>
                <a:ea typeface="DejaVu Sans"/>
              </a:rPr>
              <a:t>Knowledge Gained</a:t>
            </a:r>
            <a:endParaRPr lang="en-US" sz="4800" b="0" strike="noStrike" spc="-1">
              <a:latin typeface="Arial"/>
            </a:endParaRPr>
          </a:p>
        </p:txBody>
      </p:sp>
      <p:sp>
        <p:nvSpPr>
          <p:cNvPr id="271" name="Content Placeholder 9"/>
          <p:cNvSpPr/>
          <p:nvPr/>
        </p:nvSpPr>
        <p:spPr>
          <a:xfrm>
            <a:off x="550800" y="1534320"/>
            <a:ext cx="9794880" cy="102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nSpc>
                <a:spcPct val="110000"/>
              </a:lnSpc>
              <a:spcBef>
                <a:spcPts val="1001"/>
              </a:spcBef>
              <a:spcAft>
                <a:spcPts val="799"/>
              </a:spcAft>
              <a:buClr>
                <a:srgbClr val="FFFFFF"/>
              </a:buClr>
              <a:buFont typeface="Arial"/>
              <a:buChar char="•"/>
            </a:pPr>
            <a:r>
              <a:rPr lang="en-US" sz="2400" spc="-1" dirty="0">
                <a:solidFill>
                  <a:srgbClr val="FFFFFF">
                    <a:alpha val="60000"/>
                  </a:srgbClr>
                </a:solidFill>
                <a:latin typeface="Gill Sans MT"/>
                <a:ea typeface="DejaVu Sans"/>
              </a:rPr>
              <a:t>That led us to analyze the average fire size caused by lightning over time, revealing a positive correlation</a:t>
            </a:r>
            <a:r>
              <a:rPr lang="en-US" sz="2400" b="0" strike="noStrike" spc="-1" dirty="0">
                <a:solidFill>
                  <a:srgbClr val="FFFFFF">
                    <a:alpha val="60000"/>
                  </a:srgbClr>
                </a:solidFill>
                <a:latin typeface="Gill Sans MT"/>
                <a:ea typeface="DejaVu Sans"/>
              </a:rPr>
              <a:t>:</a:t>
            </a:r>
            <a:endParaRPr lang="en-US" sz="2400" b="0" strike="noStrike" spc="-1" dirty="0">
              <a:latin typeface="Arial"/>
            </a:endParaRPr>
          </a:p>
          <a:p>
            <a:pPr>
              <a:lnSpc>
                <a:spcPct val="110000"/>
              </a:lnSpc>
              <a:spcBef>
                <a:spcPts val="1001"/>
              </a:spcBef>
              <a:spcAft>
                <a:spcPts val="799"/>
              </a:spcAft>
              <a:buNone/>
            </a:pPr>
            <a:endParaRPr lang="en-US" sz="2400" b="0" strike="noStrike" spc="-1" dirty="0">
              <a:latin typeface="Arial"/>
            </a:endParaRPr>
          </a:p>
        </p:txBody>
      </p:sp>
      <p:sp>
        <p:nvSpPr>
          <p:cNvPr id="2" name="PlaceHolder 1"/>
          <p:cNvSpPr>
            <a:spLocks noGrp="1"/>
          </p:cNvSpPr>
          <p:nvPr>
            <p:ph type="sldNum" idx="8"/>
          </p:nvPr>
        </p:nvSpPr>
        <p:spPr/>
        <p:txBody>
          <a:bodyPr/>
          <a:lstStyle/>
          <a:p>
            <a:fld id="{AE716799-A6DE-4D4C-ABAE-B7F4F39CE3F6}" type="slidenum">
              <a:rPr/>
              <a:t>10</a:t>
            </a:fld>
            <a:endParaRPr/>
          </a:p>
        </p:txBody>
      </p:sp>
      <p:pic>
        <p:nvPicPr>
          <p:cNvPr id="1026" name="Picture 2" descr="Image">
            <a:extLst>
              <a:ext uri="{FF2B5EF4-FFF2-40B4-BE49-F238E27FC236}">
                <a16:creationId xmlns:a16="http://schemas.microsoft.com/office/drawing/2014/main" id="{D87B38B2-983A-77AA-B4B4-6E2BB5CE6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023" y="2561760"/>
            <a:ext cx="5669025" cy="32616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7364EC25-474C-B38A-ABA3-AD8907BD7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270" y="2561760"/>
            <a:ext cx="4744500" cy="3263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33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extBox 11"/>
          <p:cNvSpPr/>
          <p:nvPr/>
        </p:nvSpPr>
        <p:spPr>
          <a:xfrm>
            <a:off x="499680" y="448560"/>
            <a:ext cx="8736840" cy="82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800" b="0" strike="noStrike" spc="-1">
                <a:solidFill>
                  <a:srgbClr val="FFFFFF"/>
                </a:solidFill>
                <a:latin typeface="Walbaum Display"/>
                <a:ea typeface="DejaVu Sans"/>
              </a:rPr>
              <a:t>Applications</a:t>
            </a:r>
            <a:endParaRPr lang="en-US" sz="4800" b="0" strike="noStrike" spc="-1">
              <a:latin typeface="Arial"/>
            </a:endParaRPr>
          </a:p>
        </p:txBody>
      </p:sp>
      <p:sp>
        <p:nvSpPr>
          <p:cNvPr id="274" name="Content Placeholder 9"/>
          <p:cNvSpPr/>
          <p:nvPr/>
        </p:nvSpPr>
        <p:spPr>
          <a:xfrm>
            <a:off x="550800" y="1534320"/>
            <a:ext cx="9794880" cy="102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The largest area of application from studying wildfire data is the potential for learning about prevention and containment.</a:t>
            </a:r>
            <a:endParaRPr lang="en-US" sz="2400" b="0" strike="noStrike" spc="-1">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Wildfires are a necessary part of the global ecosystem, and lightning strikes are natural causes.</a:t>
            </a:r>
            <a:endParaRPr lang="en-US" sz="2400" b="0" strike="noStrike" spc="-1">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While lightning strikes cannot be prevented, early detection of strikes in forested areas prone to the largest fires (</a:t>
            </a:r>
            <a:r>
              <a:rPr lang="en-US" sz="2400" b="0" i="1" strike="noStrike" spc="-1">
                <a:solidFill>
                  <a:srgbClr val="FFFFFF">
                    <a:alpha val="60000"/>
                  </a:srgbClr>
                </a:solidFill>
                <a:latin typeface="Gill Sans MT"/>
                <a:ea typeface="DejaVu Sans"/>
              </a:rPr>
              <a:t>e.g.</a:t>
            </a:r>
            <a:r>
              <a:rPr lang="en-US" sz="2400" b="0" strike="noStrike" spc="-1">
                <a:solidFill>
                  <a:srgbClr val="FFFFFF">
                    <a:alpha val="60000"/>
                  </a:srgbClr>
                </a:solidFill>
                <a:latin typeface="Gill Sans MT"/>
                <a:ea typeface="DejaVu Sans"/>
              </a:rPr>
              <a:t>, the western portion of the United States) could reduce the burn area. </a:t>
            </a:r>
            <a:endParaRPr lang="en-US" sz="2400" b="0" strike="noStrike" spc="-1">
              <a:latin typeface="Arial"/>
            </a:endParaRPr>
          </a:p>
          <a:p>
            <a:pPr>
              <a:lnSpc>
                <a:spcPct val="110000"/>
              </a:lnSpc>
              <a:spcBef>
                <a:spcPts val="1001"/>
              </a:spcBef>
              <a:spcAft>
                <a:spcPts val="799"/>
              </a:spcAft>
              <a:buNone/>
            </a:pPr>
            <a:endParaRPr lang="en-US" sz="2400" b="0" strike="noStrike" spc="-1">
              <a:latin typeface="Arial"/>
            </a:endParaRPr>
          </a:p>
        </p:txBody>
      </p:sp>
      <p:sp>
        <p:nvSpPr>
          <p:cNvPr id="2" name="PlaceHolder 1"/>
          <p:cNvSpPr>
            <a:spLocks noGrp="1"/>
          </p:cNvSpPr>
          <p:nvPr>
            <p:ph type="sldNum" idx="8"/>
          </p:nvPr>
        </p:nvSpPr>
        <p:spPr/>
        <p:txBody>
          <a:bodyPr/>
          <a:lstStyle/>
          <a:p>
            <a:fld id="{CFF53A50-2E6C-46CD-9AE0-050ABA3FD175}" type="slidenum">
              <a:t>11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550800" y="549360"/>
            <a:ext cx="5436360" cy="2985480"/>
          </a:xfrm>
          <a:prstGeom prst="rect">
            <a:avLst/>
          </a:prstGeom>
          <a:noFill/>
          <a:ln w="0">
            <a:noFill/>
          </a:ln>
        </p:spPr>
        <p:txBody>
          <a:bodyPr lIns="0" tIns="0" rIns="0" bIns="0" anchor="b">
            <a:noAutofit/>
          </a:bodyPr>
          <a:lstStyle/>
          <a:p>
            <a:pPr>
              <a:lnSpc>
                <a:spcPct val="90000"/>
              </a:lnSpc>
              <a:buNone/>
            </a:pPr>
            <a:r>
              <a:rPr lang="en-US" sz="4800" b="0" strike="noStrike" spc="-1">
                <a:solidFill>
                  <a:srgbClr val="FFFFFF"/>
                </a:solidFill>
                <a:latin typeface="Walbaum Display"/>
                <a:ea typeface="DejaVu Sans"/>
              </a:rPr>
              <a:t>Thank You</a:t>
            </a:r>
            <a:endParaRPr lang="en-US" sz="4800" b="0" strike="noStrike" spc="-1">
              <a:solidFill>
                <a:srgbClr val="000000"/>
              </a:solidFill>
              <a:latin typeface="Arial"/>
            </a:endParaRPr>
          </a:p>
        </p:txBody>
      </p:sp>
      <p:sp>
        <p:nvSpPr>
          <p:cNvPr id="276" name="PlaceHolder 2"/>
          <p:cNvSpPr>
            <a:spLocks noGrp="1"/>
          </p:cNvSpPr>
          <p:nvPr>
            <p:ph type="subTitle"/>
          </p:nvPr>
        </p:nvSpPr>
        <p:spPr>
          <a:xfrm>
            <a:off x="550800" y="3695400"/>
            <a:ext cx="7495200" cy="226440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None/>
              <a:tabLst>
                <a:tab pos="0" algn="l"/>
              </a:tabLst>
            </a:pPr>
            <a:r>
              <a:rPr lang="en-US" sz="2200" b="0" strike="noStrike" spc="-1">
                <a:solidFill>
                  <a:srgbClr val="FFFFFF">
                    <a:alpha val="60000"/>
                  </a:srgbClr>
                </a:solidFill>
                <a:latin typeface="Gill Sans MT"/>
                <a:ea typeface="DejaVu Sans"/>
              </a:rPr>
              <a:t>https://github.com/rodu4835/CSPB4502_ProjectWildfire</a:t>
            </a:r>
            <a:endParaRPr lang="en-US" sz="2200" b="0" strike="noStrike" spc="-1">
              <a:latin typeface="Arial"/>
            </a:endParaRPr>
          </a:p>
        </p:txBody>
      </p:sp>
      <p:pic>
        <p:nvPicPr>
          <p:cNvPr id="277" name="Picture Placeholder 26" descr="Data Points Digital background"/>
          <p:cNvPicPr/>
          <p:nvPr/>
        </p:nvPicPr>
        <p:blipFill>
          <a:blip r:embed="rId2"/>
          <a:stretch/>
        </p:blipFill>
        <p:spPr>
          <a:xfrm>
            <a:off x="7611120" y="510840"/>
            <a:ext cx="4028400" cy="2917440"/>
          </a:xfrm>
          <a:prstGeom prst="rect">
            <a:avLst/>
          </a:prstGeom>
          <a:ln w="0">
            <a:noFill/>
          </a:ln>
        </p:spPr>
      </p:pic>
      <p:pic>
        <p:nvPicPr>
          <p:cNvPr id="278" name="Picture Placeholder 32" descr="Data Points Digital background"/>
          <p:cNvPicPr/>
          <p:nvPr/>
        </p:nvPicPr>
        <p:blipFill>
          <a:blip r:embed="rId3"/>
          <a:stretch/>
        </p:blipFill>
        <p:spPr>
          <a:xfrm>
            <a:off x="7611120" y="3429000"/>
            <a:ext cx="4028400" cy="2917440"/>
          </a:xfrm>
          <a:prstGeom prst="rect">
            <a:avLst/>
          </a:prstGeom>
          <a:ln w="0">
            <a:noFill/>
          </a:ln>
        </p:spPr>
      </p:pic>
      <p:sp>
        <p:nvSpPr>
          <p:cNvPr id="279" name="PlaceHolder 3"/>
          <p:cNvSpPr>
            <a:spLocks noGrp="1"/>
          </p:cNvSpPr>
          <p:nvPr>
            <p:ph type="sldNum" idx="18"/>
          </p:nvPr>
        </p:nvSpPr>
        <p:spPr>
          <a:xfrm>
            <a:off x="9948960" y="6507360"/>
            <a:ext cx="1691640" cy="15300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ea typeface="DejaVu Sans"/>
              </a:defRPr>
            </a:lvl1pPr>
          </a:lstStyle>
          <a:p>
            <a:pPr algn="r">
              <a:lnSpc>
                <a:spcPct val="100000"/>
              </a:lnSpc>
              <a:buNone/>
            </a:pPr>
            <a:fld id="{C894F017-6BDA-444D-B31E-595D168C7C73}" type="slidenum">
              <a:rPr lang="en-US" sz="1000" b="0" strike="noStrike" spc="-1">
                <a:solidFill>
                  <a:srgbClr val="A6A6A6">
                    <a:alpha val="80000"/>
                  </a:srgbClr>
                </a:solidFill>
                <a:latin typeface="Gill Sans MT"/>
                <a:ea typeface="DejaVu Sans"/>
              </a:rPr>
              <a:t>12</a:t>
            </a:fld>
            <a:endParaRPr lang="en-US"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192E"/>
        </a:solidFill>
        <a:effectLst/>
      </p:bgPr>
    </p:bg>
    <p:spTree>
      <p:nvGrpSpPr>
        <p:cNvPr id="1" name=""/>
        <p:cNvGrpSpPr/>
        <p:nvPr/>
      </p:nvGrpSpPr>
      <p:grpSpPr>
        <a:xfrm>
          <a:off x="0" y="0"/>
          <a:ext cx="0" cy="0"/>
          <a:chOff x="0" y="0"/>
          <a:chExt cx="0" cy="0"/>
        </a:xfrm>
      </p:grpSpPr>
      <p:sp>
        <p:nvSpPr>
          <p:cNvPr id="227" name="Freeform: Shape 33"/>
          <p:cNvSpPr/>
          <p:nvPr/>
        </p:nvSpPr>
        <p:spPr>
          <a:xfrm rot="2700000">
            <a:off x="612360" y="481320"/>
            <a:ext cx="1079280" cy="1262160"/>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330000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28" name="Oval 35"/>
          <p:cNvSpPr/>
          <p:nvPr/>
        </p:nvSpPr>
        <p:spPr>
          <a:xfrm rot="8100000">
            <a:off x="627480" y="829080"/>
            <a:ext cx="539280" cy="1079280"/>
          </a:xfrm>
          <a:prstGeom prst="ellipse">
            <a:avLst/>
          </a:prstGeom>
          <a:gradFill rotWithShape="0">
            <a:gsLst>
              <a:gs pos="50000">
                <a:srgbClr val="23213C"/>
              </a:gs>
              <a:gs pos="100000">
                <a:srgbClr val="2C284A"/>
              </a:gs>
            </a:gsLst>
            <a:lin ang="135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sp>
        <p:nvSpPr>
          <p:cNvPr id="229" name="Oval 37"/>
          <p:cNvSpPr/>
          <p:nvPr/>
        </p:nvSpPr>
        <p:spPr>
          <a:xfrm>
            <a:off x="1800720" y="2472840"/>
            <a:ext cx="359280" cy="359280"/>
          </a:xfrm>
          <a:prstGeom prst="ellipse">
            <a:avLst/>
          </a:prstGeom>
          <a:gradFill rotWithShape="0">
            <a:gsLst>
              <a:gs pos="0">
                <a:srgbClr val="7771B2"/>
              </a:gs>
              <a:gs pos="100000">
                <a:srgbClr val="1B192E"/>
              </a:gs>
            </a:gsLst>
            <a:lin ang="18900000"/>
          </a:gradFill>
          <a:ln>
            <a:noFill/>
          </a:ln>
          <a:effectLst>
            <a:innerShdw blurRad="127000" dist="635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grpSp>
        <p:nvGrpSpPr>
          <p:cNvPr id="230" name="Group 39"/>
          <p:cNvGrpSpPr/>
          <p:nvPr/>
        </p:nvGrpSpPr>
        <p:grpSpPr>
          <a:xfrm>
            <a:off x="1292400" y="4299120"/>
            <a:ext cx="2082960" cy="2082600"/>
            <a:chOff x="1292400" y="4299120"/>
            <a:chExt cx="2082960" cy="2082600"/>
          </a:xfrm>
        </p:grpSpPr>
        <p:sp>
          <p:nvSpPr>
            <p:cNvPr id="231" name="Freeform: Shape 40"/>
            <p:cNvSpPr/>
            <p:nvPr/>
          </p:nvSpPr>
          <p:spPr>
            <a:xfrm rot="18900000" flipV="1">
              <a:off x="1455840" y="4933080"/>
              <a:ext cx="1853280" cy="926280"/>
            </a:xfrm>
            <a:custGeom>
              <a:avLst/>
              <a:gdLst/>
              <a:ahLst/>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32" name="Freeform: Shape 41"/>
            <p:cNvSpPr/>
            <p:nvPr/>
          </p:nvSpPr>
          <p:spPr>
            <a:xfrm rot="18900000" flipV="1">
              <a:off x="1407240" y="4793760"/>
              <a:ext cx="1853280" cy="1092240"/>
            </a:xfrm>
            <a:custGeom>
              <a:avLst/>
              <a:gdLst/>
              <a:ahLst/>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440"/>
            </a:effectLst>
          </p:spPr>
          <p:style>
            <a:lnRef idx="2">
              <a:schemeClr val="accent1">
                <a:shade val="50000"/>
              </a:schemeClr>
            </a:lnRef>
            <a:fillRef idx="1">
              <a:schemeClr val="accent1"/>
            </a:fillRef>
            <a:effectRef idx="0">
              <a:schemeClr val="accent1"/>
            </a:effectRef>
            <a:fontRef idx="minor"/>
          </p:style>
        </p:sp>
        <p:sp>
          <p:nvSpPr>
            <p:cNvPr id="233" name="Oval 42"/>
            <p:cNvSpPr/>
            <p:nvPr/>
          </p:nvSpPr>
          <p:spPr>
            <a:xfrm rot="13500000" flipV="1">
              <a:off x="2491200" y="4344480"/>
              <a:ext cx="106560" cy="465840"/>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sp>
          <p:nvSpPr>
            <p:cNvPr id="234" name="Oval 43"/>
            <p:cNvSpPr/>
            <p:nvPr/>
          </p:nvSpPr>
          <p:spPr>
            <a:xfrm rot="13500000" flipV="1">
              <a:off x="1510200" y="5325480"/>
              <a:ext cx="106560" cy="465840"/>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235" name="Rectangle 45"/>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236" name="Picture Placeholder 7" descr="Data Points Digital background"/>
          <p:cNvPicPr/>
          <p:nvPr/>
        </p:nvPicPr>
        <p:blipFill>
          <a:blip r:embed="rId3"/>
          <a:stretch/>
        </p:blipFill>
        <p:spPr>
          <a:xfrm>
            <a:off x="0" y="0"/>
            <a:ext cx="12191400" cy="6857280"/>
          </a:xfrm>
          <a:prstGeom prst="rect">
            <a:avLst/>
          </a:prstGeom>
          <a:ln w="0">
            <a:noFill/>
          </a:ln>
        </p:spPr>
      </p:pic>
      <p:sp>
        <p:nvSpPr>
          <p:cNvPr id="237" name="Rectangle 47"/>
          <p:cNvSpPr/>
          <p:nvPr/>
        </p:nvSpPr>
        <p:spPr>
          <a:xfrm>
            <a:off x="0" y="5773680"/>
            <a:ext cx="12191400" cy="1083600"/>
          </a:xfrm>
          <a:prstGeom prst="rect">
            <a:avLst/>
          </a:prstGeom>
          <a:gradFill rotWithShape="0">
            <a:gsLst>
              <a:gs pos="0">
                <a:srgbClr val="1B192E">
                  <a:alpha val="0"/>
                </a:srgbClr>
              </a:gs>
              <a:gs pos="100000">
                <a:srgbClr val="1B192E">
                  <a:alpha val="6000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38" name="Rectangle 49"/>
          <p:cNvSpPr/>
          <p:nvPr/>
        </p:nvSpPr>
        <p:spPr>
          <a:xfrm rot="10800000">
            <a:off x="720" y="720"/>
            <a:ext cx="8999280" cy="6857280"/>
          </a:xfrm>
          <a:prstGeom prst="rect">
            <a:avLst/>
          </a:prstGeom>
          <a:gradFill rotWithShape="0">
            <a:gsLst>
              <a:gs pos="50000">
                <a:srgbClr val="1B192E">
                  <a:alpha val="60000"/>
                </a:srgbClr>
              </a:gs>
              <a:gs pos="100000">
                <a:srgbClr val="1B192E">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239" name="PlaceHolder 1"/>
          <p:cNvSpPr>
            <a:spLocks noGrp="1"/>
          </p:cNvSpPr>
          <p:nvPr>
            <p:ph type="title"/>
          </p:nvPr>
        </p:nvSpPr>
        <p:spPr>
          <a:xfrm>
            <a:off x="550800" y="549360"/>
            <a:ext cx="5436360" cy="2985480"/>
          </a:xfrm>
          <a:prstGeom prst="rect">
            <a:avLst/>
          </a:prstGeom>
          <a:noFill/>
          <a:ln w="0">
            <a:noFill/>
          </a:ln>
        </p:spPr>
        <p:txBody>
          <a:bodyPr lIns="0" tIns="0" rIns="0" bIns="0" anchor="b">
            <a:normAutofit/>
          </a:bodyPr>
          <a:lstStyle/>
          <a:p>
            <a:pPr>
              <a:lnSpc>
                <a:spcPct val="100000"/>
              </a:lnSpc>
              <a:buNone/>
            </a:pPr>
            <a:r>
              <a:rPr lang="en-US" sz="6400" b="0" strike="noStrike" spc="-1">
                <a:solidFill>
                  <a:srgbClr val="FFFFFF"/>
                </a:solidFill>
                <a:latin typeface="Walbaum Display"/>
                <a:ea typeface="DejaVu Sans"/>
              </a:rPr>
              <a:t>Team</a:t>
            </a:r>
            <a:endParaRPr lang="en-US" sz="6400" b="0" strike="noStrike" spc="-1">
              <a:solidFill>
                <a:srgbClr val="000000"/>
              </a:solidFill>
              <a:latin typeface="Arial"/>
            </a:endParaRPr>
          </a:p>
        </p:txBody>
      </p:sp>
      <p:sp>
        <p:nvSpPr>
          <p:cNvPr id="240" name="PlaceHolder 2"/>
          <p:cNvSpPr>
            <a:spLocks noGrp="1"/>
          </p:cNvSpPr>
          <p:nvPr>
            <p:ph type="subTitle"/>
          </p:nvPr>
        </p:nvSpPr>
        <p:spPr>
          <a:xfrm>
            <a:off x="550800" y="3827520"/>
            <a:ext cx="5436360" cy="2264400"/>
          </a:xfrm>
          <a:prstGeom prst="rect">
            <a:avLst/>
          </a:prstGeom>
          <a:noFill/>
          <a:ln w="0">
            <a:noFill/>
          </a:ln>
        </p:spPr>
        <p:txBody>
          <a:bodyPr lIns="0" tIns="0" rIns="0" bIns="0" anchor="t">
            <a:normAutofit/>
          </a:bodyPr>
          <a:lstStyle/>
          <a:p>
            <a:pPr marL="343080" indent="-343080">
              <a:lnSpc>
                <a:spcPct val="10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Natalie Dreher</a:t>
            </a:r>
            <a:endParaRPr lang="en-US" sz="2400" b="0" strike="noStrike" spc="-1">
              <a:latin typeface="Arial"/>
            </a:endParaRPr>
          </a:p>
          <a:p>
            <a:pPr marL="343080" indent="-343080">
              <a:lnSpc>
                <a:spcPct val="10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Ronald Durham</a:t>
            </a:r>
            <a:endParaRPr lang="en-US" sz="2400" b="0" strike="noStrike" spc="-1">
              <a:latin typeface="Arial"/>
            </a:endParaRPr>
          </a:p>
          <a:p>
            <a:pPr marL="343080" indent="-343080">
              <a:lnSpc>
                <a:spcPct val="10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Grant Fairbairn</a:t>
            </a:r>
            <a:endParaRPr lang="en-US" sz="2400" b="0" strike="noStrike" spc="-1">
              <a:latin typeface="Arial"/>
            </a:endParaRPr>
          </a:p>
        </p:txBody>
      </p:sp>
      <p:sp>
        <p:nvSpPr>
          <p:cNvPr id="4" name="PlaceHolder 3"/>
          <p:cNvSpPr>
            <a:spLocks noGrp="1"/>
          </p:cNvSpPr>
          <p:nvPr>
            <p:ph type="sldNum" idx="2"/>
          </p:nvPr>
        </p:nvSpPr>
        <p:spPr/>
        <p:txBody>
          <a:bodyPr/>
          <a:lstStyle/>
          <a:p>
            <a:fld id="{FA51D30B-95A4-43A1-90EC-652C9EC10CA1}" type="slidenum">
              <a:t>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1" name="Group 24"/>
          <p:cNvGrpSpPr/>
          <p:nvPr/>
        </p:nvGrpSpPr>
        <p:grpSpPr>
          <a:xfrm>
            <a:off x="10346760" y="1833480"/>
            <a:ext cx="1656360" cy="1655640"/>
            <a:chOff x="10346760" y="1833480"/>
            <a:chExt cx="1656360" cy="1655640"/>
          </a:xfrm>
        </p:grpSpPr>
        <p:sp>
          <p:nvSpPr>
            <p:cNvPr id="242" name="Freeform: Shape 25"/>
            <p:cNvSpPr/>
            <p:nvPr/>
          </p:nvSpPr>
          <p:spPr>
            <a:xfrm rot="8100000">
              <a:off x="10635480" y="2030040"/>
              <a:ext cx="1079280" cy="1262160"/>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43" name="Oval 26"/>
            <p:cNvSpPr/>
            <p:nvPr/>
          </p:nvSpPr>
          <p:spPr>
            <a:xfrm rot="13500000">
              <a:off x="10649160" y="1866600"/>
              <a:ext cx="539280" cy="1079280"/>
            </a:xfrm>
            <a:prstGeom prst="ellipse">
              <a:avLst/>
            </a:prstGeom>
            <a:gradFill rotWithShape="0">
              <a:gsLst>
                <a:gs pos="0">
                  <a:srgbClr val="454075">
                    <a:alpha val="33333"/>
                  </a:srgbClr>
                </a:gs>
                <a:gs pos="100000">
                  <a:srgbClr val="5BEFC1">
                    <a:alpha val="0"/>
                  </a:srgbClr>
                </a:gs>
              </a:gsLst>
              <a:lin ang="189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244" name="PlaceHolder 1"/>
          <p:cNvSpPr>
            <a:spLocks noGrp="1"/>
          </p:cNvSpPr>
          <p:nvPr>
            <p:ph type="title"/>
          </p:nvPr>
        </p:nvSpPr>
        <p:spPr>
          <a:xfrm>
            <a:off x="550800" y="549360"/>
            <a:ext cx="11097000" cy="1331280"/>
          </a:xfrm>
          <a:prstGeom prst="rect">
            <a:avLst/>
          </a:prstGeom>
          <a:noFill/>
          <a:ln w="0">
            <a:noFill/>
          </a:ln>
        </p:spPr>
        <p:txBody>
          <a:bodyPr lIns="0" tIns="0" rIns="0" bIns="0" anchor="t">
            <a:normAutofit/>
          </a:bodyPr>
          <a:lstStyle/>
          <a:p>
            <a:pPr>
              <a:lnSpc>
                <a:spcPct val="90000"/>
              </a:lnSpc>
              <a:buNone/>
            </a:pPr>
            <a:r>
              <a:rPr lang="en-US" sz="4800" b="0" strike="noStrike" spc="-1">
                <a:solidFill>
                  <a:srgbClr val="FFFFFF"/>
                </a:solidFill>
                <a:latin typeface="Walbaum Display"/>
                <a:ea typeface="DejaVu Sans"/>
              </a:rPr>
              <a:t>Questions Sought to Answer</a:t>
            </a:r>
            <a:endParaRPr lang="en-US" sz="4800" b="0" strike="noStrike" spc="-1">
              <a:solidFill>
                <a:srgbClr val="000000"/>
              </a:solidFill>
              <a:latin typeface="Arial"/>
            </a:endParaRPr>
          </a:p>
        </p:txBody>
      </p:sp>
      <p:sp>
        <p:nvSpPr>
          <p:cNvPr id="245" name="PlaceHolder 2"/>
          <p:cNvSpPr>
            <a:spLocks noGrp="1"/>
          </p:cNvSpPr>
          <p:nvPr>
            <p:ph/>
          </p:nvPr>
        </p:nvSpPr>
        <p:spPr>
          <a:xfrm>
            <a:off x="550800" y="1534320"/>
            <a:ext cx="9794880" cy="351468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Have wildfires become more or less frequent over time?</a:t>
            </a:r>
            <a:endParaRPr lang="en-US" sz="2400" b="0" strike="noStrike" spc="-1">
              <a:solidFill>
                <a:srgbClr val="000000"/>
              </a:solidFill>
              <a:latin typeface="Arial"/>
            </a:endParaRPr>
          </a:p>
          <a:p>
            <a:pPr marL="685800" lvl="1" indent="-228600">
              <a:lnSpc>
                <a:spcPct val="110000"/>
              </a:lnSpc>
              <a:spcBef>
                <a:spcPts val="1001"/>
              </a:spcBef>
              <a:spcAft>
                <a:spcPts val="799"/>
              </a:spcAft>
              <a:buClr>
                <a:srgbClr val="FFFFFF"/>
              </a:buClr>
              <a:buFont typeface="Arial"/>
              <a:buChar char="•"/>
            </a:pPr>
            <a:r>
              <a:rPr lang="en-US" sz="2000" b="0" strike="noStrike" spc="-1">
                <a:solidFill>
                  <a:srgbClr val="FFFFFF">
                    <a:alpha val="60000"/>
                  </a:srgbClr>
                </a:solidFill>
                <a:latin typeface="Gill Sans MT"/>
                <a:ea typeface="DejaVu Sans"/>
              </a:rPr>
              <a:t>There was no significant correlation between the number of fires and years between 1992 and 2015.</a:t>
            </a:r>
            <a:endParaRPr lang="en-US" sz="2000" b="0" strike="noStrike" spc="-1">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In this dataset, what is the most common cause of fires?</a:t>
            </a:r>
            <a:endParaRPr lang="en-US" sz="2400" b="0" strike="noStrike" spc="-1">
              <a:solidFill>
                <a:srgbClr val="000000"/>
              </a:solidFill>
              <a:latin typeface="Arial"/>
            </a:endParaRPr>
          </a:p>
          <a:p>
            <a:pPr marL="685800" lvl="1" indent="-228600">
              <a:lnSpc>
                <a:spcPct val="110000"/>
              </a:lnSpc>
              <a:spcBef>
                <a:spcPts val="1001"/>
              </a:spcBef>
              <a:spcAft>
                <a:spcPts val="799"/>
              </a:spcAft>
              <a:buClr>
                <a:srgbClr val="FFFFFF"/>
              </a:buClr>
              <a:buFont typeface="Arial"/>
              <a:buChar char="•"/>
            </a:pPr>
            <a:r>
              <a:rPr lang="en-US" sz="2000" b="0" strike="noStrike" spc="-1">
                <a:solidFill>
                  <a:srgbClr val="FFFFFF">
                    <a:alpha val="60000"/>
                  </a:srgbClr>
                </a:solidFill>
                <a:latin typeface="Gill Sans MT"/>
                <a:ea typeface="DejaVu Sans"/>
              </a:rPr>
              <a:t>The “Debris Burning” category was the most common cause in this dataset (by a long shot).  But that category is quite vague.</a:t>
            </a:r>
            <a:endParaRPr lang="en-US" sz="2000" b="0" strike="noStrike" spc="-1">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Which cause of fire most commonly leads to the largest fire size?</a:t>
            </a:r>
            <a:endParaRPr lang="en-US" sz="2400" b="0" strike="noStrike" spc="-1">
              <a:solidFill>
                <a:srgbClr val="000000"/>
              </a:solidFill>
              <a:latin typeface="Arial"/>
            </a:endParaRPr>
          </a:p>
          <a:p>
            <a:pPr marL="685800" lvl="1" indent="-228600">
              <a:lnSpc>
                <a:spcPct val="110000"/>
              </a:lnSpc>
              <a:spcBef>
                <a:spcPts val="1001"/>
              </a:spcBef>
              <a:spcAft>
                <a:spcPts val="799"/>
              </a:spcAft>
              <a:buClr>
                <a:srgbClr val="FFFFFF"/>
              </a:buClr>
              <a:buFont typeface="Arial"/>
              <a:buChar char="•"/>
            </a:pPr>
            <a:r>
              <a:rPr lang="en-US" sz="2000" b="0" strike="noStrike" spc="-1">
                <a:solidFill>
                  <a:srgbClr val="FFFFFF">
                    <a:alpha val="60000"/>
                  </a:srgbClr>
                </a:solidFill>
                <a:latin typeface="Gill Sans MT"/>
                <a:ea typeface="DejaVu Sans"/>
              </a:rPr>
              <a:t>From 1992 to 2015, the data shows that lightning strikes were the identified cause of the largest wildfires.</a:t>
            </a:r>
            <a:endParaRPr lang="en-US" sz="2000" b="0" strike="noStrike" spc="-1">
              <a:solidFill>
                <a:srgbClr val="000000"/>
              </a:solidFill>
              <a:latin typeface="Arial"/>
            </a:endParaRPr>
          </a:p>
        </p:txBody>
      </p:sp>
      <p:sp>
        <p:nvSpPr>
          <p:cNvPr id="246" name="PlaceHolder 3"/>
          <p:cNvSpPr>
            <a:spLocks noGrp="1"/>
          </p:cNvSpPr>
          <p:nvPr>
            <p:ph type="sldNum" idx="16"/>
          </p:nvPr>
        </p:nvSpPr>
        <p:spPr>
          <a:xfrm>
            <a:off x="9948960" y="6507360"/>
            <a:ext cx="1691640" cy="15300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ea typeface="DejaVu Sans"/>
              </a:defRPr>
            </a:lvl1pPr>
          </a:lstStyle>
          <a:p>
            <a:pPr algn="r">
              <a:lnSpc>
                <a:spcPct val="100000"/>
              </a:lnSpc>
              <a:buNone/>
            </a:pPr>
            <a:fld id="{B8319C6F-E049-456C-83BE-944F68A4E94B}" type="slidenum">
              <a:rPr lang="en-US" sz="1000" b="0" strike="noStrike" spc="-1">
                <a:solidFill>
                  <a:srgbClr val="A6A6A6">
                    <a:alpha val="80000"/>
                  </a:srgbClr>
                </a:solidFill>
                <a:latin typeface="Gill Sans MT"/>
                <a:ea typeface="DejaVu Sans"/>
              </a:rPr>
              <a:t>3</a:t>
            </a:fld>
            <a:endParaRPr lang="en-US" sz="1000" b="0" strike="noStrike" spc="-1">
              <a:latin typeface="Times New Roman"/>
            </a:endParaRPr>
          </a:p>
        </p:txBody>
      </p:sp>
      <p:sp>
        <p:nvSpPr>
          <p:cNvPr id="247" name="Freeform: Shape 21"/>
          <p:cNvSpPr/>
          <p:nvPr/>
        </p:nvSpPr>
        <p:spPr>
          <a:xfrm>
            <a:off x="4295880" y="0"/>
            <a:ext cx="359280" cy="273960"/>
          </a:xfrm>
          <a:custGeom>
            <a:avLst/>
            <a:gdLst/>
            <a:ahLst/>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rotWithShape="0">
            <a:gsLst>
              <a:gs pos="0">
                <a:srgbClr val="7771B2"/>
              </a:gs>
              <a:gs pos="100000">
                <a:srgbClr val="1B192E"/>
              </a:gs>
            </a:gsLst>
            <a:lin ang="18900000"/>
          </a:gradFill>
          <a:ln>
            <a:noFill/>
          </a:ln>
          <a:effectLst>
            <a:innerShdw blurRad="127000" dist="635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8" name="Group 24"/>
          <p:cNvGrpSpPr/>
          <p:nvPr/>
        </p:nvGrpSpPr>
        <p:grpSpPr>
          <a:xfrm>
            <a:off x="10346760" y="1833480"/>
            <a:ext cx="1656360" cy="1655640"/>
            <a:chOff x="10346760" y="1833480"/>
            <a:chExt cx="1656360" cy="1655640"/>
          </a:xfrm>
        </p:grpSpPr>
        <p:sp>
          <p:nvSpPr>
            <p:cNvPr id="249" name="Freeform: Shape 25"/>
            <p:cNvSpPr/>
            <p:nvPr/>
          </p:nvSpPr>
          <p:spPr>
            <a:xfrm rot="8100000">
              <a:off x="10635480" y="2030040"/>
              <a:ext cx="1079280" cy="1262160"/>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50" name="Oval 26"/>
            <p:cNvSpPr/>
            <p:nvPr/>
          </p:nvSpPr>
          <p:spPr>
            <a:xfrm rot="13500000">
              <a:off x="10649160" y="1866600"/>
              <a:ext cx="539280" cy="1079280"/>
            </a:xfrm>
            <a:prstGeom prst="ellipse">
              <a:avLst/>
            </a:prstGeom>
            <a:gradFill rotWithShape="0">
              <a:gsLst>
                <a:gs pos="0">
                  <a:srgbClr val="454075">
                    <a:alpha val="33333"/>
                  </a:srgbClr>
                </a:gs>
                <a:gs pos="100000">
                  <a:srgbClr val="5BEFC1">
                    <a:alpha val="0"/>
                  </a:srgbClr>
                </a:gs>
              </a:gsLst>
              <a:lin ang="189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251" name="PlaceHolder 1"/>
          <p:cNvSpPr>
            <a:spLocks noGrp="1"/>
          </p:cNvSpPr>
          <p:nvPr>
            <p:ph type="title"/>
          </p:nvPr>
        </p:nvSpPr>
        <p:spPr>
          <a:xfrm>
            <a:off x="550800" y="549360"/>
            <a:ext cx="11097000" cy="1331280"/>
          </a:xfrm>
          <a:prstGeom prst="rect">
            <a:avLst/>
          </a:prstGeom>
          <a:noFill/>
          <a:ln w="0">
            <a:noFill/>
          </a:ln>
        </p:spPr>
        <p:txBody>
          <a:bodyPr lIns="0" tIns="0" rIns="0" bIns="0" anchor="t">
            <a:normAutofit/>
          </a:bodyPr>
          <a:lstStyle/>
          <a:p>
            <a:pPr>
              <a:lnSpc>
                <a:spcPct val="90000"/>
              </a:lnSpc>
              <a:buNone/>
            </a:pPr>
            <a:r>
              <a:rPr lang="en-US" sz="4800" b="0" strike="noStrike" spc="-1">
                <a:solidFill>
                  <a:srgbClr val="FFFFFF"/>
                </a:solidFill>
                <a:latin typeface="Walbaum Display"/>
                <a:ea typeface="DejaVu Sans"/>
              </a:rPr>
              <a:t>Data Preparation Work</a:t>
            </a:r>
            <a:endParaRPr lang="en-US" sz="4800" b="0" strike="noStrike" spc="-1">
              <a:solidFill>
                <a:srgbClr val="000000"/>
              </a:solidFill>
              <a:latin typeface="Arial"/>
            </a:endParaRPr>
          </a:p>
        </p:txBody>
      </p:sp>
      <p:sp>
        <p:nvSpPr>
          <p:cNvPr id="252" name="PlaceHolder 2"/>
          <p:cNvSpPr>
            <a:spLocks noGrp="1"/>
          </p:cNvSpPr>
          <p:nvPr>
            <p:ph/>
          </p:nvPr>
        </p:nvSpPr>
        <p:spPr>
          <a:xfrm>
            <a:off x="550800" y="1534320"/>
            <a:ext cx="9794880" cy="351468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We utilized the data set “1.88 Million US Wildfires” for wildfires occurring in the United States between 1992 and 2015.</a:t>
            </a:r>
            <a:endParaRPr lang="en-US" sz="2400" b="0" strike="noStrike" spc="-1">
              <a:solidFill>
                <a:srgbClr val="000000"/>
              </a:solidFill>
              <a:latin typeface="Arial"/>
            </a:endParaRPr>
          </a:p>
          <a:p>
            <a:pPr marL="685800" lvl="1" indent="-228600">
              <a:lnSpc>
                <a:spcPct val="110000"/>
              </a:lnSpc>
              <a:spcBef>
                <a:spcPts val="1001"/>
              </a:spcBef>
              <a:spcAft>
                <a:spcPts val="799"/>
              </a:spcAft>
              <a:buClr>
                <a:srgbClr val="FFFFFF"/>
              </a:buClr>
              <a:buFont typeface="Arial"/>
              <a:buChar char="•"/>
            </a:pPr>
            <a:r>
              <a:rPr lang="en-US" sz="2000" b="0" strike="noStrike" spc="-1">
                <a:solidFill>
                  <a:srgbClr val="FFFFFF">
                    <a:alpha val="60000"/>
                  </a:srgbClr>
                </a:solidFill>
                <a:latin typeface="Gill Sans MT"/>
                <a:ea typeface="DejaVu Sans"/>
              </a:rPr>
              <a:t>Short, Karen C. 2017. Spatial wildfire occurrence data for the United States, 1992-2015 [FPAFOD20170508]. 4th Edition. Fort Collins, CO: Forest Service Research Data Archive. https://doi.org/10.2737/RDS-2013-0009.4.</a:t>
            </a:r>
            <a:endParaRPr lang="en-US" sz="2000" b="0" strike="noStrike" spc="-1">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The dataset was massive, with 1.88 million rows of tabulated data, requiring that it be broken into four CSV segments before importing.</a:t>
            </a:r>
            <a:endParaRPr lang="en-US" sz="2400" b="0" strike="noStrike" spc="-1">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We needed to do some data cleaning as some of the rows were incomplete.  We utilized the attributes that were useful in answering our questions and removed excess or ones not applicable to this project. </a:t>
            </a:r>
            <a:endParaRPr lang="en-US" sz="2400" b="0" strike="noStrike" spc="-1">
              <a:solidFill>
                <a:srgbClr val="000000"/>
              </a:solidFill>
              <a:latin typeface="Arial"/>
            </a:endParaRPr>
          </a:p>
          <a:p>
            <a:pPr>
              <a:lnSpc>
                <a:spcPct val="90000"/>
              </a:lnSpc>
              <a:spcBef>
                <a:spcPts val="1417"/>
              </a:spcBef>
              <a:buNone/>
            </a:pPr>
            <a:endParaRPr lang="en-US" sz="2000" b="0" strike="noStrike" spc="-1">
              <a:solidFill>
                <a:srgbClr val="000000"/>
              </a:solidFill>
              <a:latin typeface="Arial"/>
            </a:endParaRPr>
          </a:p>
          <a:p>
            <a:pPr>
              <a:lnSpc>
                <a:spcPct val="110000"/>
              </a:lnSpc>
              <a:spcBef>
                <a:spcPts val="1001"/>
              </a:spcBef>
              <a:spcAft>
                <a:spcPts val="799"/>
              </a:spcAft>
              <a:buNone/>
            </a:pPr>
            <a:endParaRPr lang="en-US" sz="2400" b="0" strike="noStrike" spc="-1">
              <a:solidFill>
                <a:srgbClr val="000000"/>
              </a:solidFill>
              <a:latin typeface="Arial"/>
            </a:endParaRPr>
          </a:p>
        </p:txBody>
      </p:sp>
      <p:sp>
        <p:nvSpPr>
          <p:cNvPr id="253" name="PlaceHolder 3"/>
          <p:cNvSpPr>
            <a:spLocks noGrp="1"/>
          </p:cNvSpPr>
          <p:nvPr>
            <p:ph type="sldNum" idx="17"/>
          </p:nvPr>
        </p:nvSpPr>
        <p:spPr>
          <a:xfrm>
            <a:off x="9948960" y="6507360"/>
            <a:ext cx="1691640" cy="15300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ea typeface="DejaVu Sans"/>
              </a:defRPr>
            </a:lvl1pPr>
          </a:lstStyle>
          <a:p>
            <a:pPr algn="r">
              <a:lnSpc>
                <a:spcPct val="100000"/>
              </a:lnSpc>
              <a:buNone/>
            </a:pPr>
            <a:fld id="{61050A80-DD64-4389-A58C-DC6BDB0FC6FF}" type="slidenum">
              <a:rPr lang="en-US" sz="1000" b="0" strike="noStrike" spc="-1">
                <a:solidFill>
                  <a:srgbClr val="A6A6A6">
                    <a:alpha val="80000"/>
                  </a:srgbClr>
                </a:solidFill>
                <a:latin typeface="Gill Sans MT"/>
                <a:ea typeface="DejaVu Sans"/>
              </a:rPr>
              <a:t>4</a:t>
            </a:fld>
            <a:endParaRPr lang="en-US" sz="1000" b="0" strike="noStrike" spc="-1">
              <a:latin typeface="Times New Roman"/>
            </a:endParaRPr>
          </a:p>
        </p:txBody>
      </p:sp>
      <p:sp>
        <p:nvSpPr>
          <p:cNvPr id="254" name="Freeform: Shape 21"/>
          <p:cNvSpPr/>
          <p:nvPr/>
        </p:nvSpPr>
        <p:spPr>
          <a:xfrm>
            <a:off x="4295880" y="0"/>
            <a:ext cx="359280" cy="273960"/>
          </a:xfrm>
          <a:custGeom>
            <a:avLst/>
            <a:gdLst/>
            <a:ahLst/>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rotWithShape="0">
            <a:gsLst>
              <a:gs pos="0">
                <a:srgbClr val="7771B2"/>
              </a:gs>
              <a:gs pos="100000">
                <a:srgbClr val="1B192E"/>
              </a:gs>
            </a:gsLst>
            <a:lin ang="18900000"/>
          </a:gradFill>
          <a:ln>
            <a:noFill/>
          </a:ln>
          <a:effectLst>
            <a:innerShdw blurRad="127000" dist="635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550800" y="549360"/>
            <a:ext cx="11097000" cy="1331280"/>
          </a:xfrm>
          <a:prstGeom prst="rect">
            <a:avLst/>
          </a:prstGeom>
          <a:noFill/>
          <a:ln w="0">
            <a:noFill/>
          </a:ln>
        </p:spPr>
        <p:txBody>
          <a:bodyPr lIns="0" tIns="0" rIns="0" bIns="0" anchor="t">
            <a:noAutofit/>
          </a:bodyPr>
          <a:lstStyle/>
          <a:p>
            <a:pPr>
              <a:lnSpc>
                <a:spcPct val="90000"/>
              </a:lnSpc>
              <a:buNone/>
            </a:pPr>
            <a:r>
              <a:rPr lang="en-US" sz="4800" b="0" strike="noStrike" spc="-1">
                <a:solidFill>
                  <a:srgbClr val="FFFFFF"/>
                </a:solidFill>
                <a:latin typeface="Walbaum Display"/>
                <a:ea typeface="DejaVu Sans"/>
              </a:rPr>
              <a:t>Tools Used</a:t>
            </a:r>
            <a:endParaRPr lang="en-US" sz="4800" b="0" strike="noStrike" spc="-1">
              <a:solidFill>
                <a:srgbClr val="000000"/>
              </a:solidFill>
              <a:latin typeface="Arial"/>
            </a:endParaRPr>
          </a:p>
        </p:txBody>
      </p:sp>
      <p:sp>
        <p:nvSpPr>
          <p:cNvPr id="256" name="PlaceHolder 2"/>
          <p:cNvSpPr>
            <a:spLocks noGrp="1"/>
          </p:cNvSpPr>
          <p:nvPr>
            <p:ph/>
          </p:nvPr>
        </p:nvSpPr>
        <p:spPr>
          <a:xfrm>
            <a:off x="550800" y="1359360"/>
            <a:ext cx="5436360" cy="534600"/>
          </a:xfrm>
          <a:prstGeom prst="rect">
            <a:avLst/>
          </a:prstGeom>
          <a:noFill/>
          <a:ln w="0">
            <a:noFill/>
          </a:ln>
        </p:spPr>
        <p:txBody>
          <a:bodyPr lIns="0" tIns="0" rIns="0" bIns="0" anchor="b">
            <a:noAutofit/>
          </a:bodyPr>
          <a:lstStyle/>
          <a:p>
            <a:pPr marL="228600" indent="-228600">
              <a:lnSpc>
                <a:spcPct val="110000"/>
              </a:lnSpc>
              <a:spcBef>
                <a:spcPts val="1001"/>
              </a:spcBef>
              <a:spcAft>
                <a:spcPts val="799"/>
              </a:spcAft>
              <a:buNone/>
              <a:tabLst>
                <a:tab pos="0" algn="l"/>
              </a:tabLst>
            </a:pPr>
            <a:r>
              <a:rPr lang="en-US" sz="2000" b="0" strike="noStrike" cap="all" spc="197">
                <a:solidFill>
                  <a:srgbClr val="FFFFFF"/>
                </a:solidFill>
                <a:latin typeface="Gill Sans MT"/>
                <a:ea typeface="DejaVu Sans"/>
              </a:rPr>
              <a:t>Coding:</a:t>
            </a:r>
            <a:endParaRPr lang="en-US" sz="2000" b="0" strike="noStrike" spc="-1">
              <a:solidFill>
                <a:srgbClr val="000000"/>
              </a:solidFill>
              <a:latin typeface="Arial"/>
            </a:endParaRPr>
          </a:p>
        </p:txBody>
      </p:sp>
      <p:sp>
        <p:nvSpPr>
          <p:cNvPr id="257" name="PlaceHolder 3"/>
          <p:cNvSpPr>
            <a:spLocks noGrp="1"/>
          </p:cNvSpPr>
          <p:nvPr>
            <p:ph/>
          </p:nvPr>
        </p:nvSpPr>
        <p:spPr>
          <a:xfrm>
            <a:off x="543960" y="2002320"/>
            <a:ext cx="5428440" cy="94356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Jupyter Notebook</a:t>
            </a:r>
            <a:endParaRPr lang="en-US" sz="2400" b="0" strike="noStrike" spc="-1">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Python</a:t>
            </a:r>
            <a:endParaRPr lang="en-US" sz="2400" b="0" strike="noStrike" spc="-1">
              <a:solidFill>
                <a:srgbClr val="000000"/>
              </a:solidFill>
              <a:latin typeface="Arial"/>
            </a:endParaRPr>
          </a:p>
          <a:p>
            <a:pPr>
              <a:lnSpc>
                <a:spcPct val="110000"/>
              </a:lnSpc>
              <a:spcBef>
                <a:spcPts val="1001"/>
              </a:spcBef>
              <a:spcAft>
                <a:spcPts val="799"/>
              </a:spcAft>
              <a:buNone/>
              <a:tabLst>
                <a:tab pos="0" algn="l"/>
              </a:tabLst>
            </a:pPr>
            <a:endParaRPr lang="en-US" sz="2400" b="0" strike="noStrike" spc="-1">
              <a:solidFill>
                <a:srgbClr val="000000"/>
              </a:solidFill>
              <a:latin typeface="Arial"/>
            </a:endParaRPr>
          </a:p>
        </p:txBody>
      </p:sp>
      <p:sp>
        <p:nvSpPr>
          <p:cNvPr id="258" name="PlaceHolder 4"/>
          <p:cNvSpPr>
            <a:spLocks noGrp="1"/>
          </p:cNvSpPr>
          <p:nvPr>
            <p:ph/>
          </p:nvPr>
        </p:nvSpPr>
        <p:spPr>
          <a:xfrm>
            <a:off x="6498360" y="1359360"/>
            <a:ext cx="5435640" cy="534600"/>
          </a:xfrm>
          <a:prstGeom prst="rect">
            <a:avLst/>
          </a:prstGeom>
          <a:noFill/>
          <a:ln w="0">
            <a:noFill/>
          </a:ln>
        </p:spPr>
        <p:txBody>
          <a:bodyPr lIns="0" tIns="0" rIns="0" bIns="0" anchor="b">
            <a:noAutofit/>
          </a:bodyPr>
          <a:lstStyle/>
          <a:p>
            <a:pPr marL="228600" indent="-228600">
              <a:lnSpc>
                <a:spcPct val="110000"/>
              </a:lnSpc>
              <a:spcBef>
                <a:spcPts val="1001"/>
              </a:spcBef>
              <a:spcAft>
                <a:spcPts val="799"/>
              </a:spcAft>
              <a:buNone/>
              <a:tabLst>
                <a:tab pos="0" algn="l"/>
              </a:tabLst>
            </a:pPr>
            <a:r>
              <a:rPr lang="en-US" sz="2000" b="0" strike="noStrike" cap="all" spc="197">
                <a:solidFill>
                  <a:srgbClr val="FFFFFF"/>
                </a:solidFill>
                <a:latin typeface="Gill Sans MT"/>
                <a:ea typeface="DejaVu Sans"/>
              </a:rPr>
              <a:t>Visualization tools:</a:t>
            </a:r>
            <a:endParaRPr lang="en-US" sz="2000" b="0" strike="noStrike" spc="-1">
              <a:solidFill>
                <a:srgbClr val="000000"/>
              </a:solidFill>
              <a:latin typeface="Arial"/>
            </a:endParaRPr>
          </a:p>
        </p:txBody>
      </p:sp>
      <p:sp>
        <p:nvSpPr>
          <p:cNvPr id="259" name="PlaceHolder 5"/>
          <p:cNvSpPr>
            <a:spLocks noGrp="1"/>
          </p:cNvSpPr>
          <p:nvPr>
            <p:ph/>
          </p:nvPr>
        </p:nvSpPr>
        <p:spPr>
          <a:xfrm>
            <a:off x="6498360" y="2002320"/>
            <a:ext cx="5435640" cy="142632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Matplotlib</a:t>
            </a:r>
            <a:endParaRPr lang="en-US" sz="2400" b="0" strike="noStrike" spc="-1">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Pyplot</a:t>
            </a:r>
            <a:endParaRPr lang="en-US" sz="2400" b="0" strike="noStrike" spc="-1">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Seaborn</a:t>
            </a:r>
            <a:endParaRPr lang="en-US" sz="2400" b="0" strike="noStrike" spc="-1">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Plotly</a:t>
            </a:r>
            <a:endParaRPr lang="en-US" sz="2400" b="0" strike="noStrike" spc="-1">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Colorcet</a:t>
            </a:r>
            <a:endParaRPr lang="en-US" sz="2400" b="0" strike="noStrike" spc="-1">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Holoviews</a:t>
            </a:r>
            <a:endParaRPr lang="en-US" sz="2400" b="0" strike="noStrike" spc="-1">
              <a:solidFill>
                <a:srgbClr val="000000"/>
              </a:solidFill>
              <a:latin typeface="Arial"/>
            </a:endParaRPr>
          </a:p>
        </p:txBody>
      </p:sp>
      <p:sp>
        <p:nvSpPr>
          <p:cNvPr id="260" name="PlaceHolder 2"/>
          <p:cNvSpPr/>
          <p:nvPr/>
        </p:nvSpPr>
        <p:spPr>
          <a:xfrm>
            <a:off x="550800" y="3294360"/>
            <a:ext cx="5436360" cy="53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marL="228600" indent="-228600">
              <a:lnSpc>
                <a:spcPct val="110000"/>
              </a:lnSpc>
              <a:spcBef>
                <a:spcPts val="1001"/>
              </a:spcBef>
              <a:spcAft>
                <a:spcPts val="799"/>
              </a:spcAft>
              <a:buNone/>
              <a:tabLst>
                <a:tab pos="0" algn="l"/>
              </a:tabLst>
            </a:pPr>
            <a:r>
              <a:rPr lang="en-US" sz="2000" b="0" strike="noStrike" cap="all" spc="197">
                <a:solidFill>
                  <a:srgbClr val="FFFFFF"/>
                </a:solidFill>
                <a:latin typeface="Gill Sans MT"/>
                <a:ea typeface="DejaVu Sans"/>
              </a:rPr>
              <a:t>Data processing and regression:</a:t>
            </a:r>
            <a:endParaRPr lang="en-US" sz="2000" b="0" strike="noStrike" spc="-1">
              <a:latin typeface="Arial"/>
            </a:endParaRPr>
          </a:p>
        </p:txBody>
      </p:sp>
      <p:sp>
        <p:nvSpPr>
          <p:cNvPr id="261" name="PlaceHolder 3"/>
          <p:cNvSpPr/>
          <p:nvPr/>
        </p:nvSpPr>
        <p:spPr>
          <a:xfrm>
            <a:off x="543960" y="3936240"/>
            <a:ext cx="5428440" cy="943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Pandas</a:t>
            </a:r>
            <a:endParaRPr lang="en-US" sz="2400" b="0" strike="noStrike" spc="-1">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Numpy</a:t>
            </a:r>
            <a:endParaRPr lang="en-US" sz="2400" b="0" strike="noStrike" spc="-1">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Sklearn</a:t>
            </a:r>
            <a:endParaRPr lang="en-US" sz="2400" b="0" strike="noStrike" spc="-1">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Statsmodels</a:t>
            </a:r>
            <a:endParaRPr lang="en-US" sz="2400" b="0" strike="noStrike" spc="-1">
              <a:latin typeface="Arial"/>
            </a:endParaRPr>
          </a:p>
          <a:p>
            <a:pPr>
              <a:lnSpc>
                <a:spcPct val="110000"/>
              </a:lnSpc>
              <a:spcBef>
                <a:spcPts val="1001"/>
              </a:spcBef>
              <a:spcAft>
                <a:spcPts val="799"/>
              </a:spcAft>
              <a:buNone/>
              <a:tabLst>
                <a:tab pos="0" algn="l"/>
              </a:tabLst>
            </a:pPr>
            <a:endParaRPr lang="en-US" sz="2400" b="0" strike="noStrike" spc="-1">
              <a:latin typeface="Arial"/>
            </a:endParaRPr>
          </a:p>
        </p:txBody>
      </p:sp>
      <p:sp>
        <p:nvSpPr>
          <p:cNvPr id="7" name="PlaceHolder 6"/>
          <p:cNvSpPr>
            <a:spLocks noGrp="1"/>
          </p:cNvSpPr>
          <p:nvPr>
            <p:ph type="sldNum" idx="5"/>
          </p:nvPr>
        </p:nvSpPr>
        <p:spPr/>
        <p:txBody>
          <a:bodyPr/>
          <a:lstStyle/>
          <a:p>
            <a:fld id="{A015D19B-BAFA-4267-973D-A5822713251B}" type="slidenum">
              <a:t>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Box 11"/>
          <p:cNvSpPr/>
          <p:nvPr/>
        </p:nvSpPr>
        <p:spPr>
          <a:xfrm>
            <a:off x="499680" y="448560"/>
            <a:ext cx="8736840" cy="82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800" b="0" strike="noStrike" spc="-1">
                <a:solidFill>
                  <a:srgbClr val="FFFFFF"/>
                </a:solidFill>
                <a:latin typeface="Walbaum Display"/>
                <a:ea typeface="DejaVu Sans"/>
              </a:rPr>
              <a:t>Techniques Applied</a:t>
            </a:r>
            <a:endParaRPr lang="en-US" sz="4800" b="0" strike="noStrike" spc="-1">
              <a:latin typeface="Arial"/>
            </a:endParaRPr>
          </a:p>
        </p:txBody>
      </p:sp>
      <p:sp>
        <p:nvSpPr>
          <p:cNvPr id="263" name="Content Placeholder 9"/>
          <p:cNvSpPr/>
          <p:nvPr/>
        </p:nvSpPr>
        <p:spPr>
          <a:xfrm>
            <a:off x="550800" y="1534320"/>
            <a:ext cx="9794880" cy="427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We utilized visualization tools (Matplotlib and Seaborn) to analyze the data and look for interesting patterns to analyze, and we created a “heatmap” showing the prevalence of fires from the dataset.</a:t>
            </a:r>
            <a:endParaRPr lang="en-US" sz="2400" b="0" strike="noStrike" spc="-1">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Once we had an idea of what we were looking for, we set out to look for significance in correlations.</a:t>
            </a:r>
            <a:endParaRPr lang="en-US" sz="2400" b="0" strike="noStrike" spc="-1">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For example, we used the linear regression tools from the Python statsmodel library to analyze whether wildfires were becoming more or less common over time.</a:t>
            </a:r>
            <a:endParaRPr lang="en-US" sz="2400" b="0" strike="noStrike" spc="-1">
              <a:latin typeface="Arial"/>
            </a:endParaRPr>
          </a:p>
          <a:p>
            <a:pPr>
              <a:lnSpc>
                <a:spcPct val="110000"/>
              </a:lnSpc>
              <a:spcBef>
                <a:spcPts val="1001"/>
              </a:spcBef>
              <a:spcAft>
                <a:spcPts val="799"/>
              </a:spcAft>
              <a:buNone/>
            </a:pPr>
            <a:endParaRPr lang="en-US" sz="2400" b="0" strike="noStrike" spc="-1">
              <a:latin typeface="Arial"/>
            </a:endParaRPr>
          </a:p>
        </p:txBody>
      </p:sp>
      <p:sp>
        <p:nvSpPr>
          <p:cNvPr id="2" name="PlaceHolder 1"/>
          <p:cNvSpPr>
            <a:spLocks noGrp="1"/>
          </p:cNvSpPr>
          <p:nvPr>
            <p:ph type="sldNum" idx="8"/>
          </p:nvPr>
        </p:nvSpPr>
        <p:spPr/>
        <p:txBody>
          <a:bodyPr/>
          <a:lstStyle/>
          <a:p>
            <a:fld id="{E903C034-F22A-4383-B41C-D23A6BB60400}" type="slidenum">
              <a:t>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Box 11"/>
          <p:cNvSpPr/>
          <p:nvPr/>
        </p:nvSpPr>
        <p:spPr>
          <a:xfrm>
            <a:off x="499680" y="448560"/>
            <a:ext cx="8736840" cy="82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800" b="0" strike="noStrike" spc="-1">
                <a:solidFill>
                  <a:srgbClr val="FFFFFF"/>
                </a:solidFill>
                <a:latin typeface="Walbaum Display"/>
                <a:ea typeface="DejaVu Sans"/>
              </a:rPr>
              <a:t>Heatmap Visualization </a:t>
            </a:r>
            <a:endParaRPr lang="en-US" sz="4800" b="0" strike="noStrike" spc="-1">
              <a:latin typeface="Arial"/>
            </a:endParaRPr>
          </a:p>
        </p:txBody>
      </p:sp>
      <p:pic>
        <p:nvPicPr>
          <p:cNvPr id="265" name="Picture 2"/>
          <p:cNvPicPr/>
          <p:nvPr/>
        </p:nvPicPr>
        <p:blipFill>
          <a:blip r:embed="rId2"/>
          <a:stretch/>
        </p:blipFill>
        <p:spPr>
          <a:xfrm>
            <a:off x="2671920" y="1486080"/>
            <a:ext cx="6848280" cy="4793400"/>
          </a:xfrm>
          <a:prstGeom prst="rect">
            <a:avLst/>
          </a:prstGeom>
          <a:ln w="0">
            <a:noFill/>
          </a:ln>
        </p:spPr>
      </p:pic>
      <p:sp>
        <p:nvSpPr>
          <p:cNvPr id="2" name="PlaceHolder 1"/>
          <p:cNvSpPr>
            <a:spLocks noGrp="1"/>
          </p:cNvSpPr>
          <p:nvPr>
            <p:ph type="sldNum" idx="8"/>
          </p:nvPr>
        </p:nvSpPr>
        <p:spPr/>
        <p:txBody>
          <a:bodyPr/>
          <a:lstStyle/>
          <a:p>
            <a:fld id="{A4EDD9BB-6DFF-4425-85AC-89253D6DC435}" type="slidenum">
              <a:t>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extBox 11"/>
          <p:cNvSpPr/>
          <p:nvPr/>
        </p:nvSpPr>
        <p:spPr>
          <a:xfrm>
            <a:off x="499680" y="448560"/>
            <a:ext cx="8736840" cy="82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800" b="0" strike="noStrike" spc="-1">
                <a:solidFill>
                  <a:srgbClr val="FFFFFF"/>
                </a:solidFill>
                <a:latin typeface="Walbaum Display"/>
                <a:ea typeface="DejaVu Sans"/>
              </a:rPr>
              <a:t>Knowledge Gained</a:t>
            </a:r>
            <a:endParaRPr lang="en-US" sz="4800" b="0" strike="noStrike" spc="-1">
              <a:latin typeface="Arial"/>
            </a:endParaRPr>
          </a:p>
        </p:txBody>
      </p:sp>
      <p:sp>
        <p:nvSpPr>
          <p:cNvPr id="267" name="Content Placeholder 9"/>
          <p:cNvSpPr/>
          <p:nvPr/>
        </p:nvSpPr>
        <p:spPr>
          <a:xfrm>
            <a:off x="550800" y="1534320"/>
            <a:ext cx="9794880" cy="102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We did not find a significant trend in the growth or reduction of fires over time.  The R-squared value of “Fires” against “Years” was low at 0.036: </a:t>
            </a:r>
            <a:endParaRPr lang="en-US" sz="2400" b="0" strike="noStrike" spc="-1">
              <a:latin typeface="Arial"/>
            </a:endParaRPr>
          </a:p>
          <a:p>
            <a:pPr>
              <a:lnSpc>
                <a:spcPct val="110000"/>
              </a:lnSpc>
              <a:spcBef>
                <a:spcPts val="1001"/>
              </a:spcBef>
              <a:spcAft>
                <a:spcPts val="799"/>
              </a:spcAft>
              <a:buNone/>
            </a:pPr>
            <a:endParaRPr lang="en-US" sz="2400" b="0" strike="noStrike" spc="-1">
              <a:latin typeface="Arial"/>
            </a:endParaRPr>
          </a:p>
        </p:txBody>
      </p:sp>
      <p:pic>
        <p:nvPicPr>
          <p:cNvPr id="268" name="Picture 4"/>
          <p:cNvPicPr/>
          <p:nvPr/>
        </p:nvPicPr>
        <p:blipFill>
          <a:blip r:embed="rId2"/>
          <a:stretch/>
        </p:blipFill>
        <p:spPr>
          <a:xfrm>
            <a:off x="499680" y="2562120"/>
            <a:ext cx="7377120" cy="3665160"/>
          </a:xfrm>
          <a:prstGeom prst="rect">
            <a:avLst/>
          </a:prstGeom>
          <a:ln w="0">
            <a:noFill/>
          </a:ln>
        </p:spPr>
      </p:pic>
      <p:pic>
        <p:nvPicPr>
          <p:cNvPr id="269" name="Picture 6"/>
          <p:cNvPicPr/>
          <p:nvPr/>
        </p:nvPicPr>
        <p:blipFill>
          <a:blip r:embed="rId3"/>
          <a:stretch/>
        </p:blipFill>
        <p:spPr>
          <a:xfrm>
            <a:off x="8182080" y="2562120"/>
            <a:ext cx="3057120" cy="3668760"/>
          </a:xfrm>
          <a:prstGeom prst="rect">
            <a:avLst/>
          </a:prstGeom>
          <a:ln w="0">
            <a:noFill/>
          </a:ln>
        </p:spPr>
      </p:pic>
      <p:sp>
        <p:nvSpPr>
          <p:cNvPr id="2" name="PlaceHolder 1"/>
          <p:cNvSpPr>
            <a:spLocks noGrp="1"/>
          </p:cNvSpPr>
          <p:nvPr>
            <p:ph type="sldNum" idx="8"/>
          </p:nvPr>
        </p:nvSpPr>
        <p:spPr/>
        <p:txBody>
          <a:bodyPr/>
          <a:lstStyle/>
          <a:p>
            <a:fld id="{2E814029-44F2-4269-88A8-57486408E6A9}" type="slidenum">
              <a:t>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Box 11"/>
          <p:cNvSpPr/>
          <p:nvPr/>
        </p:nvSpPr>
        <p:spPr>
          <a:xfrm>
            <a:off x="499680" y="448560"/>
            <a:ext cx="8736840" cy="82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800" b="0" strike="noStrike" spc="-1">
                <a:solidFill>
                  <a:srgbClr val="FFFFFF"/>
                </a:solidFill>
                <a:latin typeface="Walbaum Display"/>
                <a:ea typeface="DejaVu Sans"/>
              </a:rPr>
              <a:t>Knowledge Gained</a:t>
            </a:r>
            <a:endParaRPr lang="en-US" sz="4800" b="0" strike="noStrike" spc="-1">
              <a:latin typeface="Arial"/>
            </a:endParaRPr>
          </a:p>
        </p:txBody>
      </p:sp>
      <p:sp>
        <p:nvSpPr>
          <p:cNvPr id="271" name="Content Placeholder 9"/>
          <p:cNvSpPr/>
          <p:nvPr/>
        </p:nvSpPr>
        <p:spPr>
          <a:xfrm>
            <a:off x="550800" y="1534320"/>
            <a:ext cx="9794880" cy="102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But we did find an interesting result in comparing fire size by cause.  Lightning strikes accounted for the largest average fire (by a wide margin):</a:t>
            </a:r>
            <a:endParaRPr lang="en-US" sz="2400" b="0" strike="noStrike" spc="-1">
              <a:latin typeface="Arial"/>
            </a:endParaRPr>
          </a:p>
          <a:p>
            <a:pPr>
              <a:lnSpc>
                <a:spcPct val="110000"/>
              </a:lnSpc>
              <a:spcBef>
                <a:spcPts val="1001"/>
              </a:spcBef>
              <a:spcAft>
                <a:spcPts val="799"/>
              </a:spcAft>
              <a:buNone/>
            </a:pPr>
            <a:endParaRPr lang="en-US" sz="2400" b="0" strike="noStrike" spc="-1">
              <a:latin typeface="Arial"/>
            </a:endParaRPr>
          </a:p>
        </p:txBody>
      </p:sp>
      <p:pic>
        <p:nvPicPr>
          <p:cNvPr id="272" name="Picture 2"/>
          <p:cNvPicPr/>
          <p:nvPr/>
        </p:nvPicPr>
        <p:blipFill>
          <a:blip r:embed="rId2"/>
          <a:stretch/>
        </p:blipFill>
        <p:spPr>
          <a:xfrm>
            <a:off x="2948040" y="2562120"/>
            <a:ext cx="6295680" cy="3678840"/>
          </a:xfrm>
          <a:prstGeom prst="rect">
            <a:avLst/>
          </a:prstGeom>
          <a:ln w="0">
            <a:noFill/>
          </a:ln>
        </p:spPr>
      </p:pic>
      <p:sp>
        <p:nvSpPr>
          <p:cNvPr id="2" name="PlaceHolder 1"/>
          <p:cNvSpPr>
            <a:spLocks noGrp="1"/>
          </p:cNvSpPr>
          <p:nvPr>
            <p:ph type="sldNum" idx="8"/>
          </p:nvPr>
        </p:nvSpPr>
        <p:spPr/>
        <p:txBody>
          <a:bodyPr/>
          <a:lstStyle/>
          <a:p>
            <a:fld id="{AE716799-A6DE-4D4C-ABAE-B7F4F39CE3F6}" type="slidenum">
              <a:t>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{CBBF286B-9E1F-491B-A2C6-11F95434368C}tf33713516_win32</Template>
  <TotalTime>186</TotalTime>
  <Words>555</Words>
  <Application>Microsoft Office PowerPoint</Application>
  <PresentationFormat>Widescreen</PresentationFormat>
  <Paragraphs>66</Paragraphs>
  <Slides>12</Slides>
  <Notes>4</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12</vt:i4>
      </vt:variant>
    </vt:vector>
  </HeadingPairs>
  <TitlesOfParts>
    <vt:vector size="23" baseType="lpstr">
      <vt:lpstr>Arial</vt:lpstr>
      <vt:lpstr>Gill Sans MT</vt:lpstr>
      <vt:lpstr>Symbol</vt:lpstr>
      <vt:lpstr>Times New Roman</vt:lpstr>
      <vt:lpstr>Walbaum Display</vt:lpstr>
      <vt:lpstr>Wingdings</vt:lpstr>
      <vt:lpstr>Office Theme</vt:lpstr>
      <vt:lpstr>Office Theme</vt:lpstr>
      <vt:lpstr>Office Theme</vt:lpstr>
      <vt:lpstr>Office Theme</vt:lpstr>
      <vt:lpstr>Office Theme</vt:lpstr>
      <vt:lpstr>Project Wildfire</vt:lpstr>
      <vt:lpstr>Team</vt:lpstr>
      <vt:lpstr>Questions Sought to Answer</vt:lpstr>
      <vt:lpstr>Data Preparation Work</vt:lpstr>
      <vt:lpstr>Tools Used</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Wildfire</dc:title>
  <dc:subject/>
  <dc:creator>Fairbairn, Grant</dc:creator>
  <dc:description/>
  <cp:lastModifiedBy>Fairbairn, Grant</cp:lastModifiedBy>
  <cp:revision>5</cp:revision>
  <dcterms:created xsi:type="dcterms:W3CDTF">2022-10-09T13:16:21Z</dcterms:created>
  <dcterms:modified xsi:type="dcterms:W3CDTF">2022-12-07T02:51:31Z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4</vt:i4>
  </property>
  <property fmtid="{D5CDD505-2E9C-101B-9397-08002B2CF9AE}" pid="4" name="PresentationFormat">
    <vt:lpwstr>Widescreen</vt:lpwstr>
  </property>
  <property fmtid="{D5CDD505-2E9C-101B-9397-08002B2CF9AE}" pid="5" name="Slides">
    <vt:i4>11</vt:i4>
  </property>
</Properties>
</file>