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FFFFFF"/>
                </a:solidFill>
                <a:latin typeface="Gill Sans MT"/>
              </a:rPr>
              <a:t>Click to move the slide</a:t>
            </a:r>
          </a:p>
        </p:txBody>
      </p:sp>
      <p:sp>
        <p:nvSpPr>
          <p:cNvPr id="26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26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269" name="PlaceHolder 4"/>
          <p:cNvSpPr>
            <a:spLocks noGrp="1"/>
          </p:cNvSpPr>
          <p:nvPr>
            <p:ph type="dt" idx="16"/>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270" name="PlaceHolder 5"/>
          <p:cNvSpPr>
            <a:spLocks noGrp="1"/>
          </p:cNvSpPr>
          <p:nvPr>
            <p:ph type="ftr" idx="17"/>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271" name="PlaceHolder 6"/>
          <p:cNvSpPr>
            <a:spLocks noGrp="1"/>
          </p:cNvSpPr>
          <p:nvPr>
            <p:ph type="sldNum" idx="18"/>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90E2D6F-AE2C-4B8B-B078-591315C9B0D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6040" cy="3085920"/>
          </a:xfrm>
          <a:prstGeom prst="rect">
            <a:avLst/>
          </a:prstGeom>
          <a:ln w="0">
            <a:noFill/>
          </a:ln>
        </p:spPr>
      </p:sp>
      <p:sp>
        <p:nvSpPr>
          <p:cNvPr id="34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6A036D0-A9E6-4950-9C1E-5BEC36528744}"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6040" cy="3085920"/>
          </a:xfrm>
          <a:prstGeom prst="rect">
            <a:avLst/>
          </a:prstGeom>
          <a:ln w="0">
            <a:noFill/>
          </a:ln>
        </p:spPr>
      </p:sp>
      <p:sp>
        <p:nvSpPr>
          <p:cNvPr id="34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D026C2F-485A-42F7-8F1F-8CCA13B96529}"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6040" cy="308592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5FB5AB8-3447-4895-B7F8-6166A0188A2B}"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6040" cy="3085920"/>
          </a:xfrm>
          <a:prstGeom prst="rect">
            <a:avLst/>
          </a:prstGeom>
          <a:ln w="0">
            <a:noFill/>
          </a:ln>
        </p:spPr>
      </p:sp>
      <p:sp>
        <p:nvSpPr>
          <p:cNvPr id="35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51"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1E7BCE59-AD90-4DAB-869E-43323CDEEAB6}"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5800" y="1143000"/>
            <a:ext cx="5486040" cy="3085920"/>
          </a:xfrm>
          <a:prstGeom prst="rect">
            <a:avLst/>
          </a:prstGeom>
          <a:ln w="0">
            <a:noFill/>
          </a:ln>
        </p:spPr>
      </p:sp>
      <p:sp>
        <p:nvSpPr>
          <p:cNvPr id="353"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54"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EE330DA-F0CB-4545-A840-6D87D5923325}" type="slidenum">
              <a:rPr lang="en-US"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5800" y="1143000"/>
            <a:ext cx="5486040" cy="3085920"/>
          </a:xfrm>
          <a:prstGeom prst="rect">
            <a:avLst/>
          </a:prstGeom>
          <a:ln w="0">
            <a:noFill/>
          </a:ln>
        </p:spPr>
      </p:sp>
      <p:sp>
        <p:nvSpPr>
          <p:cNvPr id="35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5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1E999CD1-A329-4132-9FF4-F71372B1C46D}" type="slidenum">
              <a:rPr lang="en-US"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685800" y="1143000"/>
            <a:ext cx="5486040" cy="3085920"/>
          </a:xfrm>
          <a:prstGeom prst="rect">
            <a:avLst/>
          </a:prstGeom>
          <a:ln w="0">
            <a:noFill/>
          </a:ln>
        </p:spPr>
      </p:sp>
      <p:sp>
        <p:nvSpPr>
          <p:cNvPr id="35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60"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1999A95-21A6-4D4F-B76C-B45E94AD0DB2}"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9"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0"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2"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3"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4"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5"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7"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8"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9"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0"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1"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2"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DE65BB3-8861-4937-82BD-079EC756F5E0}"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1"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D03D35A-0907-415A-8332-EDAFF265ED0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3"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DC17D59-76C8-4978-B00B-7746030358E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5"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6"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97F80FA-9E03-404F-9ADB-D468848ABF1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0EEDEB-6EE2-4496-97C8-127DC1360B1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20C863E-72E9-4BA4-BB84-34526ECBB0F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0"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1"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2"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70CBA24-BF79-4AF7-BB38-4D56C097E5D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8"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4"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6"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1AC53CB-68CD-44D8-84A5-96BE8D27582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8"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9"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0"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BCD9EE-4B08-4CB1-9166-D1B3367D68B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72"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3"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3985DB7-DFF4-4794-9662-6C11AB5AD21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7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7"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8"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8EFA58A-71E0-4100-A512-82D24192F7B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80"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1"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2"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3"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4"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5"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1AAF12E-C6EA-4327-97F6-27F12C79302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8CB31A7-C48C-48FC-81CF-8A01D8F545C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97"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44AEBFA-65AE-49F3-B646-9BA8B6E0808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99"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158BAD2-5D13-4A74-AE2C-0258FE857BD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2"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779C3EF-B155-40FA-8536-197CC58F8F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D84AF25-C74E-4F0F-8C7F-4244622F9D6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B224DC0-A2BE-4282-8F69-D965DCFF4E7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6"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7"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8"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8A4B4D0-ACC0-41A4-B3CE-E55AA9C2C5B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0"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1"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2"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5E286A1-850D-4DCD-9601-2FA1169306E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4"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6"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5B81C67-DF40-46CD-B89E-F5041ED0A88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8"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9"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B2583E6-5923-476A-95C5-52CEA98E42F5}"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1"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3"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4"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66F2018F-AE65-4E24-9E4D-A469BB27A44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6"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7"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8"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9"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0"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1"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E14A814-D474-44B1-91F4-219BB1AB24AB}"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ED19789-876D-4AFC-B2B3-28BA3F984DC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38"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F901D4F-BBBE-4073-8617-07878879A4A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0"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802B8E5D-9183-4861-8BCA-4E249BBC18B3}"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2"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3"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44D96A6-3159-4A75-AEB7-DB55C0BC90E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8B631CD-3D6A-422B-873D-E2E5632E99CE}"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D3655A9-BA76-4728-8B9F-79159F254CA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7"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8"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9"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F1FF155-385D-4C0F-9E9E-4C231C820A5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3"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1B2F7CE-12E0-4B6A-9162-36371B01B3B1}"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7"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ED07D18-DEEF-49E2-A575-6674CBFCB4A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9"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0"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B1AB7D9-69CC-49B2-8405-A40B51D0EA0C}"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62"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3"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4"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5"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A108E020-B0D0-48DB-9A31-7A3D1E139318}"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67"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8"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9"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0"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1"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2"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E5C890E0-EA0B-40BD-8D7F-0DE102B061A5}"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2AEB009-EC95-4B5B-8888-04A11D674322}"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1"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96AF873-146C-40F0-ADE8-CD2F28D8BC8C}"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3"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36D7417-23CB-40DE-AB9F-E43E36CE3E99}"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5"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36"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742E51D-4DC6-4ADF-BE06-C9CC3A76D517}"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E43C290C-1854-4B41-B14E-EB3900403813}"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2BFC79BF-C574-48BA-B55C-137EBEAB50E1}"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0"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1"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2"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FA164070-0455-4488-B9C2-63B2B292D395}"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4"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6"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66299B1F-CE9C-4BF7-AEB2-5CAF7395ADB4}"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8"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9"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0"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12A2699E-567D-4A9F-9E78-2B8001AF65C6}"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2"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3"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4B9F2A6E-EB50-400D-A0A9-48F7E1C3C37B}"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7"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8"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0BC0DC60-986C-4183-AC72-23ECD739AD80}"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60"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1"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2"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3"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4"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5"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E9B68DC4-56A3-4672-882B-8E34E5F9016C}"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7"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8"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9"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3"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7"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999560" y="1051560"/>
            <a:ext cx="3565080" cy="23846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3DFloat</a:t>
            </a:r>
            <a:endParaRPr lang="en-US" sz="4800" b="0" strike="noStrike" spc="-1">
              <a:solidFill>
                <a:srgbClr val="FFFFFF"/>
              </a:solidFill>
              <a:latin typeface="Gill Sans MT"/>
            </a:endParaRPr>
          </a:p>
        </p:txBody>
      </p:sp>
      <p:sp>
        <p:nvSpPr>
          <p:cNvPr id="8" name="PlaceHolder 2"/>
          <p:cNvSpPr>
            <a:spLocks noGrp="1"/>
          </p:cNvSpPr>
          <p:nvPr>
            <p:ph type="body"/>
          </p:nvPr>
        </p:nvSpPr>
        <p:spPr>
          <a:xfrm>
            <a:off x="0" y="0"/>
            <a:ext cx="7452000" cy="685764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2" name="Oval 7"/>
          <p:cNvSpPr/>
          <p:nvPr/>
        </p:nvSpPr>
        <p:spPr>
          <a:xfrm>
            <a:off x="7999560" y="44532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3" name="Group 8"/>
          <p:cNvGrpSpPr/>
          <p:nvPr/>
        </p:nvGrpSpPr>
        <p:grpSpPr>
          <a:xfrm>
            <a:off x="10835280" y="5500440"/>
            <a:ext cx="828000" cy="828000"/>
            <a:chOff x="10835280" y="5500440"/>
            <a:chExt cx="828000" cy="828000"/>
          </a:xfrm>
        </p:grpSpPr>
        <p:sp>
          <p:nvSpPr>
            <p:cNvPr id="4" name="Freeform: Shape 9"/>
            <p:cNvSpPr/>
            <p:nvPr/>
          </p:nvSpPr>
          <p:spPr>
            <a:xfrm rot="13500000">
              <a:off x="10979280" y="5598720"/>
              <a:ext cx="539640" cy="63108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5" name="Oval 10"/>
            <p:cNvSpPr/>
            <p:nvPr/>
          </p:nvSpPr>
          <p:spPr>
            <a:xfrm rot="18900000">
              <a:off x="11241720" y="551664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6" name="PlaceHolder 3"/>
          <p:cNvSpPr>
            <a:spLocks noGrp="1"/>
          </p:cNvSpPr>
          <p:nvPr>
            <p:ph type="body"/>
          </p:nvPr>
        </p:nvSpPr>
        <p:spPr>
          <a:xfrm>
            <a:off x="7999560" y="3568680"/>
            <a:ext cx="3565080" cy="173160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rPr>
              <a:t>Click to edit Master text styles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PlaceHolder 1"/>
          <p:cNvSpPr>
            <a:spLocks noGrp="1"/>
          </p:cNvSpPr>
          <p:nvPr>
            <p:ph type="body"/>
          </p:nvPr>
        </p:nvSpPr>
        <p:spPr>
          <a:xfrm>
            <a:off x="0" y="0"/>
            <a:ext cx="12191760" cy="685764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44" name="PlaceHolder 2"/>
          <p:cNvSpPr>
            <a:spLocks noGrp="1"/>
          </p:cNvSpPr>
          <p:nvPr>
            <p:ph type="dt" idx="1"/>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45" name="PlaceHolder 3"/>
          <p:cNvSpPr>
            <a:spLocks noGrp="1"/>
          </p:cNvSpPr>
          <p:nvPr>
            <p:ph type="ftr" idx="2"/>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46" name="PlaceHolder 4"/>
          <p:cNvSpPr>
            <a:spLocks noGrp="1"/>
          </p:cNvSpPr>
          <p:nvPr>
            <p:ph type="sldNum" idx="3"/>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07A4974C-19DD-446B-A411-54BB7C83944E}"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47" name="Rectangle 12"/>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 name="Rectangle 13"/>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9" name="PlaceHolder 5"/>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6400" b="0" strike="noStrike" spc="-1">
                <a:solidFill>
                  <a:srgbClr val="FFFFFF"/>
                </a:solidFill>
                <a:latin typeface="Walbaum Display"/>
              </a:rPr>
              <a:t>Click to edit Master title style</a:t>
            </a:r>
            <a:endParaRPr lang="en-US" sz="6400" b="0" strike="noStrike" spc="-1">
              <a:solidFill>
                <a:srgbClr val="FFFFFF"/>
              </a:solidFill>
              <a:latin typeface="Gill Sans M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86" name="Oval 11"/>
          <p:cNvSpPr/>
          <p:nvPr/>
        </p:nvSpPr>
        <p:spPr>
          <a:xfrm>
            <a:off x="11091600" y="589356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7" name="Rectangle 10"/>
          <p:cNvSpPr/>
          <p:nvPr/>
        </p:nvSpPr>
        <p:spPr>
          <a:xfrm>
            <a:off x="11451600" y="5828040"/>
            <a:ext cx="378720" cy="35964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550800" y="549360"/>
            <a:ext cx="11097360" cy="1331640"/>
          </a:xfrm>
          <a:prstGeom prst="rect">
            <a:avLst/>
          </a:prstGeom>
          <a:noFill/>
          <a:ln w="0">
            <a:noFill/>
          </a:ln>
        </p:spPr>
        <p:txBody>
          <a:bodyPr lIns="0" tIns="0" rIns="0" bIns="0" anchor="t">
            <a:noAutofit/>
          </a:bodyPr>
          <a:lstStyle/>
          <a:p>
            <a:pPr>
              <a:lnSpc>
                <a:spcPct val="100000"/>
              </a:lnSpc>
              <a:buNone/>
            </a:pPr>
            <a:r>
              <a:rPr lang="en-US" sz="4800" b="0" strike="noStrike" spc="-1">
                <a:solidFill>
                  <a:srgbClr val="FFFFFF"/>
                </a:solidFill>
                <a:latin typeface="Walbaum Display"/>
              </a:rPr>
              <a:t>Click to edit Master title style</a:t>
            </a:r>
            <a:endParaRPr lang="en-US" sz="4800" b="0" strike="noStrike" spc="-1">
              <a:solidFill>
                <a:srgbClr val="FFFFFF"/>
              </a:solidFill>
              <a:latin typeface="Gill Sans MT"/>
            </a:endParaRPr>
          </a:p>
        </p:txBody>
      </p:sp>
      <p:sp>
        <p:nvSpPr>
          <p:cNvPr id="89" name="PlaceHolder 2"/>
          <p:cNvSpPr>
            <a:spLocks noGrp="1"/>
          </p:cNvSpPr>
          <p:nvPr>
            <p:ph type="body"/>
          </p:nvPr>
        </p:nvSpPr>
        <p:spPr>
          <a:xfrm>
            <a:off x="550800" y="1731240"/>
            <a:ext cx="5436720" cy="534960"/>
          </a:xfrm>
          <a:prstGeom prst="rect">
            <a:avLst/>
          </a:prstGeom>
          <a:noFill/>
          <a:ln w="0">
            <a:noFill/>
          </a:ln>
        </p:spPr>
        <p:txBody>
          <a:bodyPr lIns="0" tIns="0" rIns="0" bIns="0" anchor="b">
            <a:noAutofit/>
          </a:bodyPr>
          <a:lstStyle/>
          <a:p>
            <a:pPr>
              <a:lnSpc>
                <a:spcPct val="110000"/>
              </a:lnSpc>
              <a:spcBef>
                <a:spcPts val="1001"/>
              </a:spcBef>
              <a:spcAft>
                <a:spcPts val="799"/>
              </a:spcAft>
              <a:buNone/>
              <a:tabLst>
                <a:tab pos="0" algn="l"/>
              </a:tabLst>
            </a:pPr>
            <a:r>
              <a:rPr lang="en-US" sz="1400" b="0" strike="noStrike" cap="all" spc="199">
                <a:solidFill>
                  <a:srgbClr val="FFFFFF"/>
                </a:solidFill>
                <a:latin typeface="Gill Sans MT"/>
              </a:rPr>
              <a:t>Click to edit Master text styles</a:t>
            </a:r>
            <a:endParaRPr lang="en-US" sz="1400" b="0" strike="noStrike" spc="-1">
              <a:solidFill>
                <a:srgbClr val="FFFFFF">
                  <a:alpha val="60000"/>
                </a:srgbClr>
              </a:solidFill>
              <a:latin typeface="Gill Sans MT"/>
            </a:endParaRPr>
          </a:p>
        </p:txBody>
      </p:sp>
      <p:sp>
        <p:nvSpPr>
          <p:cNvPr id="90" name="PlaceHolder 3"/>
          <p:cNvSpPr>
            <a:spLocks noGrp="1"/>
          </p:cNvSpPr>
          <p:nvPr>
            <p:ph type="body"/>
          </p:nvPr>
        </p:nvSpPr>
        <p:spPr>
          <a:xfrm>
            <a:off x="550800" y="2427480"/>
            <a:ext cx="54288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Click to edit Master text styles</a:t>
            </a:r>
          </a:p>
          <a:p>
            <a:pPr marL="685800" lvl="1"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Second level</a:t>
            </a:r>
          </a:p>
          <a:p>
            <a:pPr marL="1143000" lvl="2"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Third level</a:t>
            </a:r>
          </a:p>
          <a:p>
            <a:pPr marL="1600200" lvl="3"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Fourth level</a:t>
            </a:r>
          </a:p>
          <a:p>
            <a:pPr marL="2057400" lvl="4"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Fifth level</a:t>
            </a:r>
          </a:p>
        </p:txBody>
      </p:sp>
      <p:sp>
        <p:nvSpPr>
          <p:cNvPr id="91" name="PlaceHolder 4"/>
          <p:cNvSpPr>
            <a:spLocks noGrp="1"/>
          </p:cNvSpPr>
          <p:nvPr>
            <p:ph type="body"/>
          </p:nvPr>
        </p:nvSpPr>
        <p:spPr>
          <a:xfrm>
            <a:off x="6212160" y="1731240"/>
            <a:ext cx="5436000" cy="53496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1400" b="0" strike="noStrike" cap="all" spc="199">
                <a:solidFill>
                  <a:srgbClr val="FFFFFF"/>
                </a:solidFill>
                <a:latin typeface="Gill Sans MT"/>
              </a:rPr>
              <a:t>Click to edit Master text styles</a:t>
            </a:r>
            <a:endParaRPr lang="en-US" sz="1400" b="0" strike="noStrike" spc="-1">
              <a:solidFill>
                <a:srgbClr val="FFFFFF">
                  <a:alpha val="60000"/>
                </a:srgbClr>
              </a:solidFill>
              <a:latin typeface="Gill Sans MT"/>
            </a:endParaRPr>
          </a:p>
        </p:txBody>
      </p:sp>
      <p:sp>
        <p:nvSpPr>
          <p:cNvPr id="92" name="PlaceHolder 5"/>
          <p:cNvSpPr>
            <a:spLocks noGrp="1"/>
          </p:cNvSpPr>
          <p:nvPr>
            <p:ph type="body"/>
          </p:nvPr>
        </p:nvSpPr>
        <p:spPr>
          <a:xfrm>
            <a:off x="6212160" y="2427480"/>
            <a:ext cx="54360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Click to edit Master text styles</a:t>
            </a:r>
          </a:p>
          <a:p>
            <a:pPr marL="685800" lvl="1"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Second level</a:t>
            </a:r>
          </a:p>
          <a:p>
            <a:pPr marL="1143000" lvl="2"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Third level</a:t>
            </a:r>
          </a:p>
          <a:p>
            <a:pPr marL="1600200" lvl="3"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Fourth level</a:t>
            </a:r>
          </a:p>
          <a:p>
            <a:pPr marL="2057400" lvl="4"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Fifth level</a:t>
            </a:r>
          </a:p>
        </p:txBody>
      </p:sp>
      <p:sp>
        <p:nvSpPr>
          <p:cNvPr id="93" name="PlaceHolder 6"/>
          <p:cNvSpPr>
            <a:spLocks noGrp="1"/>
          </p:cNvSpPr>
          <p:nvPr>
            <p:ph type="dt" idx="4"/>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94" name="PlaceHolder 7"/>
          <p:cNvSpPr>
            <a:spLocks noGrp="1"/>
          </p:cNvSpPr>
          <p:nvPr>
            <p:ph type="ftr" idx="5"/>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95" name="PlaceHolder 8"/>
          <p:cNvSpPr>
            <a:spLocks noGrp="1"/>
          </p:cNvSpPr>
          <p:nvPr>
            <p:ph type="sldNum" idx="6"/>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40584B15-13A9-42BB-9AAE-AFE95D7142FF}" type="slidenum">
              <a:rPr lang="en-US" sz="1000" b="0" strike="noStrike" spc="-1">
                <a:solidFill>
                  <a:srgbClr val="A6A6A6">
                    <a:alpha val="80000"/>
                  </a:srgbClr>
                </a:solidFill>
                <a:latin typeface="Gill Sans MT"/>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132" name="PlaceHolder 1"/>
          <p:cNvSpPr>
            <a:spLocks noGrp="1"/>
          </p:cNvSpPr>
          <p:nvPr>
            <p:ph type="dt" idx="7"/>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133" name="PlaceHolder 2"/>
          <p:cNvSpPr>
            <a:spLocks noGrp="1"/>
          </p:cNvSpPr>
          <p:nvPr>
            <p:ph type="ftr" idx="8"/>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134" name="PlaceHolder 3"/>
          <p:cNvSpPr>
            <a:spLocks noGrp="1"/>
          </p:cNvSpPr>
          <p:nvPr>
            <p:ph type="sldNum" idx="9"/>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4207220D-0DAE-407B-A8B0-4EC8946F21A3}"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Gill Sans MT"/>
              </a:rPr>
              <a:t>Click to edit the title text format</a:t>
            </a: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FFFFFF"/>
              </a:buClr>
              <a:buSzPct val="45000"/>
              <a:buFont typeface="Wingdings" charset="2"/>
              <a:buChar char=""/>
            </a:pPr>
            <a:r>
              <a:rPr lang="en-US" sz="2000" b="0" strike="noStrike" spc="-1">
                <a:solidFill>
                  <a:srgbClr val="FFFFFF">
                    <a:alpha val="60000"/>
                  </a:srgbClr>
                </a:solidFill>
                <a:latin typeface="Gill Sans MT"/>
              </a:rPr>
              <a:t>Click to edit the outline text format</a:t>
            </a:r>
          </a:p>
          <a:p>
            <a:pPr marL="864000" lvl="1" indent="-324000">
              <a:lnSpc>
                <a:spcPct val="110000"/>
              </a:lnSpc>
              <a:spcBef>
                <a:spcPts val="1134"/>
              </a:spcBef>
              <a:buClr>
                <a:srgbClr val="FFFFFF"/>
              </a:buClr>
              <a:buSzPct val="75000"/>
              <a:buFont typeface="Symbol" charset="2"/>
              <a:buChar char=""/>
            </a:pPr>
            <a:r>
              <a:rPr lang="en-US" sz="1400" b="0" strike="noStrike" spc="-1">
                <a:solidFill>
                  <a:srgbClr val="FFFFFF">
                    <a:alpha val="60000"/>
                  </a:srgbClr>
                </a:solidFill>
                <a:latin typeface="Gill Sans MT"/>
              </a:rPr>
              <a:t>Second Outline Level</a:t>
            </a:r>
          </a:p>
          <a:p>
            <a:pPr marL="1296000" lvl="2" indent="-288000">
              <a:lnSpc>
                <a:spcPct val="110000"/>
              </a:lnSpc>
              <a:spcBef>
                <a:spcPts val="850"/>
              </a:spcBef>
              <a:buClr>
                <a:srgbClr val="FFFFFF"/>
              </a:buClr>
              <a:buSzPct val="45000"/>
              <a:buFont typeface="Wingdings" charset="2"/>
              <a:buChar char=""/>
            </a:pPr>
            <a:r>
              <a:rPr lang="en-US" sz="1400" b="0" strike="noStrike" spc="-1">
                <a:solidFill>
                  <a:srgbClr val="FFFFFF">
                    <a:alpha val="60000"/>
                  </a:srgbClr>
                </a:solidFill>
                <a:latin typeface="Gill Sans MT"/>
              </a:rPr>
              <a:t>Third Outline Level</a:t>
            </a:r>
          </a:p>
          <a:p>
            <a:pPr marL="1728000" lvl="3" indent="-216000">
              <a:lnSpc>
                <a:spcPct val="110000"/>
              </a:lnSpc>
              <a:spcBef>
                <a:spcPts val="567"/>
              </a:spcBef>
              <a:buClr>
                <a:srgbClr val="FFFFFF"/>
              </a:buClr>
              <a:buSzPct val="75000"/>
              <a:buFont typeface="Symbol" charset="2"/>
              <a:buChar char=""/>
            </a:pPr>
            <a:r>
              <a:rPr lang="en-US" sz="1400" b="0" strike="noStrike" spc="-1">
                <a:solidFill>
                  <a:srgbClr val="FFFFFF">
                    <a:alpha val="60000"/>
                  </a:srgbClr>
                </a:solidFill>
                <a:latin typeface="Gill Sans MT"/>
              </a:rPr>
              <a:t>Fourth Outline Level</a:t>
            </a:r>
          </a:p>
          <a:p>
            <a:pPr marL="2160000" lvl="4"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Fifth Outline Level</a:t>
            </a:r>
          </a:p>
          <a:p>
            <a:pPr marL="2592000" lvl="5"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Sixth Outline Level</a:t>
            </a:r>
          </a:p>
          <a:p>
            <a:pPr marL="3024000" lvl="6"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Click to edit Master title style</a:t>
            </a:r>
            <a:endParaRPr lang="en-US" sz="4800" b="0" strike="noStrike" spc="-1">
              <a:solidFill>
                <a:srgbClr val="FFFFFF"/>
              </a:solidFill>
              <a:latin typeface="Gill Sans MT"/>
            </a:endParaRPr>
          </a:p>
        </p:txBody>
      </p:sp>
      <p:sp>
        <p:nvSpPr>
          <p:cNvPr id="217" name="PlaceHolder 2"/>
          <p:cNvSpPr>
            <a:spLocks noGrp="1"/>
          </p:cNvSpPr>
          <p:nvPr>
            <p:ph type="body"/>
          </p:nvPr>
        </p:nvSpPr>
        <p:spPr>
          <a:xfrm>
            <a:off x="6556320" y="548640"/>
            <a:ext cx="5083560" cy="288000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218" name="PlaceHolder 3"/>
          <p:cNvSpPr>
            <a:spLocks noGrp="1"/>
          </p:cNvSpPr>
          <p:nvPr>
            <p:ph type="body"/>
          </p:nvPr>
        </p:nvSpPr>
        <p:spPr>
          <a:xfrm>
            <a:off x="6556320" y="3429000"/>
            <a:ext cx="5083560" cy="288000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grpSp>
        <p:nvGrpSpPr>
          <p:cNvPr id="219" name="Group 42"/>
          <p:cNvGrpSpPr/>
          <p:nvPr/>
        </p:nvGrpSpPr>
        <p:grpSpPr>
          <a:xfrm>
            <a:off x="11030040" y="-213120"/>
            <a:ext cx="1708200" cy="1705680"/>
            <a:chOff x="11030040" y="-213120"/>
            <a:chExt cx="1708200" cy="1705680"/>
          </a:xfrm>
        </p:grpSpPr>
        <p:sp>
          <p:nvSpPr>
            <p:cNvPr id="220" name="Freeform: Shape 43"/>
            <p:cNvSpPr/>
            <p:nvPr/>
          </p:nvSpPr>
          <p:spPr>
            <a:xfrm rot="18900000">
              <a:off x="11161080" y="125280"/>
              <a:ext cx="1341360" cy="926640"/>
            </a:xfrm>
            <a:custGeom>
              <a:avLst/>
              <a:gdLst/>
              <a:ahLst/>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1" name="Oval 44"/>
            <p:cNvSpPr/>
            <p:nvPr/>
          </p:nvSpPr>
          <p:spPr>
            <a:xfrm rot="2700000">
              <a:off x="11798280" y="993960"/>
              <a:ext cx="106560" cy="46620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2" name="Freeform: Shape 45"/>
            <p:cNvSpPr/>
            <p:nvPr/>
          </p:nvSpPr>
          <p:spPr>
            <a:xfrm rot="18900000">
              <a:off x="11228040" y="129600"/>
              <a:ext cx="1337040" cy="1042560"/>
            </a:xfrm>
            <a:custGeom>
              <a:avLst/>
              <a:gdLst/>
              <a:ahLst/>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223" name="Group 14"/>
          <p:cNvGrpSpPr/>
          <p:nvPr/>
        </p:nvGrpSpPr>
        <p:grpSpPr>
          <a:xfrm>
            <a:off x="577800" y="5511960"/>
            <a:ext cx="828360" cy="828000"/>
            <a:chOff x="577800" y="5511960"/>
            <a:chExt cx="828360" cy="828000"/>
          </a:xfrm>
        </p:grpSpPr>
        <p:sp>
          <p:nvSpPr>
            <p:cNvPr id="224" name="Freeform: Shape 15"/>
            <p:cNvSpPr/>
            <p:nvPr/>
          </p:nvSpPr>
          <p:spPr>
            <a:xfrm rot="8100000">
              <a:off x="722160" y="5610240"/>
              <a:ext cx="539640" cy="63108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5" name="Oval 20"/>
            <p:cNvSpPr/>
            <p:nvPr/>
          </p:nvSpPr>
          <p:spPr>
            <a:xfrm rot="13500000">
              <a:off x="729000" y="552852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26" name="PlaceHolder 4"/>
          <p:cNvSpPr>
            <a:spLocks noGrp="1"/>
          </p:cNvSpPr>
          <p:nvPr>
            <p:ph type="dt" idx="13"/>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227" name="PlaceHolder 5"/>
          <p:cNvSpPr>
            <a:spLocks noGrp="1"/>
          </p:cNvSpPr>
          <p:nvPr>
            <p:ph type="ftr" idx="14"/>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228" name="PlaceHolder 6"/>
          <p:cNvSpPr>
            <a:spLocks noGrp="1"/>
          </p:cNvSpPr>
          <p:nvPr>
            <p:ph type="sldNum" idx="15"/>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6E6E2874-FA45-41C3-AFDF-E49EFE80B17B}"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229" name="Oval 16"/>
          <p:cNvSpPr/>
          <p:nvPr/>
        </p:nvSpPr>
        <p:spPr>
          <a:xfrm>
            <a:off x="5303880" y="5427360"/>
            <a:ext cx="1079640" cy="1079640"/>
          </a:xfrm>
          <a:prstGeom prst="ellipse">
            <a:avLst/>
          </a:prstGeom>
          <a:gradFill rotWithShape="0">
            <a:gsLst>
              <a:gs pos="0">
                <a:srgbClr val="7771B2"/>
              </a:gs>
              <a:gs pos="100000">
                <a:srgbClr val="1B192E"/>
              </a:gs>
            </a:gsLst>
            <a:lin ang="18900000"/>
          </a:gradFill>
          <a:ln>
            <a:noFill/>
          </a:ln>
          <a:effectLst>
            <a:innerShdw blurRad="254000" dist="1270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7999560" y="1051560"/>
            <a:ext cx="3565080" cy="2384640"/>
          </a:xfrm>
          <a:prstGeom prst="rect">
            <a:avLst/>
          </a:prstGeom>
          <a:noFill/>
          <a:ln w="0">
            <a:noFill/>
          </a:ln>
        </p:spPr>
        <p:txBody>
          <a:bodyPr lIns="0" tIns="0" rIns="0" bIns="0" anchor="b">
            <a:normAutofit/>
          </a:bodyPr>
          <a:lstStyle/>
          <a:p>
            <a:pPr>
              <a:lnSpc>
                <a:spcPct val="90000"/>
              </a:lnSpc>
              <a:buNone/>
            </a:pPr>
            <a:r>
              <a:rPr lang="en-US" sz="4800" b="0" strike="noStrike" spc="-1">
                <a:solidFill>
                  <a:srgbClr val="FFFFFF"/>
                </a:solidFill>
                <a:latin typeface="Walbaum Display"/>
              </a:rPr>
              <a:t>Project Wildfire</a:t>
            </a:r>
            <a:endParaRPr lang="en-US" sz="4800" b="0" strike="noStrike" spc="-1">
              <a:solidFill>
                <a:srgbClr val="FFFFFF"/>
              </a:solidFill>
              <a:latin typeface="Gill Sans MT"/>
            </a:endParaRPr>
          </a:p>
        </p:txBody>
      </p:sp>
      <p:pic>
        <p:nvPicPr>
          <p:cNvPr id="273" name="Picture Placeholder 13" descr="Data Points Digital background"/>
          <p:cNvPicPr/>
          <p:nvPr/>
        </p:nvPicPr>
        <p:blipFill>
          <a:blip r:embed="rId3"/>
          <a:stretch/>
        </p:blipFill>
        <p:spPr>
          <a:xfrm>
            <a:off x="0" y="0"/>
            <a:ext cx="7452000" cy="6857640"/>
          </a:xfrm>
          <a:prstGeom prst="rect">
            <a:avLst/>
          </a:prstGeom>
          <a:ln w="0">
            <a:noFill/>
          </a:ln>
        </p:spPr>
      </p:pic>
      <p:sp>
        <p:nvSpPr>
          <p:cNvPr id="274" name="PlaceHolder 2"/>
          <p:cNvSpPr>
            <a:spLocks noGrp="1"/>
          </p:cNvSpPr>
          <p:nvPr>
            <p:ph/>
          </p:nvPr>
        </p:nvSpPr>
        <p:spPr>
          <a:xfrm>
            <a:off x="7999560" y="3568680"/>
            <a:ext cx="3565080" cy="1731600"/>
          </a:xfrm>
          <a:prstGeom prst="rect">
            <a:avLst/>
          </a:prstGeom>
          <a:noFill/>
          <a:ln w="0">
            <a:noFill/>
          </a:ln>
        </p:spPr>
        <p:txBody>
          <a:bodyPr lIns="0" tIns="0" rIns="0" bIns="0" anchor="t">
            <a:norm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rPr>
              <a:t>CSPB 4502 – Group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Thank You</a:t>
            </a:r>
            <a:endParaRPr lang="en-US" sz="4800" b="0" strike="noStrike" spc="-1">
              <a:solidFill>
                <a:srgbClr val="FFFFFF"/>
              </a:solidFill>
              <a:latin typeface="Gill Sans MT"/>
            </a:endParaRPr>
          </a:p>
        </p:txBody>
      </p:sp>
      <p:sp>
        <p:nvSpPr>
          <p:cNvPr id="336" name="PlaceHolder 2"/>
          <p:cNvSpPr>
            <a:spLocks noGrp="1"/>
          </p:cNvSpPr>
          <p:nvPr>
            <p:ph type="subTitle"/>
          </p:nvPr>
        </p:nvSpPr>
        <p:spPr>
          <a:xfrm>
            <a:off x="550800" y="3695400"/>
            <a:ext cx="7495560" cy="226476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200" b="0" strike="noStrike" spc="-1">
                <a:solidFill>
                  <a:srgbClr val="FFFFFF">
                    <a:alpha val="60000"/>
                  </a:srgbClr>
                </a:solidFill>
                <a:latin typeface="Gill Sans MT"/>
              </a:rPr>
              <a:t>https://github.com/rodu4835/CSPB4502_ProjectWildfire</a:t>
            </a:r>
            <a:endParaRPr lang="en-US" sz="2200" b="0" strike="noStrike" spc="-1">
              <a:latin typeface="Arial"/>
            </a:endParaRPr>
          </a:p>
        </p:txBody>
      </p:sp>
      <p:pic>
        <p:nvPicPr>
          <p:cNvPr id="337" name="Picture Placeholder 26" descr="Data Points Digital background"/>
          <p:cNvPicPr/>
          <p:nvPr/>
        </p:nvPicPr>
        <p:blipFill>
          <a:blip r:embed="rId2"/>
          <a:stretch/>
        </p:blipFill>
        <p:spPr>
          <a:xfrm>
            <a:off x="7611120" y="510840"/>
            <a:ext cx="4028760" cy="2917800"/>
          </a:xfrm>
          <a:prstGeom prst="rect">
            <a:avLst/>
          </a:prstGeom>
          <a:ln w="0">
            <a:noFill/>
          </a:ln>
        </p:spPr>
      </p:pic>
      <p:pic>
        <p:nvPicPr>
          <p:cNvPr id="338" name="Picture Placeholder 32" descr="Data Points Digital background"/>
          <p:cNvPicPr/>
          <p:nvPr/>
        </p:nvPicPr>
        <p:blipFill>
          <a:blip r:embed="rId3"/>
          <a:stretch/>
        </p:blipFill>
        <p:spPr>
          <a:xfrm>
            <a:off x="7611120" y="3429000"/>
            <a:ext cx="4028760" cy="2917800"/>
          </a:xfrm>
          <a:prstGeom prst="rect">
            <a:avLst/>
          </a:prstGeom>
          <a:ln w="0">
            <a:noFill/>
          </a:ln>
        </p:spPr>
      </p:pic>
      <p:sp>
        <p:nvSpPr>
          <p:cNvPr id="339" name="PlaceHolder 3"/>
          <p:cNvSpPr>
            <a:spLocks noGrp="1"/>
          </p:cNvSpPr>
          <p:nvPr>
            <p:ph type="sldNum" idx="25"/>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7A07775A-6303-4EDB-AEE2-71BE9D9EEA5F}" type="slidenum">
              <a:rPr lang="en-US" sz="1000" b="0" strike="noStrike" spc="-1">
                <a:solidFill>
                  <a:srgbClr val="A6A6A6">
                    <a:alpha val="80000"/>
                  </a:srgbClr>
                </a:solidFill>
                <a:latin typeface="Gill Sans MT"/>
              </a:rPr>
              <a:t>10</a:t>
            </a:fld>
            <a:endParaRPr lang="en-US"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75" name="Freeform: Shape 33"/>
          <p:cNvSpPr/>
          <p:nvPr/>
        </p:nvSpPr>
        <p:spPr>
          <a:xfrm rot="2700000">
            <a:off x="612360" y="48168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76" name="Oval 35"/>
          <p:cNvSpPr/>
          <p:nvPr/>
        </p:nvSpPr>
        <p:spPr>
          <a:xfrm rot="8100000">
            <a:off x="627120" y="829080"/>
            <a:ext cx="539640" cy="107964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77" name="Oval 37"/>
          <p:cNvSpPr/>
          <p:nvPr/>
        </p:nvSpPr>
        <p:spPr>
          <a:xfrm>
            <a:off x="1800720" y="247284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78" name="Group 39"/>
          <p:cNvGrpSpPr/>
          <p:nvPr/>
        </p:nvGrpSpPr>
        <p:grpSpPr>
          <a:xfrm>
            <a:off x="1292760" y="4299480"/>
            <a:ext cx="2083320" cy="2083320"/>
            <a:chOff x="1292760" y="4299480"/>
            <a:chExt cx="2083320" cy="2083320"/>
          </a:xfrm>
        </p:grpSpPr>
        <p:sp>
          <p:nvSpPr>
            <p:cNvPr id="279" name="Freeform: Shape 40"/>
            <p:cNvSpPr/>
            <p:nvPr/>
          </p:nvSpPr>
          <p:spPr>
            <a:xfrm rot="18900000" flipV="1">
              <a:off x="1455840" y="4933080"/>
              <a:ext cx="1853640" cy="92664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80" name="Freeform: Shape 41"/>
            <p:cNvSpPr/>
            <p:nvPr/>
          </p:nvSpPr>
          <p:spPr>
            <a:xfrm rot="18900000" flipV="1">
              <a:off x="1407240" y="4794120"/>
              <a:ext cx="1853640" cy="109260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81" name="Oval 42"/>
            <p:cNvSpPr/>
            <p:nvPr/>
          </p:nvSpPr>
          <p:spPr>
            <a:xfrm rot="13500000" flipV="1">
              <a:off x="2491200" y="4344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82" name="Oval 43"/>
            <p:cNvSpPr/>
            <p:nvPr/>
          </p:nvSpPr>
          <p:spPr>
            <a:xfrm rot="13500000" flipV="1">
              <a:off x="1510200" y="5325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83" name="Rectangle 45"/>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84" name="Picture Placeholder 7" descr="Data Points Digital background"/>
          <p:cNvPicPr/>
          <p:nvPr/>
        </p:nvPicPr>
        <p:blipFill>
          <a:blip r:embed="rId3"/>
          <a:stretch/>
        </p:blipFill>
        <p:spPr>
          <a:xfrm>
            <a:off x="0" y="0"/>
            <a:ext cx="12191760" cy="6857640"/>
          </a:xfrm>
          <a:prstGeom prst="rect">
            <a:avLst/>
          </a:prstGeom>
          <a:ln w="0">
            <a:noFill/>
          </a:ln>
        </p:spPr>
      </p:pic>
      <p:sp>
        <p:nvSpPr>
          <p:cNvPr id="285" name="Rectangle 47"/>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6" name="Rectangle 49"/>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87" name="PlaceHolder 1"/>
          <p:cNvSpPr>
            <a:spLocks noGrp="1"/>
          </p:cNvSpPr>
          <p:nvPr>
            <p:ph type="title"/>
          </p:nvPr>
        </p:nvSpPr>
        <p:spPr>
          <a:xfrm>
            <a:off x="550800" y="549360"/>
            <a:ext cx="5436720" cy="2985840"/>
          </a:xfrm>
          <a:prstGeom prst="rect">
            <a:avLst/>
          </a:prstGeom>
          <a:noFill/>
          <a:ln w="0">
            <a:noFill/>
          </a:ln>
        </p:spPr>
        <p:txBody>
          <a:bodyPr lIns="0" tIns="0" rIns="0" bIns="0" anchor="b">
            <a:normAutofit/>
          </a:bodyPr>
          <a:lstStyle/>
          <a:p>
            <a:pPr>
              <a:lnSpc>
                <a:spcPct val="100000"/>
              </a:lnSpc>
              <a:buNone/>
            </a:pPr>
            <a:r>
              <a:rPr lang="en-US" sz="6400" b="0" strike="noStrike" spc="-1">
                <a:solidFill>
                  <a:srgbClr val="FFFFFF"/>
                </a:solidFill>
                <a:latin typeface="Walbaum Display"/>
              </a:rPr>
              <a:t>Team</a:t>
            </a:r>
            <a:endParaRPr lang="en-US" sz="6400" b="0" strike="noStrike" spc="-1">
              <a:solidFill>
                <a:srgbClr val="FFFFFF"/>
              </a:solidFill>
              <a:latin typeface="Gill Sans MT"/>
            </a:endParaRPr>
          </a:p>
        </p:txBody>
      </p:sp>
      <p:sp>
        <p:nvSpPr>
          <p:cNvPr id="288" name="PlaceHolder 2"/>
          <p:cNvSpPr>
            <a:spLocks noGrp="1"/>
          </p:cNvSpPr>
          <p:nvPr>
            <p:ph type="subTitle"/>
          </p:nvPr>
        </p:nvSpPr>
        <p:spPr>
          <a:xfrm>
            <a:off x="550800" y="3827520"/>
            <a:ext cx="5436720" cy="2264760"/>
          </a:xfrm>
          <a:prstGeom prst="rect">
            <a:avLst/>
          </a:prstGeom>
          <a:noFill/>
          <a:ln w="0">
            <a:noFill/>
          </a:ln>
        </p:spPr>
        <p:txBody>
          <a:bodyPr lIns="0" tIns="0" rIns="0" bIns="0" anchor="t">
            <a:normAutofit/>
          </a:bodyPr>
          <a:lstStyle/>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Natalie Dreher</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Ronald Durham</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Grant Fairbairn</a:t>
            </a:r>
            <a:endParaRPr lang="en-US" sz="2400" b="0" strike="noStrike" spc="-1">
              <a:latin typeface="Arial"/>
            </a:endParaRPr>
          </a:p>
        </p:txBody>
      </p:sp>
      <p:sp>
        <p:nvSpPr>
          <p:cNvPr id="4" name="PlaceHolder 3"/>
          <p:cNvSpPr>
            <a:spLocks noGrp="1"/>
          </p:cNvSpPr>
          <p:nvPr>
            <p:ph type="sldNum" idx="3"/>
          </p:nvPr>
        </p:nvSpPr>
        <p:spPr/>
        <p:txBody>
          <a:bodyPr/>
          <a:lstStyle/>
          <a:p>
            <a:fld id="{030A33FD-918A-4D9A-A97F-7C1457CF05A1}" type="slidenum">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24"/>
          <p:cNvGrpSpPr/>
          <p:nvPr/>
        </p:nvGrpSpPr>
        <p:grpSpPr>
          <a:xfrm>
            <a:off x="10346760" y="1833480"/>
            <a:ext cx="1656360" cy="1656360"/>
            <a:chOff x="10346760" y="1833480"/>
            <a:chExt cx="1656360" cy="1656360"/>
          </a:xfrm>
        </p:grpSpPr>
        <p:sp>
          <p:nvSpPr>
            <p:cNvPr id="290" name="Freeform: Shape 25"/>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1"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2"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rPr>
              <a:t>Project Description</a:t>
            </a:r>
            <a:endParaRPr lang="en-US" sz="4800" b="0" strike="noStrike" spc="-1">
              <a:solidFill>
                <a:srgbClr val="FFFFFF"/>
              </a:solidFill>
              <a:latin typeface="Gill Sans MT"/>
            </a:endParaRPr>
          </a:p>
        </p:txBody>
      </p:sp>
      <p:sp>
        <p:nvSpPr>
          <p:cNvPr id="293" name="PlaceHolder 2"/>
          <p:cNvSpPr>
            <a:spLocks noGrp="1"/>
          </p:cNvSpPr>
          <p:nvPr>
            <p:ph/>
          </p:nvPr>
        </p:nvSpPr>
        <p:spPr>
          <a:xfrm>
            <a:off x="550800" y="1534320"/>
            <a:ext cx="979524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We are utilizing the data set “1.88 Million US Wildfires” for wildfires occurring in the United States between 1992 and 2015.</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The dataset includes attributes relating to discovery date, containment date, fire size, and geographic location.</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This raises interesting questions about whether certain areas are more or less likely to experience wildfires and whether certain regions are more effective in fighting existing fires.  We can also explore whether wildfires have increased or decreased in number and severity over time.		  </a:t>
            </a:r>
          </a:p>
        </p:txBody>
      </p:sp>
      <p:sp>
        <p:nvSpPr>
          <p:cNvPr id="294" name="PlaceHolder 3"/>
          <p:cNvSpPr>
            <a:spLocks noGrp="1"/>
          </p:cNvSpPr>
          <p:nvPr>
            <p:ph type="sldNum" idx="19"/>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12F551A7-52C0-44C6-B29C-EE49D88DCFA6}" type="slidenum">
              <a:rPr lang="en-US" sz="1000" b="0" strike="noStrike" spc="-1">
                <a:solidFill>
                  <a:srgbClr val="A6A6A6">
                    <a:alpha val="80000"/>
                  </a:srgbClr>
                </a:solidFill>
                <a:latin typeface="Gill Sans MT"/>
              </a:rPr>
              <a:t>3</a:t>
            </a:fld>
            <a:endParaRPr lang="en-US" sz="1000" b="0" strike="noStrike" spc="-1">
              <a:latin typeface="Times New Roman"/>
            </a:endParaRPr>
          </a:p>
        </p:txBody>
      </p:sp>
      <p:sp>
        <p:nvSpPr>
          <p:cNvPr id="295" name="Freeform: Shape 21"/>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24"/>
          <p:cNvGrpSpPr/>
          <p:nvPr/>
        </p:nvGrpSpPr>
        <p:grpSpPr>
          <a:xfrm>
            <a:off x="10346760" y="1833480"/>
            <a:ext cx="1656360" cy="1656360"/>
            <a:chOff x="10346760" y="1833480"/>
            <a:chExt cx="1656360" cy="1656360"/>
          </a:xfrm>
        </p:grpSpPr>
        <p:sp>
          <p:nvSpPr>
            <p:cNvPr id="297" name="Freeform: Shape 25"/>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8"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9"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rPr>
              <a:t>Prior Work</a:t>
            </a:r>
            <a:endParaRPr lang="en-US" sz="4800" b="0" strike="noStrike" spc="-1">
              <a:solidFill>
                <a:srgbClr val="FFFFFF"/>
              </a:solidFill>
              <a:latin typeface="Gill Sans MT"/>
            </a:endParaRPr>
          </a:p>
        </p:txBody>
      </p:sp>
      <p:sp>
        <p:nvSpPr>
          <p:cNvPr id="300" name="PlaceHolder 2"/>
          <p:cNvSpPr>
            <a:spLocks noGrp="1"/>
          </p:cNvSpPr>
          <p:nvPr>
            <p:ph/>
          </p:nvPr>
        </p:nvSpPr>
        <p:spPr>
          <a:xfrm>
            <a:off x="550800" y="1534320"/>
            <a:ext cx="9795240" cy="427392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The dataset has been downloaded over 20,000 times.</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Others have attempted to answer the three “inspiration questions” listed on Kaggle.com:</a:t>
            </a:r>
          </a:p>
          <a:p>
            <a:pPr marL="685800" lvl="1" indent="-228600">
              <a:lnSpc>
                <a:spcPct val="110000"/>
              </a:lnSpc>
              <a:spcBef>
                <a:spcPts val="499"/>
              </a:spcBef>
              <a:spcAft>
                <a:spcPts val="799"/>
              </a:spcAft>
              <a:buClr>
                <a:srgbClr val="FFFFFF"/>
              </a:buClr>
              <a:buFont typeface="Arial"/>
              <a:buChar char="•"/>
            </a:pPr>
            <a:r>
              <a:rPr lang="en-US" sz="2000" b="0" strike="noStrike" spc="-1">
                <a:solidFill>
                  <a:srgbClr val="FFFFFF">
                    <a:alpha val="60000"/>
                  </a:srgbClr>
                </a:solidFill>
                <a:latin typeface="Gill Sans MT"/>
              </a:rPr>
              <a:t>Have wildfires become more or less frequent over time?</a:t>
            </a:r>
          </a:p>
          <a:p>
            <a:pPr marL="685800" lvl="1" indent="-228600">
              <a:lnSpc>
                <a:spcPct val="110000"/>
              </a:lnSpc>
              <a:spcBef>
                <a:spcPts val="499"/>
              </a:spcBef>
              <a:spcAft>
                <a:spcPts val="799"/>
              </a:spcAft>
              <a:buClr>
                <a:srgbClr val="FFFFFF"/>
              </a:buClr>
              <a:buFont typeface="Arial"/>
              <a:buChar char="•"/>
            </a:pPr>
            <a:r>
              <a:rPr lang="en-US" sz="2000" b="0" strike="noStrike" spc="-1">
                <a:solidFill>
                  <a:srgbClr val="FFFFFF">
                    <a:alpha val="60000"/>
                  </a:srgbClr>
                </a:solidFill>
                <a:latin typeface="Gill Sans MT"/>
              </a:rPr>
              <a:t>What counties are the most and least fire-prone?</a:t>
            </a:r>
          </a:p>
          <a:p>
            <a:pPr marL="685800" lvl="1" indent="-228600">
              <a:lnSpc>
                <a:spcPct val="110000"/>
              </a:lnSpc>
              <a:spcBef>
                <a:spcPts val="499"/>
              </a:spcBef>
              <a:spcAft>
                <a:spcPts val="799"/>
              </a:spcAft>
              <a:buClr>
                <a:srgbClr val="FFFFFF"/>
              </a:buClr>
              <a:buFont typeface="Arial"/>
              <a:buChar char="•"/>
            </a:pPr>
            <a:r>
              <a:rPr lang="en-US" sz="2000" b="0" strike="noStrike" spc="-1">
                <a:solidFill>
                  <a:srgbClr val="FFFFFF">
                    <a:alpha val="60000"/>
                  </a:srgbClr>
                </a:solidFill>
                <a:latin typeface="Gill Sans MT"/>
              </a:rPr>
              <a:t>Given the size, location and date, can you predict the cause of a wildfire?</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We can review the results of some contributors’ analyses on these questions to develop new ones looking for interesting patterns in the data.		  </a:t>
            </a:r>
          </a:p>
        </p:txBody>
      </p:sp>
      <p:sp>
        <p:nvSpPr>
          <p:cNvPr id="301" name="PlaceHolder 3"/>
          <p:cNvSpPr>
            <a:spLocks noGrp="1"/>
          </p:cNvSpPr>
          <p:nvPr>
            <p:ph type="sldNum" idx="20"/>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11ED9FE6-EEA6-4D2C-8A8A-AB79A070DCC4}" type="slidenum">
              <a:rPr lang="en-US" sz="1000" b="0" strike="noStrike" spc="-1">
                <a:solidFill>
                  <a:srgbClr val="A6A6A6">
                    <a:alpha val="80000"/>
                  </a:srgbClr>
                </a:solidFill>
                <a:latin typeface="Gill Sans MT"/>
              </a:rPr>
              <a:t>4</a:t>
            </a:fld>
            <a:endParaRPr lang="en-US" sz="1000" b="0" strike="noStrike" spc="-1">
              <a:latin typeface="Times New Roman"/>
            </a:endParaRPr>
          </a:p>
        </p:txBody>
      </p:sp>
      <p:sp>
        <p:nvSpPr>
          <p:cNvPr id="302" name="Freeform: Shape 21"/>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4"/>
          <p:cNvGrpSpPr/>
          <p:nvPr/>
        </p:nvGrpSpPr>
        <p:grpSpPr>
          <a:xfrm>
            <a:off x="10346760" y="1833480"/>
            <a:ext cx="1656360" cy="1656360"/>
            <a:chOff x="10346760" y="1833480"/>
            <a:chExt cx="1656360" cy="1656360"/>
          </a:xfrm>
        </p:grpSpPr>
        <p:sp>
          <p:nvSpPr>
            <p:cNvPr id="304" name="Freeform: Shape 25"/>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05"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06"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rPr>
              <a:t>Prior Work</a:t>
            </a:r>
            <a:endParaRPr lang="en-US" sz="4800" b="0" strike="noStrike" spc="-1">
              <a:solidFill>
                <a:srgbClr val="FFFFFF"/>
              </a:solidFill>
              <a:latin typeface="Gill Sans MT"/>
            </a:endParaRPr>
          </a:p>
        </p:txBody>
      </p:sp>
      <p:sp>
        <p:nvSpPr>
          <p:cNvPr id="307" name="PlaceHolder 2"/>
          <p:cNvSpPr>
            <a:spLocks noGrp="1"/>
          </p:cNvSpPr>
          <p:nvPr>
            <p:ph/>
          </p:nvPr>
        </p:nvSpPr>
        <p:spPr>
          <a:xfrm>
            <a:off x="550800" y="1534320"/>
            <a:ext cx="9795240" cy="427392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There are also publicly available articles discussing trends in wildfire data over multiple decades.  </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This article, for example, notes that the annual number of wildfires decreased between 1991 and 2020, but the area burned in those fires increased sharply, particularly in the western United States:</a:t>
            </a:r>
          </a:p>
          <a:p>
            <a:pPr marL="685800" lvl="1" indent="-228600">
              <a:lnSpc>
                <a:spcPct val="110000"/>
              </a:lnSpc>
              <a:spcBef>
                <a:spcPts val="499"/>
              </a:spcBef>
              <a:spcAft>
                <a:spcPts val="799"/>
              </a:spcAft>
              <a:buClr>
                <a:srgbClr val="A6A6A6"/>
              </a:buClr>
              <a:buFont typeface="Arial"/>
              <a:buChar char="•"/>
            </a:pPr>
            <a:r>
              <a:rPr lang="en-US" sz="2000" b="0" strike="noStrike" spc="-1">
                <a:solidFill>
                  <a:srgbClr val="A6A6A6"/>
                </a:solidFill>
                <a:latin typeface="Gill Sans MT"/>
              </a:rPr>
              <a:t>https://www.rff.org/publications/explainers/wildfires-in-the-united-states-101-context-and-consequences/</a:t>
            </a:r>
            <a:endParaRPr lang="en-US" sz="2000" b="0" strike="noStrike" spc="-1">
              <a:solidFill>
                <a:srgbClr val="FFFFFF">
                  <a:alpha val="60000"/>
                </a:srgbClr>
              </a:solidFill>
              <a:latin typeface="Gill Sans MT"/>
            </a:endParaRPr>
          </a:p>
          <a:p>
            <a:pPr>
              <a:lnSpc>
                <a:spcPct val="110000"/>
              </a:lnSpc>
              <a:spcBef>
                <a:spcPts val="1001"/>
              </a:spcBef>
              <a:spcAft>
                <a:spcPts val="799"/>
              </a:spcAft>
              <a:buNone/>
              <a:tabLst>
                <a:tab pos="0" algn="l"/>
              </a:tabLst>
            </a:pPr>
            <a:endParaRPr lang="en-US" sz="2400" b="0" strike="noStrike" spc="-1">
              <a:solidFill>
                <a:srgbClr val="FFFFFF">
                  <a:alpha val="60000"/>
                </a:srgbClr>
              </a:solidFill>
              <a:latin typeface="Gill Sans MT"/>
            </a:endParaRPr>
          </a:p>
        </p:txBody>
      </p:sp>
      <p:sp>
        <p:nvSpPr>
          <p:cNvPr id="308" name="PlaceHolder 3"/>
          <p:cNvSpPr>
            <a:spLocks noGrp="1"/>
          </p:cNvSpPr>
          <p:nvPr>
            <p:ph type="sldNum" idx="21"/>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F9F54B16-7016-481B-9291-02D138915406}" type="slidenum">
              <a:rPr lang="en-US" sz="1000" b="0" strike="noStrike" spc="-1">
                <a:solidFill>
                  <a:srgbClr val="A6A6A6">
                    <a:alpha val="80000"/>
                  </a:srgbClr>
                </a:solidFill>
                <a:latin typeface="Gill Sans MT"/>
              </a:rPr>
              <a:t>5</a:t>
            </a:fld>
            <a:endParaRPr lang="en-US" sz="1000" b="0" strike="noStrike" spc="-1">
              <a:latin typeface="Times New Roman"/>
            </a:endParaRPr>
          </a:p>
        </p:txBody>
      </p:sp>
      <p:sp>
        <p:nvSpPr>
          <p:cNvPr id="309" name="Freeform: Shape 21"/>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 name="Group 1"/>
          <p:cNvGrpSpPr/>
          <p:nvPr/>
        </p:nvGrpSpPr>
        <p:grpSpPr>
          <a:xfrm>
            <a:off x="10346760" y="1833480"/>
            <a:ext cx="1656360" cy="1656360"/>
            <a:chOff x="10346760" y="1833480"/>
            <a:chExt cx="1656360" cy="1656360"/>
          </a:xfrm>
        </p:grpSpPr>
        <p:sp>
          <p:nvSpPr>
            <p:cNvPr id="311" name="Freeform: Shape 1"/>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12" name="Oval 1"/>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13"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rPr>
              <a:t>Datasets:</a:t>
            </a:r>
            <a:endParaRPr lang="en-US" sz="4800" b="0" strike="noStrike" spc="-1">
              <a:solidFill>
                <a:srgbClr val="FFFFFF"/>
              </a:solidFill>
              <a:latin typeface="Gill Sans MT"/>
            </a:endParaRPr>
          </a:p>
        </p:txBody>
      </p:sp>
      <p:sp>
        <p:nvSpPr>
          <p:cNvPr id="314" name="PlaceHolder 2"/>
          <p:cNvSpPr>
            <a:spLocks noGrp="1"/>
          </p:cNvSpPr>
          <p:nvPr>
            <p:ph/>
          </p:nvPr>
        </p:nvSpPr>
        <p:spPr>
          <a:xfrm>
            <a:off x="550800" y="1534320"/>
            <a:ext cx="9795240" cy="427392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1500" b="0" strike="noStrike" spc="-1">
                <a:solidFill>
                  <a:srgbClr val="FFFFFF">
                    <a:alpha val="60000"/>
                  </a:srgbClr>
                </a:solidFill>
                <a:latin typeface="Gill Sans MT"/>
              </a:rPr>
              <a:t>List of datasets to use</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1.88 Million US Wildfires</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24 years of geo-referenced wildfire records</a:t>
            </a:r>
          </a:p>
          <a:p>
            <a:pPr marL="228600" indent="-228600">
              <a:lnSpc>
                <a:spcPct val="110000"/>
              </a:lnSpc>
              <a:spcBef>
                <a:spcPts val="1001"/>
              </a:spcBef>
              <a:spcAft>
                <a:spcPts val="799"/>
              </a:spcAft>
              <a:buClr>
                <a:srgbClr val="FFFFFF"/>
              </a:buClr>
              <a:buFont typeface="Arial"/>
              <a:buChar char="•"/>
            </a:pPr>
            <a:r>
              <a:rPr lang="en-US" sz="1500" b="0" strike="noStrike" spc="-1">
                <a:solidFill>
                  <a:srgbClr val="FFFFFF">
                    <a:alpha val="60000"/>
                  </a:srgbClr>
                </a:solidFill>
                <a:latin typeface="Gill Sans MT"/>
              </a:rPr>
              <a:t>Where found (URL and who is supplying the data, e.g., NASA) </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The data was collected using funding from the U.S. Government and can be used without additional permissions or fees and should be cited as such:</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Short, Karen C. 2017. Spatial wildfire occurrence data for the United States, 1992-2015 [FPAFOD20170508]. 4th Edition. Fort Collins, CO: Forest Service Research Data Archive. https://doi.org/10.2737/RDS-2013-0009.4</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https://www.kaggle.com/datasets/rtatman/188-million-us-wildfires?resource=download</a:t>
            </a:r>
          </a:p>
          <a:p>
            <a:pPr marL="228600" indent="-228600">
              <a:lnSpc>
                <a:spcPct val="110000"/>
              </a:lnSpc>
              <a:spcBef>
                <a:spcPts val="1001"/>
              </a:spcBef>
              <a:spcAft>
                <a:spcPts val="799"/>
              </a:spcAft>
              <a:buClr>
                <a:srgbClr val="FFFFFF"/>
              </a:buClr>
              <a:buFont typeface="Arial"/>
              <a:buChar char="•"/>
            </a:pPr>
            <a:r>
              <a:rPr lang="en-US" sz="1500" b="0" strike="noStrike" spc="-1">
                <a:solidFill>
                  <a:srgbClr val="FFFFFF">
                    <a:alpha val="60000"/>
                  </a:srgbClr>
                </a:solidFill>
                <a:latin typeface="Gill Sans MT"/>
              </a:rPr>
              <a:t>Whether it you have it downloaded (on who’s machine)</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Ron has the entirety of the sqlite file downloaded on his local machine</a:t>
            </a:r>
          </a:p>
          <a:p>
            <a:pPr marL="864000" lvl="1" indent="-324000">
              <a:lnSpc>
                <a:spcPct val="110000"/>
              </a:lnSpc>
              <a:spcBef>
                <a:spcPts val="1134"/>
              </a:spcBef>
              <a:buClr>
                <a:srgbClr val="FFFFFF"/>
              </a:buClr>
              <a:buSzPct val="75000"/>
              <a:buFont typeface="Symbol" charset="2"/>
              <a:buChar char=""/>
            </a:pPr>
            <a:r>
              <a:rPr lang="en-US" sz="1500" b="0" strike="noStrike" spc="-1">
                <a:solidFill>
                  <a:srgbClr val="FFFFFF">
                    <a:alpha val="60000"/>
                  </a:srgbClr>
                </a:solidFill>
                <a:latin typeface="Gill Sans MT"/>
              </a:rPr>
              <a:t>Main “fires.csv” file is uploaded and shared to group members</a:t>
            </a:r>
          </a:p>
        </p:txBody>
      </p:sp>
      <p:sp>
        <p:nvSpPr>
          <p:cNvPr id="315" name="PlaceHolder 3"/>
          <p:cNvSpPr>
            <a:spLocks noGrp="1"/>
          </p:cNvSpPr>
          <p:nvPr>
            <p:ph type="sldNum" idx="22"/>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ACC0B17E-B863-4015-B636-9FECC20B9771}" type="slidenum">
              <a:rPr lang="en-US" sz="1000" b="0" strike="noStrike" spc="-1">
                <a:solidFill>
                  <a:srgbClr val="A6A6A6">
                    <a:alpha val="80000"/>
                  </a:srgbClr>
                </a:solidFill>
                <a:latin typeface="Gill Sans MT"/>
              </a:rPr>
              <a:t>6</a:t>
            </a:fld>
            <a:endParaRPr lang="en-US" sz="1000" b="0" strike="noStrike" spc="-1">
              <a:latin typeface="Times New Roman"/>
            </a:endParaRPr>
          </a:p>
        </p:txBody>
      </p:sp>
      <p:sp>
        <p:nvSpPr>
          <p:cNvPr id="316" name="Freeform: Shape 2"/>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 name="Group 2"/>
          <p:cNvGrpSpPr/>
          <p:nvPr/>
        </p:nvGrpSpPr>
        <p:grpSpPr>
          <a:xfrm>
            <a:off x="10346760" y="1833480"/>
            <a:ext cx="1656360" cy="1656360"/>
            <a:chOff x="10346760" y="1833480"/>
            <a:chExt cx="1656360" cy="1656360"/>
          </a:xfrm>
        </p:grpSpPr>
        <p:sp>
          <p:nvSpPr>
            <p:cNvPr id="318" name="Freeform: Shape 3"/>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19" name="Oval 2"/>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20"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rPr>
              <a:t>Proposed Work:</a:t>
            </a:r>
            <a:endParaRPr lang="en-US" sz="4800" b="0" strike="noStrike" spc="-1">
              <a:solidFill>
                <a:srgbClr val="FFFFFF"/>
              </a:solidFill>
              <a:latin typeface="Gill Sans MT"/>
            </a:endParaRPr>
          </a:p>
        </p:txBody>
      </p:sp>
      <p:sp>
        <p:nvSpPr>
          <p:cNvPr id="321" name="PlaceHolder 2"/>
          <p:cNvSpPr>
            <a:spLocks noGrp="1"/>
          </p:cNvSpPr>
          <p:nvPr>
            <p:ph/>
          </p:nvPr>
        </p:nvSpPr>
        <p:spPr>
          <a:xfrm>
            <a:off x="550800" y="1534320"/>
            <a:ext cx="9795240" cy="4273920"/>
          </a:xfrm>
          <a:prstGeom prst="rect">
            <a:avLst/>
          </a:prstGeom>
          <a:noFill/>
          <a:ln w="0">
            <a:noFill/>
          </a:ln>
        </p:spPr>
        <p:txBody>
          <a:bodyPr lIns="0" tIns="0" rIns="0" bIns="0" anchor="t">
            <a:noAutofit/>
          </a:bodyPr>
          <a:lstStyle/>
          <a:p>
            <a:pPr marL="432000" indent="-324000">
              <a:lnSpc>
                <a:spcPct val="110000"/>
              </a:lnSpc>
              <a:spcBef>
                <a:spcPts val="1417"/>
              </a:spcBef>
              <a:buClr>
                <a:srgbClr val="FFFFFF"/>
              </a:buClr>
              <a:buSzPct val="45000"/>
              <a:buFont typeface="Wingdings" charset="2"/>
              <a:buChar char=""/>
            </a:pPr>
            <a:r>
              <a:rPr lang="en-US" sz="2400" b="0" strike="noStrike" spc="-1">
                <a:solidFill>
                  <a:srgbClr val="FFFFFF">
                    <a:alpha val="60000"/>
                  </a:srgbClr>
                </a:solidFill>
                <a:latin typeface="Gill Sans MT"/>
              </a:rPr>
              <a:t>Convert from sqlite to csv file</a:t>
            </a:r>
          </a:p>
          <a:p>
            <a:pPr marL="432000" indent="-324000">
              <a:lnSpc>
                <a:spcPct val="110000"/>
              </a:lnSpc>
              <a:spcBef>
                <a:spcPts val="1417"/>
              </a:spcBef>
              <a:buClr>
                <a:srgbClr val="FFFFFF"/>
              </a:buClr>
              <a:buSzPct val="45000"/>
              <a:buFont typeface="Wingdings" charset="2"/>
              <a:buChar char=""/>
            </a:pPr>
            <a:r>
              <a:rPr lang="en-US" sz="2400" b="0" strike="noStrike" spc="-1">
                <a:solidFill>
                  <a:srgbClr val="FFFFFF">
                    <a:alpha val="60000"/>
                  </a:srgbClr>
                </a:solidFill>
                <a:latin typeface="Gill Sans MT"/>
              </a:rPr>
              <a:t>We will need to do some data cleaning as some of the rows are incomplete.  Will most likely utilize the attributes that will be useful in answering our questions and remove excess or ones not applicable to this project. </a:t>
            </a:r>
          </a:p>
          <a:p>
            <a:pPr marL="432000" indent="-324000">
              <a:lnSpc>
                <a:spcPct val="110000"/>
              </a:lnSpc>
              <a:spcBef>
                <a:spcPts val="1417"/>
              </a:spcBef>
              <a:buClr>
                <a:srgbClr val="FFFFFF"/>
              </a:buClr>
              <a:buSzPct val="45000"/>
              <a:buFont typeface="Wingdings" charset="2"/>
              <a:buChar char=""/>
            </a:pPr>
            <a:r>
              <a:rPr lang="en-US" sz="2400" b="0" strike="noStrike" spc="-1">
                <a:solidFill>
                  <a:srgbClr val="FFFFFF">
                    <a:alpha val="60000"/>
                  </a:srgbClr>
                </a:solidFill>
                <a:latin typeface="Gill Sans MT"/>
              </a:rPr>
              <a:t>We will need to further understand and preprocess a couple of the attributes specifically, discovery date and cont date as they are supposed to be dates of the fire but are recorded as “2,453,555.500”  and similar numbers. However, for the most part the data in each of the other attributes will be usable as is. </a:t>
            </a:r>
          </a:p>
        </p:txBody>
      </p:sp>
      <p:sp>
        <p:nvSpPr>
          <p:cNvPr id="322" name="PlaceHolder 3"/>
          <p:cNvSpPr>
            <a:spLocks noGrp="1"/>
          </p:cNvSpPr>
          <p:nvPr>
            <p:ph type="sldNum" idx="23"/>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CC7CBB22-F233-4767-A8B5-E2854919AE1C}" type="slidenum">
              <a:rPr lang="en-US" sz="1000" b="0" strike="noStrike" spc="-1">
                <a:solidFill>
                  <a:srgbClr val="A6A6A6">
                    <a:alpha val="80000"/>
                  </a:srgbClr>
                </a:solidFill>
                <a:latin typeface="Gill Sans MT"/>
              </a:rPr>
              <a:t>7</a:t>
            </a:fld>
            <a:endParaRPr lang="en-US" sz="1000" b="0" strike="noStrike" spc="-1">
              <a:latin typeface="Times New Roman"/>
            </a:endParaRPr>
          </a:p>
        </p:txBody>
      </p:sp>
      <p:sp>
        <p:nvSpPr>
          <p:cNvPr id="323" name="Freeform: Shape 4"/>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50800" y="549360"/>
            <a:ext cx="11097360" cy="1331640"/>
          </a:xfrm>
          <a:prstGeom prst="rect">
            <a:avLst/>
          </a:prstGeom>
          <a:noFill/>
          <a:ln w="0">
            <a:noFill/>
          </a:ln>
        </p:spPr>
        <p:txBody>
          <a:bodyPr lIns="0" tIns="0" rIns="0" bIns="0" anchor="t">
            <a:noAutofit/>
          </a:bodyPr>
          <a:lstStyle/>
          <a:p>
            <a:pPr>
              <a:lnSpc>
                <a:spcPct val="90000"/>
              </a:lnSpc>
              <a:buNone/>
            </a:pPr>
            <a:r>
              <a:rPr lang="en-US" sz="4800" b="0" strike="noStrike" spc="-1">
                <a:solidFill>
                  <a:srgbClr val="FFFFFF"/>
                </a:solidFill>
                <a:latin typeface="Walbaum Display"/>
              </a:rPr>
              <a:t>Tools to be used</a:t>
            </a:r>
            <a:endParaRPr lang="en-US" sz="4800" b="0" strike="noStrike" spc="-1">
              <a:solidFill>
                <a:srgbClr val="FFFFFF"/>
              </a:solidFill>
              <a:latin typeface="Gill Sans MT"/>
            </a:endParaRPr>
          </a:p>
        </p:txBody>
      </p:sp>
      <p:sp>
        <p:nvSpPr>
          <p:cNvPr id="325" name="PlaceHolder 2"/>
          <p:cNvSpPr>
            <a:spLocks noGrp="1"/>
          </p:cNvSpPr>
          <p:nvPr>
            <p:ph/>
          </p:nvPr>
        </p:nvSpPr>
        <p:spPr>
          <a:xfrm>
            <a:off x="550800" y="1731240"/>
            <a:ext cx="5436720" cy="534960"/>
          </a:xfrm>
          <a:prstGeom prst="rect">
            <a:avLst/>
          </a:prstGeom>
          <a:noFill/>
          <a:ln w="0">
            <a:noFill/>
          </a:ln>
        </p:spPr>
        <p:txBody>
          <a:bodyPr lIns="0" tIns="0" rIns="0" bIns="0" anchor="b">
            <a:noAutofit/>
          </a:bodyPr>
          <a:lstStyle/>
          <a:p>
            <a:pPr>
              <a:lnSpc>
                <a:spcPct val="110000"/>
              </a:lnSpc>
              <a:spcBef>
                <a:spcPts val="1001"/>
              </a:spcBef>
              <a:spcAft>
                <a:spcPts val="799"/>
              </a:spcAft>
              <a:buNone/>
              <a:tabLst>
                <a:tab pos="0" algn="l"/>
              </a:tabLst>
            </a:pPr>
            <a:r>
              <a:rPr lang="en-US" sz="1400" b="0" strike="noStrike" cap="all" spc="199">
                <a:solidFill>
                  <a:srgbClr val="FFFFFF"/>
                </a:solidFill>
                <a:latin typeface="Gill Sans MT"/>
              </a:rPr>
              <a:t>Python Libraries:</a:t>
            </a:r>
            <a:endParaRPr lang="en-US" sz="1400" b="0" strike="noStrike" spc="-1">
              <a:solidFill>
                <a:srgbClr val="FFFFFF">
                  <a:alpha val="60000"/>
                </a:srgbClr>
              </a:solidFill>
              <a:latin typeface="Gill Sans MT"/>
            </a:endParaRPr>
          </a:p>
        </p:txBody>
      </p:sp>
      <p:sp>
        <p:nvSpPr>
          <p:cNvPr id="326" name="PlaceHolder 3"/>
          <p:cNvSpPr>
            <a:spLocks noGrp="1"/>
          </p:cNvSpPr>
          <p:nvPr>
            <p:ph/>
          </p:nvPr>
        </p:nvSpPr>
        <p:spPr>
          <a:xfrm>
            <a:off x="550800" y="2427480"/>
            <a:ext cx="54288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NumPy</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Pandas</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Matplotlib</a:t>
            </a: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SQLite3</a:t>
            </a:r>
          </a:p>
        </p:txBody>
      </p:sp>
      <p:sp>
        <p:nvSpPr>
          <p:cNvPr id="327" name="PlaceHolder 4"/>
          <p:cNvSpPr>
            <a:spLocks noGrp="1"/>
          </p:cNvSpPr>
          <p:nvPr>
            <p:ph/>
          </p:nvPr>
        </p:nvSpPr>
        <p:spPr>
          <a:xfrm>
            <a:off x="6212160" y="1731240"/>
            <a:ext cx="5436000" cy="53496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1400" b="0" strike="noStrike" cap="all" spc="199">
                <a:solidFill>
                  <a:srgbClr val="FFFFFF"/>
                </a:solidFill>
                <a:latin typeface="Gill Sans MT"/>
              </a:rPr>
              <a:t>Other tools:</a:t>
            </a:r>
            <a:endParaRPr lang="en-US" sz="1400" b="0" strike="noStrike" spc="-1">
              <a:solidFill>
                <a:srgbClr val="FFFFFF">
                  <a:alpha val="60000"/>
                </a:srgbClr>
              </a:solidFill>
              <a:latin typeface="Gill Sans MT"/>
            </a:endParaRPr>
          </a:p>
        </p:txBody>
      </p:sp>
      <p:sp>
        <p:nvSpPr>
          <p:cNvPr id="328" name="PlaceHolder 5"/>
          <p:cNvSpPr>
            <a:spLocks noGrp="1"/>
          </p:cNvSpPr>
          <p:nvPr>
            <p:ph/>
          </p:nvPr>
        </p:nvSpPr>
        <p:spPr>
          <a:xfrm>
            <a:off x="6212160" y="2427480"/>
            <a:ext cx="54360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SQLite</a:t>
            </a:r>
          </a:p>
        </p:txBody>
      </p:sp>
      <p:sp>
        <p:nvSpPr>
          <p:cNvPr id="7" name="PlaceHolder 6"/>
          <p:cNvSpPr>
            <a:spLocks noGrp="1"/>
          </p:cNvSpPr>
          <p:nvPr>
            <p:ph type="sldNum" idx="6"/>
          </p:nvPr>
        </p:nvSpPr>
        <p:spPr/>
        <p:txBody>
          <a:bodyPr/>
          <a:lstStyle/>
          <a:p>
            <a:fld id="{E04BCDE2-1EEA-46AB-B259-02CA86303F69}"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rPr>
              <a:t>Evaluation</a:t>
            </a:r>
            <a:endParaRPr lang="en-US" sz="4800" b="0" strike="noStrike" spc="-1">
              <a:latin typeface="Arial"/>
            </a:endParaRPr>
          </a:p>
        </p:txBody>
      </p:sp>
      <p:sp>
        <p:nvSpPr>
          <p:cNvPr id="330" name="Content Placeholder 9"/>
          <p:cNvSpPr/>
          <p:nvPr/>
        </p:nvSpPr>
        <p:spPr>
          <a:xfrm>
            <a:off x="550800" y="1534320"/>
            <a:ext cx="9795240" cy="42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rPr>
              <a:t>Have we expanded on existing work in a meaningful way?</a:t>
            </a:r>
            <a:endParaRPr lang="en-US" sz="20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rPr>
              <a:t>Have we answered the questions we set out to answer?</a:t>
            </a:r>
            <a:endParaRPr lang="en-US" sz="20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rPr>
              <a:t>Can our work be used in a way that’s helpful to the wider world?</a:t>
            </a:r>
            <a:endParaRPr lang="en-US" sz="2000" b="0" strike="noStrike" spc="-1">
              <a:latin typeface="Arial"/>
            </a:endParaRPr>
          </a:p>
        </p:txBody>
      </p:sp>
      <p:sp>
        <p:nvSpPr>
          <p:cNvPr id="2" name="PlaceHolder 1"/>
          <p:cNvSpPr>
            <a:spLocks noGrp="1"/>
          </p:cNvSpPr>
          <p:nvPr>
            <p:ph type="sldNum" idx="9"/>
          </p:nvPr>
        </p:nvSpPr>
        <p:spPr/>
        <p:txBody>
          <a:bodyPr/>
          <a:lstStyle/>
          <a:p>
            <a:fld id="{08F1F970-6845-4D2D-A2F3-C9EEA210C8F9}"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129</TotalTime>
  <Words>620</Words>
  <Application>Microsoft Office PowerPoint</Application>
  <PresentationFormat>Widescreen</PresentationFormat>
  <Paragraphs>66</Paragraphs>
  <Slides>10</Slides>
  <Notes>7</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10</vt:i4>
      </vt:variant>
    </vt:vector>
  </HeadingPairs>
  <TitlesOfParts>
    <vt:vector size="21" baseType="lpstr">
      <vt:lpstr>Arial</vt:lpstr>
      <vt:lpstr>Gill Sans MT</vt:lpstr>
      <vt:lpstr>Symbol</vt:lpstr>
      <vt:lpstr>Times New Roman</vt:lpstr>
      <vt:lpstr>Walbaum Display</vt:lpstr>
      <vt:lpstr>Wingdings</vt:lpstr>
      <vt:lpstr>Office Theme</vt:lpstr>
      <vt:lpstr>Office Theme</vt:lpstr>
      <vt:lpstr>Office Theme</vt:lpstr>
      <vt:lpstr>Office Theme</vt:lpstr>
      <vt:lpstr>Office Theme</vt:lpstr>
      <vt:lpstr>Project Wildfire</vt:lpstr>
      <vt:lpstr>Team</vt:lpstr>
      <vt:lpstr>Project Description</vt:lpstr>
      <vt:lpstr>Prior Work</vt:lpstr>
      <vt:lpstr>Prior Work</vt:lpstr>
      <vt:lpstr>Datasets:</vt:lpstr>
      <vt:lpstr>Proposed Work:</vt:lpstr>
      <vt:lpstr>Tools to be used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subject/>
  <dc:creator>Fairbairn, Grant</dc:creator>
  <dc:description/>
  <cp:lastModifiedBy>Fairbairn, Grant</cp:lastModifiedBy>
  <cp:revision>3</cp:revision>
  <dcterms:created xsi:type="dcterms:W3CDTF">2022-10-09T13:16:21Z</dcterms:created>
  <dcterms:modified xsi:type="dcterms:W3CDTF">2022-10-10T22:19:32Z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6</vt:i4>
  </property>
  <property fmtid="{D5CDD505-2E9C-101B-9397-08002B2CF9AE}" pid="4" name="PresentationFormat">
    <vt:lpwstr>Widescreen</vt:lpwstr>
  </property>
  <property fmtid="{D5CDD505-2E9C-101B-9397-08002B2CF9AE}" pid="5" name="Slides">
    <vt:i4>9</vt:i4>
  </property>
</Properties>
</file>