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13" r:id="rId5"/>
  </p:sldMasterIdLst>
  <p:notesMasterIdLst>
    <p:notesMasterId r:id="rId17"/>
  </p:notesMasterIdLst>
  <p:sldIdLst>
    <p:sldId id="256" r:id="rId6"/>
    <p:sldId id="257" r:id="rId7"/>
    <p:sldId id="258" r:id="rId8"/>
    <p:sldId id="268" r:id="rId9"/>
    <p:sldId id="263" r:id="rId10"/>
    <p:sldId id="264" r:id="rId11"/>
    <p:sldId id="272" r:id="rId12"/>
    <p:sldId id="269" r:id="rId13"/>
    <p:sldId id="270" r:id="rId14"/>
    <p:sldId id="271"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558367-A88F-4CD2-9A61-990F761E9E60}" v="74" dt="2022-12-06T11:33:58.6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5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6" name="PlaceHolder 1"/>
          <p:cNvSpPr>
            <a:spLocks noGrp="1" noRot="1" noChangeAspect="1"/>
          </p:cNvSpPr>
          <p:nvPr>
            <p:ph type="sldImg"/>
          </p:nvPr>
        </p:nvSpPr>
        <p:spPr>
          <a:xfrm>
            <a:off x="533520" y="764280"/>
            <a:ext cx="6704640" cy="3771360"/>
          </a:xfrm>
          <a:prstGeom prst="rect">
            <a:avLst/>
          </a:prstGeom>
          <a:noFill/>
          <a:ln w="0">
            <a:noFill/>
          </a:ln>
        </p:spPr>
        <p:txBody>
          <a:bodyPr lIns="0" tIns="0" rIns="0" bIns="0" anchor="ctr">
            <a:noAutofit/>
          </a:bodyPr>
          <a:lstStyle/>
          <a:p>
            <a:r>
              <a:rPr lang="en-US" sz="1800" b="0" strike="noStrike" spc="-1">
                <a:solidFill>
                  <a:srgbClr val="FFFFFF"/>
                </a:solidFill>
                <a:latin typeface="Gill Sans MT"/>
              </a:rPr>
              <a:t>Click to move the slide</a:t>
            </a:r>
          </a:p>
        </p:txBody>
      </p:sp>
      <p:sp>
        <p:nvSpPr>
          <p:cNvPr id="267"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r>
              <a:rPr lang="en-US" sz="2000" b="0" strike="noStrike" spc="-1">
                <a:latin typeface="Arial"/>
              </a:rPr>
              <a:t>Click to edit the notes format</a:t>
            </a:r>
          </a:p>
        </p:txBody>
      </p:sp>
      <p:sp>
        <p:nvSpPr>
          <p:cNvPr id="268" name="PlaceHolder 3"/>
          <p:cNvSpPr>
            <a:spLocks noGrp="1"/>
          </p:cNvSpPr>
          <p:nvPr>
            <p:ph type="hdr"/>
          </p:nvPr>
        </p:nvSpPr>
        <p:spPr>
          <a:xfrm>
            <a:off x="0" y="0"/>
            <a:ext cx="3372840" cy="502560"/>
          </a:xfrm>
          <a:prstGeom prst="rect">
            <a:avLst/>
          </a:prstGeom>
          <a:noFill/>
          <a:ln w="0">
            <a:noFill/>
          </a:ln>
        </p:spPr>
        <p:txBody>
          <a:bodyPr lIns="0" tIns="0" rIns="0" bIns="0" anchor="t">
            <a:noAutofit/>
          </a:bodyPr>
          <a:lstStyle/>
          <a:p>
            <a:r>
              <a:rPr lang="en-US" sz="1400" b="0" strike="noStrike" spc="-1">
                <a:latin typeface="Times New Roman"/>
              </a:rPr>
              <a:t>&lt;header&gt;</a:t>
            </a:r>
          </a:p>
        </p:txBody>
      </p:sp>
      <p:sp>
        <p:nvSpPr>
          <p:cNvPr id="269" name="PlaceHolder 4"/>
          <p:cNvSpPr>
            <a:spLocks noGrp="1"/>
          </p:cNvSpPr>
          <p:nvPr>
            <p:ph type="dt" idx="16"/>
          </p:nvPr>
        </p:nvSpPr>
        <p:spPr>
          <a:xfrm>
            <a:off x="4399200" y="0"/>
            <a:ext cx="3372840" cy="50256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&lt;date/time&gt;</a:t>
            </a:r>
          </a:p>
        </p:txBody>
      </p:sp>
      <p:sp>
        <p:nvSpPr>
          <p:cNvPr id="270" name="PlaceHolder 5"/>
          <p:cNvSpPr>
            <a:spLocks noGrp="1"/>
          </p:cNvSpPr>
          <p:nvPr>
            <p:ph type="ftr" idx="17"/>
          </p:nvPr>
        </p:nvSpPr>
        <p:spPr>
          <a:xfrm>
            <a:off x="0" y="9555480"/>
            <a:ext cx="3372840" cy="50256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&lt;footer&gt;</a:t>
            </a:r>
          </a:p>
        </p:txBody>
      </p:sp>
      <p:sp>
        <p:nvSpPr>
          <p:cNvPr id="271" name="PlaceHolder 6"/>
          <p:cNvSpPr>
            <a:spLocks noGrp="1"/>
          </p:cNvSpPr>
          <p:nvPr>
            <p:ph type="sldNum" idx="18"/>
          </p:nvPr>
        </p:nvSpPr>
        <p:spPr>
          <a:xfrm>
            <a:off x="4399200" y="9555480"/>
            <a:ext cx="3372840" cy="50256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590E2D6F-AE2C-4B8B-B078-591315C9B0D3}"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PlaceHolder 1"/>
          <p:cNvSpPr>
            <a:spLocks noGrp="1" noRot="1" noChangeAspect="1"/>
          </p:cNvSpPr>
          <p:nvPr>
            <p:ph type="sldImg"/>
          </p:nvPr>
        </p:nvSpPr>
        <p:spPr>
          <a:xfrm>
            <a:off x="685800" y="1143000"/>
            <a:ext cx="5486040" cy="3085920"/>
          </a:xfrm>
          <a:prstGeom prst="rect">
            <a:avLst/>
          </a:prstGeom>
          <a:ln w="0">
            <a:noFill/>
          </a:ln>
        </p:spPr>
      </p:sp>
      <p:sp>
        <p:nvSpPr>
          <p:cNvPr id="341"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342" name="PlaceHolder 3"/>
          <p:cNvSpPr>
            <a:spLocks noGrp="1"/>
          </p:cNvSpPr>
          <p:nvPr>
            <p:ph type="sldNum" idx="26"/>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46A036D0-A9E6-4950-9C1E-5BEC36528744}" type="slidenum">
              <a:rPr lang="en-US" sz="1200" b="0" strike="noStrike" spc="-1">
                <a:latin typeface="Times New Roman"/>
              </a:rPr>
              <a:t>1</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PlaceHolder 1"/>
          <p:cNvSpPr>
            <a:spLocks noGrp="1" noRot="1" noChangeAspect="1"/>
          </p:cNvSpPr>
          <p:nvPr>
            <p:ph type="sldImg"/>
          </p:nvPr>
        </p:nvSpPr>
        <p:spPr>
          <a:xfrm>
            <a:off x="685800" y="1143000"/>
            <a:ext cx="5486040" cy="3085920"/>
          </a:xfrm>
          <a:prstGeom prst="rect">
            <a:avLst/>
          </a:prstGeom>
          <a:ln w="0">
            <a:noFill/>
          </a:ln>
        </p:spPr>
      </p:sp>
      <p:sp>
        <p:nvSpPr>
          <p:cNvPr id="344"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345" name="PlaceHolder 3"/>
          <p:cNvSpPr>
            <a:spLocks noGrp="1"/>
          </p:cNvSpPr>
          <p:nvPr>
            <p:ph type="sldNum" idx="27"/>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0D026C2F-485A-42F7-8F1F-8CCA13B96529}" type="slidenum">
              <a:rPr lang="en-US" sz="1200" b="0" strike="noStrike" spc="-1">
                <a:latin typeface="Times New Roman"/>
              </a:rPr>
              <a:t>2</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PlaceHolder 1"/>
          <p:cNvSpPr>
            <a:spLocks noGrp="1" noRot="1" noChangeAspect="1"/>
          </p:cNvSpPr>
          <p:nvPr>
            <p:ph type="sldImg"/>
          </p:nvPr>
        </p:nvSpPr>
        <p:spPr>
          <a:xfrm>
            <a:off x="685800" y="1143000"/>
            <a:ext cx="5486400" cy="3086100"/>
          </a:xfrm>
          <a:prstGeom prst="rect">
            <a:avLst/>
          </a:prstGeom>
          <a:ln w="0">
            <a:noFill/>
          </a:ln>
        </p:spPr>
      </p:sp>
      <p:sp>
        <p:nvSpPr>
          <p:cNvPr id="347"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348" name="PlaceHolder 3"/>
          <p:cNvSpPr>
            <a:spLocks noGrp="1"/>
          </p:cNvSpPr>
          <p:nvPr>
            <p:ph type="sldNum" idx="28"/>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45FB5AB8-3447-4895-B7F8-6166A0188A2B}" type="slidenum">
              <a:rPr lang="en-US" sz="1200" b="0" strike="noStrike" spc="-1">
                <a:latin typeface="Times New Roman"/>
              </a:rPr>
              <a:t>3</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PlaceHolder 1"/>
          <p:cNvSpPr>
            <a:spLocks noGrp="1" noRot="1" noChangeAspect="1"/>
          </p:cNvSpPr>
          <p:nvPr>
            <p:ph type="sldImg"/>
          </p:nvPr>
        </p:nvSpPr>
        <p:spPr>
          <a:xfrm>
            <a:off x="685800" y="1143000"/>
            <a:ext cx="5486400" cy="3086100"/>
          </a:xfrm>
          <a:prstGeom prst="rect">
            <a:avLst/>
          </a:prstGeom>
          <a:ln w="0">
            <a:noFill/>
          </a:ln>
        </p:spPr>
      </p:sp>
      <p:sp>
        <p:nvSpPr>
          <p:cNvPr id="347"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348" name="PlaceHolder 3"/>
          <p:cNvSpPr>
            <a:spLocks noGrp="1"/>
          </p:cNvSpPr>
          <p:nvPr>
            <p:ph type="sldNum" idx="28"/>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45FB5AB8-3447-4895-B7F8-6166A0188A2B}" type="slidenum">
              <a:rPr lang="en-US" sz="1200" b="0" strike="noStrike" spc="-1">
                <a:latin typeface="Times New Roman"/>
              </a:rPr>
              <a:t>4</a:t>
            </a:fld>
            <a:endParaRPr lang="en-US" sz="1200" b="0" strike="noStrike" spc="-1">
              <a:latin typeface="Times New Roman"/>
            </a:endParaRPr>
          </a:p>
        </p:txBody>
      </p:sp>
    </p:spTree>
    <p:extLst>
      <p:ext uri="{BB962C8B-B14F-4D97-AF65-F5344CB8AC3E}">
        <p14:creationId xmlns:p14="http://schemas.microsoft.com/office/powerpoint/2010/main" val="2220486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29" name="PlaceHolder 2"/>
          <p:cNvSpPr>
            <a:spLocks noGrp="1"/>
          </p:cNvSpPr>
          <p:nvPr>
            <p:ph/>
          </p:nvPr>
        </p:nvSpPr>
        <p:spPr>
          <a:xfrm>
            <a:off x="6556320" y="548640"/>
            <a:ext cx="5083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30" name="PlaceHolder 3"/>
          <p:cNvSpPr>
            <a:spLocks noGrp="1"/>
          </p:cNvSpPr>
          <p:nvPr>
            <p:ph/>
          </p:nvPr>
        </p:nvSpPr>
        <p:spPr>
          <a:xfrm>
            <a:off x="6556320" y="2053080"/>
            <a:ext cx="5083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32" name="PlaceHolder 2"/>
          <p:cNvSpPr>
            <a:spLocks noGrp="1"/>
          </p:cNvSpPr>
          <p:nvPr>
            <p:ph/>
          </p:nvPr>
        </p:nvSpPr>
        <p:spPr>
          <a:xfrm>
            <a:off x="655632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33" name="PlaceHolder 3"/>
          <p:cNvSpPr>
            <a:spLocks noGrp="1"/>
          </p:cNvSpPr>
          <p:nvPr>
            <p:ph/>
          </p:nvPr>
        </p:nvSpPr>
        <p:spPr>
          <a:xfrm>
            <a:off x="916164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34" name="PlaceHolder 4"/>
          <p:cNvSpPr>
            <a:spLocks noGrp="1"/>
          </p:cNvSpPr>
          <p:nvPr>
            <p:ph/>
          </p:nvPr>
        </p:nvSpPr>
        <p:spPr>
          <a:xfrm>
            <a:off x="6556320" y="205308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35" name="PlaceHolder 5"/>
          <p:cNvSpPr>
            <a:spLocks noGrp="1"/>
          </p:cNvSpPr>
          <p:nvPr>
            <p:ph/>
          </p:nvPr>
        </p:nvSpPr>
        <p:spPr>
          <a:xfrm>
            <a:off x="9161640" y="205308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37" name="PlaceHolder 2"/>
          <p:cNvSpPr>
            <a:spLocks noGrp="1"/>
          </p:cNvSpPr>
          <p:nvPr>
            <p:ph/>
          </p:nvPr>
        </p:nvSpPr>
        <p:spPr>
          <a:xfrm>
            <a:off x="6556320" y="54864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38" name="PlaceHolder 3"/>
          <p:cNvSpPr>
            <a:spLocks noGrp="1"/>
          </p:cNvSpPr>
          <p:nvPr>
            <p:ph/>
          </p:nvPr>
        </p:nvSpPr>
        <p:spPr>
          <a:xfrm>
            <a:off x="8274960" y="54864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39" name="PlaceHolder 4"/>
          <p:cNvSpPr>
            <a:spLocks noGrp="1"/>
          </p:cNvSpPr>
          <p:nvPr>
            <p:ph/>
          </p:nvPr>
        </p:nvSpPr>
        <p:spPr>
          <a:xfrm>
            <a:off x="9993960" y="54864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40" name="PlaceHolder 5"/>
          <p:cNvSpPr>
            <a:spLocks noGrp="1"/>
          </p:cNvSpPr>
          <p:nvPr>
            <p:ph/>
          </p:nvPr>
        </p:nvSpPr>
        <p:spPr>
          <a:xfrm>
            <a:off x="6556320" y="205308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41" name="PlaceHolder 6"/>
          <p:cNvSpPr>
            <a:spLocks noGrp="1"/>
          </p:cNvSpPr>
          <p:nvPr>
            <p:ph/>
          </p:nvPr>
        </p:nvSpPr>
        <p:spPr>
          <a:xfrm>
            <a:off x="8274960" y="205308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42" name="PlaceHolder 7"/>
          <p:cNvSpPr>
            <a:spLocks noGrp="1"/>
          </p:cNvSpPr>
          <p:nvPr>
            <p:ph/>
          </p:nvPr>
        </p:nvSpPr>
        <p:spPr>
          <a:xfrm>
            <a:off x="9993960" y="205308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ADE65BB3-8861-4937-82BD-079EC756F5E0}"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51" name="PlaceHolder 2"/>
          <p:cNvSpPr>
            <a:spLocks noGrp="1"/>
          </p:cNvSpPr>
          <p:nvPr>
            <p:ph type="subTitle"/>
          </p:nvPr>
        </p:nvSpPr>
        <p:spPr>
          <a:xfrm>
            <a:off x="6556320" y="548640"/>
            <a:ext cx="5083560" cy="28800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7D03D35A-0907-415A-8332-EDAFF265ED03}"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53" name="PlaceHolder 2"/>
          <p:cNvSpPr>
            <a:spLocks noGrp="1"/>
          </p:cNvSpPr>
          <p:nvPr>
            <p:ph/>
          </p:nvPr>
        </p:nvSpPr>
        <p:spPr>
          <a:xfrm>
            <a:off x="6556320" y="548640"/>
            <a:ext cx="5083560" cy="28800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BDC17D59-76C8-4978-B00B-7746030358EF}"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55" name="PlaceHolder 2"/>
          <p:cNvSpPr>
            <a:spLocks noGrp="1"/>
          </p:cNvSpPr>
          <p:nvPr>
            <p:ph/>
          </p:nvPr>
        </p:nvSpPr>
        <p:spPr>
          <a:xfrm>
            <a:off x="6556320" y="548640"/>
            <a:ext cx="2480760" cy="28800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56" name="PlaceHolder 3"/>
          <p:cNvSpPr>
            <a:spLocks noGrp="1"/>
          </p:cNvSpPr>
          <p:nvPr>
            <p:ph/>
          </p:nvPr>
        </p:nvSpPr>
        <p:spPr>
          <a:xfrm>
            <a:off x="9161640" y="548640"/>
            <a:ext cx="2480760" cy="28800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097F80FA-9E03-404F-9ADB-D468848ABF1D}"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AB0EEDEB-6EE2-4496-97C8-127DC1360B19}"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550800" y="612360"/>
            <a:ext cx="5436720" cy="137160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820C863E-72E9-4BA4-BB84-34526ECBB0F6}"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60" name="PlaceHolder 2"/>
          <p:cNvSpPr>
            <a:spLocks noGrp="1"/>
          </p:cNvSpPr>
          <p:nvPr>
            <p:ph/>
          </p:nvPr>
        </p:nvSpPr>
        <p:spPr>
          <a:xfrm>
            <a:off x="655632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61" name="PlaceHolder 3"/>
          <p:cNvSpPr>
            <a:spLocks noGrp="1"/>
          </p:cNvSpPr>
          <p:nvPr>
            <p:ph/>
          </p:nvPr>
        </p:nvSpPr>
        <p:spPr>
          <a:xfrm>
            <a:off x="9161640" y="548640"/>
            <a:ext cx="2480760" cy="28800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62" name="PlaceHolder 4"/>
          <p:cNvSpPr>
            <a:spLocks noGrp="1"/>
          </p:cNvSpPr>
          <p:nvPr>
            <p:ph/>
          </p:nvPr>
        </p:nvSpPr>
        <p:spPr>
          <a:xfrm>
            <a:off x="6556320" y="205308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470CBA24-BF79-4AF7-BB38-4D56C097E5DC}"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8" name="PlaceHolder 2"/>
          <p:cNvSpPr>
            <a:spLocks noGrp="1"/>
          </p:cNvSpPr>
          <p:nvPr>
            <p:ph type="subTitle"/>
          </p:nvPr>
        </p:nvSpPr>
        <p:spPr>
          <a:xfrm>
            <a:off x="6556320" y="548640"/>
            <a:ext cx="5083560" cy="28800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64" name="PlaceHolder 2"/>
          <p:cNvSpPr>
            <a:spLocks noGrp="1"/>
          </p:cNvSpPr>
          <p:nvPr>
            <p:ph/>
          </p:nvPr>
        </p:nvSpPr>
        <p:spPr>
          <a:xfrm>
            <a:off x="6556320" y="548640"/>
            <a:ext cx="2480760" cy="28800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65" name="PlaceHolder 3"/>
          <p:cNvSpPr>
            <a:spLocks noGrp="1"/>
          </p:cNvSpPr>
          <p:nvPr>
            <p:ph/>
          </p:nvPr>
        </p:nvSpPr>
        <p:spPr>
          <a:xfrm>
            <a:off x="916164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66" name="PlaceHolder 4"/>
          <p:cNvSpPr>
            <a:spLocks noGrp="1"/>
          </p:cNvSpPr>
          <p:nvPr>
            <p:ph/>
          </p:nvPr>
        </p:nvSpPr>
        <p:spPr>
          <a:xfrm>
            <a:off x="9161640" y="205308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B1AC53CB-68CD-44D8-84A5-96BE8D275822}"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68" name="PlaceHolder 2"/>
          <p:cNvSpPr>
            <a:spLocks noGrp="1"/>
          </p:cNvSpPr>
          <p:nvPr>
            <p:ph/>
          </p:nvPr>
        </p:nvSpPr>
        <p:spPr>
          <a:xfrm>
            <a:off x="655632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69" name="PlaceHolder 3"/>
          <p:cNvSpPr>
            <a:spLocks noGrp="1"/>
          </p:cNvSpPr>
          <p:nvPr>
            <p:ph/>
          </p:nvPr>
        </p:nvSpPr>
        <p:spPr>
          <a:xfrm>
            <a:off x="916164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70" name="PlaceHolder 4"/>
          <p:cNvSpPr>
            <a:spLocks noGrp="1"/>
          </p:cNvSpPr>
          <p:nvPr>
            <p:ph/>
          </p:nvPr>
        </p:nvSpPr>
        <p:spPr>
          <a:xfrm>
            <a:off x="6556320" y="2053080"/>
            <a:ext cx="5083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9DBCD9EE-4B08-4CB1-9166-D1B3367D68B9}"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72" name="PlaceHolder 2"/>
          <p:cNvSpPr>
            <a:spLocks noGrp="1"/>
          </p:cNvSpPr>
          <p:nvPr>
            <p:ph/>
          </p:nvPr>
        </p:nvSpPr>
        <p:spPr>
          <a:xfrm>
            <a:off x="6556320" y="548640"/>
            <a:ext cx="5083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73" name="PlaceHolder 3"/>
          <p:cNvSpPr>
            <a:spLocks noGrp="1"/>
          </p:cNvSpPr>
          <p:nvPr>
            <p:ph/>
          </p:nvPr>
        </p:nvSpPr>
        <p:spPr>
          <a:xfrm>
            <a:off x="6556320" y="2053080"/>
            <a:ext cx="5083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23985DB7-DFF4-4794-9662-6C11AB5AD217}"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75" name="PlaceHolder 2"/>
          <p:cNvSpPr>
            <a:spLocks noGrp="1"/>
          </p:cNvSpPr>
          <p:nvPr>
            <p:ph/>
          </p:nvPr>
        </p:nvSpPr>
        <p:spPr>
          <a:xfrm>
            <a:off x="655632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76" name="PlaceHolder 3"/>
          <p:cNvSpPr>
            <a:spLocks noGrp="1"/>
          </p:cNvSpPr>
          <p:nvPr>
            <p:ph/>
          </p:nvPr>
        </p:nvSpPr>
        <p:spPr>
          <a:xfrm>
            <a:off x="916164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77" name="PlaceHolder 4"/>
          <p:cNvSpPr>
            <a:spLocks noGrp="1"/>
          </p:cNvSpPr>
          <p:nvPr>
            <p:ph/>
          </p:nvPr>
        </p:nvSpPr>
        <p:spPr>
          <a:xfrm>
            <a:off x="6556320" y="205308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78" name="PlaceHolder 5"/>
          <p:cNvSpPr>
            <a:spLocks noGrp="1"/>
          </p:cNvSpPr>
          <p:nvPr>
            <p:ph/>
          </p:nvPr>
        </p:nvSpPr>
        <p:spPr>
          <a:xfrm>
            <a:off x="9161640" y="205308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18EFA58A-71E0-4100-A512-82D24192F7BB}"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80" name="PlaceHolder 2"/>
          <p:cNvSpPr>
            <a:spLocks noGrp="1"/>
          </p:cNvSpPr>
          <p:nvPr>
            <p:ph/>
          </p:nvPr>
        </p:nvSpPr>
        <p:spPr>
          <a:xfrm>
            <a:off x="6556320" y="54864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81" name="PlaceHolder 3"/>
          <p:cNvSpPr>
            <a:spLocks noGrp="1"/>
          </p:cNvSpPr>
          <p:nvPr>
            <p:ph/>
          </p:nvPr>
        </p:nvSpPr>
        <p:spPr>
          <a:xfrm>
            <a:off x="8274960" y="54864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82" name="PlaceHolder 4"/>
          <p:cNvSpPr>
            <a:spLocks noGrp="1"/>
          </p:cNvSpPr>
          <p:nvPr>
            <p:ph/>
          </p:nvPr>
        </p:nvSpPr>
        <p:spPr>
          <a:xfrm>
            <a:off x="9993960" y="54864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83" name="PlaceHolder 5"/>
          <p:cNvSpPr>
            <a:spLocks noGrp="1"/>
          </p:cNvSpPr>
          <p:nvPr>
            <p:ph/>
          </p:nvPr>
        </p:nvSpPr>
        <p:spPr>
          <a:xfrm>
            <a:off x="6556320" y="205308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84" name="PlaceHolder 6"/>
          <p:cNvSpPr>
            <a:spLocks noGrp="1"/>
          </p:cNvSpPr>
          <p:nvPr>
            <p:ph/>
          </p:nvPr>
        </p:nvSpPr>
        <p:spPr>
          <a:xfrm>
            <a:off x="8274960" y="205308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85" name="PlaceHolder 7"/>
          <p:cNvSpPr>
            <a:spLocks noGrp="1"/>
          </p:cNvSpPr>
          <p:nvPr>
            <p:ph/>
          </p:nvPr>
        </p:nvSpPr>
        <p:spPr>
          <a:xfrm>
            <a:off x="9993960" y="205308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21AAF12E-C6EA-4327-97F6-27F12C793023}"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78CB31A7-C48C-48FC-81CF-8A01D8F545C2}"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97" name="PlaceHolder 2"/>
          <p:cNvSpPr>
            <a:spLocks noGrp="1"/>
          </p:cNvSpPr>
          <p:nvPr>
            <p:ph type="subTitle"/>
          </p:nvPr>
        </p:nvSpPr>
        <p:spPr>
          <a:xfrm>
            <a:off x="6556320" y="548640"/>
            <a:ext cx="5083560" cy="28800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644AEBFA-65AE-49F3-B646-9BA8B6E0808E}"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99" name="PlaceHolder 2"/>
          <p:cNvSpPr>
            <a:spLocks noGrp="1"/>
          </p:cNvSpPr>
          <p:nvPr>
            <p:ph/>
          </p:nvPr>
        </p:nvSpPr>
        <p:spPr>
          <a:xfrm>
            <a:off x="6556320" y="548640"/>
            <a:ext cx="5083560" cy="28800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1158BAD2-5D13-4A74-AE2C-0258FE857BD5}"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101" name="PlaceHolder 2"/>
          <p:cNvSpPr>
            <a:spLocks noGrp="1"/>
          </p:cNvSpPr>
          <p:nvPr>
            <p:ph/>
          </p:nvPr>
        </p:nvSpPr>
        <p:spPr>
          <a:xfrm>
            <a:off x="6556320" y="548640"/>
            <a:ext cx="2480760" cy="28800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02" name="PlaceHolder 3"/>
          <p:cNvSpPr>
            <a:spLocks noGrp="1"/>
          </p:cNvSpPr>
          <p:nvPr>
            <p:ph/>
          </p:nvPr>
        </p:nvSpPr>
        <p:spPr>
          <a:xfrm>
            <a:off x="9161640" y="548640"/>
            <a:ext cx="2480760" cy="28800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B779C3EF-B155-40FA-8536-197CC58F8F2E}"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FD84AF25-C74E-4F0F-8C7F-4244622F9D6B}"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10" name="PlaceHolder 2"/>
          <p:cNvSpPr>
            <a:spLocks noGrp="1"/>
          </p:cNvSpPr>
          <p:nvPr>
            <p:ph/>
          </p:nvPr>
        </p:nvSpPr>
        <p:spPr>
          <a:xfrm>
            <a:off x="6556320" y="548640"/>
            <a:ext cx="5083560" cy="28800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550800" y="612360"/>
            <a:ext cx="5436720" cy="137160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EB224DC0-A2BE-4282-8F69-D965DCFF4E73}"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106" name="PlaceHolder 2"/>
          <p:cNvSpPr>
            <a:spLocks noGrp="1"/>
          </p:cNvSpPr>
          <p:nvPr>
            <p:ph/>
          </p:nvPr>
        </p:nvSpPr>
        <p:spPr>
          <a:xfrm>
            <a:off x="655632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07" name="PlaceHolder 3"/>
          <p:cNvSpPr>
            <a:spLocks noGrp="1"/>
          </p:cNvSpPr>
          <p:nvPr>
            <p:ph/>
          </p:nvPr>
        </p:nvSpPr>
        <p:spPr>
          <a:xfrm>
            <a:off x="9161640" y="548640"/>
            <a:ext cx="2480760" cy="28800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08" name="PlaceHolder 4"/>
          <p:cNvSpPr>
            <a:spLocks noGrp="1"/>
          </p:cNvSpPr>
          <p:nvPr>
            <p:ph/>
          </p:nvPr>
        </p:nvSpPr>
        <p:spPr>
          <a:xfrm>
            <a:off x="6556320" y="205308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88A4B4D0-ACC0-41A4-B3CE-E55AA9C2C5BD}"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110" name="PlaceHolder 2"/>
          <p:cNvSpPr>
            <a:spLocks noGrp="1"/>
          </p:cNvSpPr>
          <p:nvPr>
            <p:ph/>
          </p:nvPr>
        </p:nvSpPr>
        <p:spPr>
          <a:xfrm>
            <a:off x="6556320" y="548640"/>
            <a:ext cx="2480760" cy="28800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11" name="PlaceHolder 3"/>
          <p:cNvSpPr>
            <a:spLocks noGrp="1"/>
          </p:cNvSpPr>
          <p:nvPr>
            <p:ph/>
          </p:nvPr>
        </p:nvSpPr>
        <p:spPr>
          <a:xfrm>
            <a:off x="916164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12" name="PlaceHolder 4"/>
          <p:cNvSpPr>
            <a:spLocks noGrp="1"/>
          </p:cNvSpPr>
          <p:nvPr>
            <p:ph/>
          </p:nvPr>
        </p:nvSpPr>
        <p:spPr>
          <a:xfrm>
            <a:off x="9161640" y="205308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F5E286A1-850D-4DCD-9601-2FA1169306E0}"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114" name="PlaceHolder 2"/>
          <p:cNvSpPr>
            <a:spLocks noGrp="1"/>
          </p:cNvSpPr>
          <p:nvPr>
            <p:ph/>
          </p:nvPr>
        </p:nvSpPr>
        <p:spPr>
          <a:xfrm>
            <a:off x="655632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15" name="PlaceHolder 3"/>
          <p:cNvSpPr>
            <a:spLocks noGrp="1"/>
          </p:cNvSpPr>
          <p:nvPr>
            <p:ph/>
          </p:nvPr>
        </p:nvSpPr>
        <p:spPr>
          <a:xfrm>
            <a:off x="916164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16" name="PlaceHolder 4"/>
          <p:cNvSpPr>
            <a:spLocks noGrp="1"/>
          </p:cNvSpPr>
          <p:nvPr>
            <p:ph/>
          </p:nvPr>
        </p:nvSpPr>
        <p:spPr>
          <a:xfrm>
            <a:off x="6556320" y="2053080"/>
            <a:ext cx="5083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D5B81C67-DF40-46CD-B89E-F5041ED0A881}"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118" name="PlaceHolder 2"/>
          <p:cNvSpPr>
            <a:spLocks noGrp="1"/>
          </p:cNvSpPr>
          <p:nvPr>
            <p:ph/>
          </p:nvPr>
        </p:nvSpPr>
        <p:spPr>
          <a:xfrm>
            <a:off x="6556320" y="548640"/>
            <a:ext cx="5083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19" name="PlaceHolder 3"/>
          <p:cNvSpPr>
            <a:spLocks noGrp="1"/>
          </p:cNvSpPr>
          <p:nvPr>
            <p:ph/>
          </p:nvPr>
        </p:nvSpPr>
        <p:spPr>
          <a:xfrm>
            <a:off x="6556320" y="2053080"/>
            <a:ext cx="5083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7B2583E6-5923-476A-95C5-52CEA98E42F5}"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121" name="PlaceHolder 2"/>
          <p:cNvSpPr>
            <a:spLocks noGrp="1"/>
          </p:cNvSpPr>
          <p:nvPr>
            <p:ph/>
          </p:nvPr>
        </p:nvSpPr>
        <p:spPr>
          <a:xfrm>
            <a:off x="655632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22" name="PlaceHolder 3"/>
          <p:cNvSpPr>
            <a:spLocks noGrp="1"/>
          </p:cNvSpPr>
          <p:nvPr>
            <p:ph/>
          </p:nvPr>
        </p:nvSpPr>
        <p:spPr>
          <a:xfrm>
            <a:off x="916164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23" name="PlaceHolder 4"/>
          <p:cNvSpPr>
            <a:spLocks noGrp="1"/>
          </p:cNvSpPr>
          <p:nvPr>
            <p:ph/>
          </p:nvPr>
        </p:nvSpPr>
        <p:spPr>
          <a:xfrm>
            <a:off x="6556320" y="205308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24" name="PlaceHolder 5"/>
          <p:cNvSpPr>
            <a:spLocks noGrp="1"/>
          </p:cNvSpPr>
          <p:nvPr>
            <p:ph/>
          </p:nvPr>
        </p:nvSpPr>
        <p:spPr>
          <a:xfrm>
            <a:off x="9161640" y="205308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66F2018F-AE65-4E24-9E4D-A469BB27A448}"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126" name="PlaceHolder 2"/>
          <p:cNvSpPr>
            <a:spLocks noGrp="1"/>
          </p:cNvSpPr>
          <p:nvPr>
            <p:ph/>
          </p:nvPr>
        </p:nvSpPr>
        <p:spPr>
          <a:xfrm>
            <a:off x="6556320" y="54864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27" name="PlaceHolder 3"/>
          <p:cNvSpPr>
            <a:spLocks noGrp="1"/>
          </p:cNvSpPr>
          <p:nvPr>
            <p:ph/>
          </p:nvPr>
        </p:nvSpPr>
        <p:spPr>
          <a:xfrm>
            <a:off x="8274960" y="54864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28" name="PlaceHolder 4"/>
          <p:cNvSpPr>
            <a:spLocks noGrp="1"/>
          </p:cNvSpPr>
          <p:nvPr>
            <p:ph/>
          </p:nvPr>
        </p:nvSpPr>
        <p:spPr>
          <a:xfrm>
            <a:off x="9993960" y="54864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29" name="PlaceHolder 5"/>
          <p:cNvSpPr>
            <a:spLocks noGrp="1"/>
          </p:cNvSpPr>
          <p:nvPr>
            <p:ph/>
          </p:nvPr>
        </p:nvSpPr>
        <p:spPr>
          <a:xfrm>
            <a:off x="6556320" y="205308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30" name="PlaceHolder 6"/>
          <p:cNvSpPr>
            <a:spLocks noGrp="1"/>
          </p:cNvSpPr>
          <p:nvPr>
            <p:ph/>
          </p:nvPr>
        </p:nvSpPr>
        <p:spPr>
          <a:xfrm>
            <a:off x="8274960" y="205308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31" name="PlaceHolder 7"/>
          <p:cNvSpPr>
            <a:spLocks noGrp="1"/>
          </p:cNvSpPr>
          <p:nvPr>
            <p:ph/>
          </p:nvPr>
        </p:nvSpPr>
        <p:spPr>
          <a:xfrm>
            <a:off x="9993960" y="205308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2E14A814-D474-44B1-91F4-219BB1AB24AB}"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6ED19789-876D-4AFC-B2B3-28BA3F984DC5}" type="slidenum">
              <a:t>‹#›</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7"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138" name="PlaceHolder 2"/>
          <p:cNvSpPr>
            <a:spLocks noGrp="1"/>
          </p:cNvSpPr>
          <p:nvPr>
            <p:ph type="subTitle"/>
          </p:nvPr>
        </p:nvSpPr>
        <p:spPr>
          <a:xfrm>
            <a:off x="6556320" y="548640"/>
            <a:ext cx="5083560" cy="28800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3F901D4F-BBBE-4073-8617-07878879A4AD}"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140" name="PlaceHolder 2"/>
          <p:cNvSpPr>
            <a:spLocks noGrp="1"/>
          </p:cNvSpPr>
          <p:nvPr>
            <p:ph/>
          </p:nvPr>
        </p:nvSpPr>
        <p:spPr>
          <a:xfrm>
            <a:off x="6556320" y="548640"/>
            <a:ext cx="5083560" cy="28800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802B8E5D-9183-4861-8BCA-4E249BBC18B3}"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12" name="PlaceHolder 2"/>
          <p:cNvSpPr>
            <a:spLocks noGrp="1"/>
          </p:cNvSpPr>
          <p:nvPr>
            <p:ph/>
          </p:nvPr>
        </p:nvSpPr>
        <p:spPr>
          <a:xfrm>
            <a:off x="6556320" y="548640"/>
            <a:ext cx="2480760" cy="28800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3" name="PlaceHolder 3"/>
          <p:cNvSpPr>
            <a:spLocks noGrp="1"/>
          </p:cNvSpPr>
          <p:nvPr>
            <p:ph/>
          </p:nvPr>
        </p:nvSpPr>
        <p:spPr>
          <a:xfrm>
            <a:off x="9161640" y="548640"/>
            <a:ext cx="2480760" cy="28800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142" name="PlaceHolder 2"/>
          <p:cNvSpPr>
            <a:spLocks noGrp="1"/>
          </p:cNvSpPr>
          <p:nvPr>
            <p:ph/>
          </p:nvPr>
        </p:nvSpPr>
        <p:spPr>
          <a:xfrm>
            <a:off x="6556320" y="548640"/>
            <a:ext cx="2480760" cy="28800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43" name="PlaceHolder 3"/>
          <p:cNvSpPr>
            <a:spLocks noGrp="1"/>
          </p:cNvSpPr>
          <p:nvPr>
            <p:ph/>
          </p:nvPr>
        </p:nvSpPr>
        <p:spPr>
          <a:xfrm>
            <a:off x="9161640" y="548640"/>
            <a:ext cx="2480760" cy="28800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644D96A6-3159-4A75-AEB7-DB55C0BC90E8}"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4"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48B631CD-3D6A-422B-873D-E2E5632E99CE}"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5" name="PlaceHolder 1"/>
          <p:cNvSpPr>
            <a:spLocks noGrp="1"/>
          </p:cNvSpPr>
          <p:nvPr>
            <p:ph type="subTitle"/>
          </p:nvPr>
        </p:nvSpPr>
        <p:spPr>
          <a:xfrm>
            <a:off x="550800" y="612360"/>
            <a:ext cx="5436720" cy="137160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7D3655A9-BA76-4728-8B9F-79159F254CA7}"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147" name="PlaceHolder 2"/>
          <p:cNvSpPr>
            <a:spLocks noGrp="1"/>
          </p:cNvSpPr>
          <p:nvPr>
            <p:ph/>
          </p:nvPr>
        </p:nvSpPr>
        <p:spPr>
          <a:xfrm>
            <a:off x="655632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48" name="PlaceHolder 3"/>
          <p:cNvSpPr>
            <a:spLocks noGrp="1"/>
          </p:cNvSpPr>
          <p:nvPr>
            <p:ph/>
          </p:nvPr>
        </p:nvSpPr>
        <p:spPr>
          <a:xfrm>
            <a:off x="9161640" y="548640"/>
            <a:ext cx="2480760" cy="28800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49" name="PlaceHolder 4"/>
          <p:cNvSpPr>
            <a:spLocks noGrp="1"/>
          </p:cNvSpPr>
          <p:nvPr>
            <p:ph/>
          </p:nvPr>
        </p:nvSpPr>
        <p:spPr>
          <a:xfrm>
            <a:off x="6556320" y="205308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8F1FF155-385D-4C0F-9E9E-4C231C820A55}"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151" name="PlaceHolder 2"/>
          <p:cNvSpPr>
            <a:spLocks noGrp="1"/>
          </p:cNvSpPr>
          <p:nvPr>
            <p:ph/>
          </p:nvPr>
        </p:nvSpPr>
        <p:spPr>
          <a:xfrm>
            <a:off x="6556320" y="548640"/>
            <a:ext cx="2480760" cy="28800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52" name="PlaceHolder 3"/>
          <p:cNvSpPr>
            <a:spLocks noGrp="1"/>
          </p:cNvSpPr>
          <p:nvPr>
            <p:ph/>
          </p:nvPr>
        </p:nvSpPr>
        <p:spPr>
          <a:xfrm>
            <a:off x="916164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53" name="PlaceHolder 4"/>
          <p:cNvSpPr>
            <a:spLocks noGrp="1"/>
          </p:cNvSpPr>
          <p:nvPr>
            <p:ph/>
          </p:nvPr>
        </p:nvSpPr>
        <p:spPr>
          <a:xfrm>
            <a:off x="9161640" y="205308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41B2F7CE-12E0-4B6A-9162-36371B01B3B1}"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155" name="PlaceHolder 2"/>
          <p:cNvSpPr>
            <a:spLocks noGrp="1"/>
          </p:cNvSpPr>
          <p:nvPr>
            <p:ph/>
          </p:nvPr>
        </p:nvSpPr>
        <p:spPr>
          <a:xfrm>
            <a:off x="655632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56" name="PlaceHolder 3"/>
          <p:cNvSpPr>
            <a:spLocks noGrp="1"/>
          </p:cNvSpPr>
          <p:nvPr>
            <p:ph/>
          </p:nvPr>
        </p:nvSpPr>
        <p:spPr>
          <a:xfrm>
            <a:off x="916164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57" name="PlaceHolder 4"/>
          <p:cNvSpPr>
            <a:spLocks noGrp="1"/>
          </p:cNvSpPr>
          <p:nvPr>
            <p:ph/>
          </p:nvPr>
        </p:nvSpPr>
        <p:spPr>
          <a:xfrm>
            <a:off x="6556320" y="2053080"/>
            <a:ext cx="5083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9ED07D18-DEEF-49E2-A575-6674CBFCB4A8}"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159" name="PlaceHolder 2"/>
          <p:cNvSpPr>
            <a:spLocks noGrp="1"/>
          </p:cNvSpPr>
          <p:nvPr>
            <p:ph/>
          </p:nvPr>
        </p:nvSpPr>
        <p:spPr>
          <a:xfrm>
            <a:off x="6556320" y="548640"/>
            <a:ext cx="5083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60" name="PlaceHolder 3"/>
          <p:cNvSpPr>
            <a:spLocks noGrp="1"/>
          </p:cNvSpPr>
          <p:nvPr>
            <p:ph/>
          </p:nvPr>
        </p:nvSpPr>
        <p:spPr>
          <a:xfrm>
            <a:off x="6556320" y="2053080"/>
            <a:ext cx="5083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6B1AB7D9-69CC-49B2-8405-A40B51D0EA0C}"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162" name="PlaceHolder 2"/>
          <p:cNvSpPr>
            <a:spLocks noGrp="1"/>
          </p:cNvSpPr>
          <p:nvPr>
            <p:ph/>
          </p:nvPr>
        </p:nvSpPr>
        <p:spPr>
          <a:xfrm>
            <a:off x="655632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63" name="PlaceHolder 3"/>
          <p:cNvSpPr>
            <a:spLocks noGrp="1"/>
          </p:cNvSpPr>
          <p:nvPr>
            <p:ph/>
          </p:nvPr>
        </p:nvSpPr>
        <p:spPr>
          <a:xfrm>
            <a:off x="916164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64" name="PlaceHolder 4"/>
          <p:cNvSpPr>
            <a:spLocks noGrp="1"/>
          </p:cNvSpPr>
          <p:nvPr>
            <p:ph/>
          </p:nvPr>
        </p:nvSpPr>
        <p:spPr>
          <a:xfrm>
            <a:off x="6556320" y="205308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65" name="PlaceHolder 5"/>
          <p:cNvSpPr>
            <a:spLocks noGrp="1"/>
          </p:cNvSpPr>
          <p:nvPr>
            <p:ph/>
          </p:nvPr>
        </p:nvSpPr>
        <p:spPr>
          <a:xfrm>
            <a:off x="9161640" y="205308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7" name="PlaceHolder 6"/>
          <p:cNvSpPr>
            <a:spLocks noGrp="1"/>
          </p:cNvSpPr>
          <p:nvPr>
            <p:ph type="ftr" idx="8"/>
          </p:nvPr>
        </p:nvSpPr>
        <p:spPr/>
        <p:txBody>
          <a:bodyPr/>
          <a:lstStyle/>
          <a:p>
            <a:r>
              <a:t>Footer</a:t>
            </a:r>
          </a:p>
        </p:txBody>
      </p:sp>
      <p:sp>
        <p:nvSpPr>
          <p:cNvPr id="8" name="PlaceHolder 7"/>
          <p:cNvSpPr>
            <a:spLocks noGrp="1"/>
          </p:cNvSpPr>
          <p:nvPr>
            <p:ph type="sldNum" idx="9"/>
          </p:nvPr>
        </p:nvSpPr>
        <p:spPr/>
        <p:txBody>
          <a:bodyPr/>
          <a:lstStyle/>
          <a:p>
            <a:fld id="{A108E020-B0D0-48DB-9A31-7A3D1E139318}" type="slidenum">
              <a:t>‹#›</a:t>
            </a:fld>
            <a:endParaRPr/>
          </a:p>
        </p:txBody>
      </p:sp>
      <p:sp>
        <p:nvSpPr>
          <p:cNvPr id="9" name="PlaceHolder 8"/>
          <p:cNvSpPr>
            <a:spLocks noGrp="1"/>
          </p:cNvSpPr>
          <p:nvPr>
            <p:ph type="dt" idx="7"/>
          </p:nvPr>
        </p:nvSpPr>
        <p:spPr/>
        <p:txBody>
          <a:body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167" name="PlaceHolder 2"/>
          <p:cNvSpPr>
            <a:spLocks noGrp="1"/>
          </p:cNvSpPr>
          <p:nvPr>
            <p:ph/>
          </p:nvPr>
        </p:nvSpPr>
        <p:spPr>
          <a:xfrm>
            <a:off x="6556320" y="54864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68" name="PlaceHolder 3"/>
          <p:cNvSpPr>
            <a:spLocks noGrp="1"/>
          </p:cNvSpPr>
          <p:nvPr>
            <p:ph/>
          </p:nvPr>
        </p:nvSpPr>
        <p:spPr>
          <a:xfrm>
            <a:off x="8274960" y="54864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69" name="PlaceHolder 4"/>
          <p:cNvSpPr>
            <a:spLocks noGrp="1"/>
          </p:cNvSpPr>
          <p:nvPr>
            <p:ph/>
          </p:nvPr>
        </p:nvSpPr>
        <p:spPr>
          <a:xfrm>
            <a:off x="9993960" y="54864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70" name="PlaceHolder 5"/>
          <p:cNvSpPr>
            <a:spLocks noGrp="1"/>
          </p:cNvSpPr>
          <p:nvPr>
            <p:ph/>
          </p:nvPr>
        </p:nvSpPr>
        <p:spPr>
          <a:xfrm>
            <a:off x="6556320" y="205308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71" name="PlaceHolder 6"/>
          <p:cNvSpPr>
            <a:spLocks noGrp="1"/>
          </p:cNvSpPr>
          <p:nvPr>
            <p:ph/>
          </p:nvPr>
        </p:nvSpPr>
        <p:spPr>
          <a:xfrm>
            <a:off x="8274960" y="205308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72" name="PlaceHolder 7"/>
          <p:cNvSpPr>
            <a:spLocks noGrp="1"/>
          </p:cNvSpPr>
          <p:nvPr>
            <p:ph/>
          </p:nvPr>
        </p:nvSpPr>
        <p:spPr>
          <a:xfrm>
            <a:off x="9993960" y="205308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9" name="PlaceHolder 8"/>
          <p:cNvSpPr>
            <a:spLocks noGrp="1"/>
          </p:cNvSpPr>
          <p:nvPr>
            <p:ph type="ftr" idx="8"/>
          </p:nvPr>
        </p:nvSpPr>
        <p:spPr/>
        <p:txBody>
          <a:bodyPr/>
          <a:lstStyle/>
          <a:p>
            <a:r>
              <a:t>Footer</a:t>
            </a:r>
          </a:p>
        </p:txBody>
      </p:sp>
      <p:sp>
        <p:nvSpPr>
          <p:cNvPr id="10" name="PlaceHolder 9"/>
          <p:cNvSpPr>
            <a:spLocks noGrp="1"/>
          </p:cNvSpPr>
          <p:nvPr>
            <p:ph type="sldNum" idx="9"/>
          </p:nvPr>
        </p:nvSpPr>
        <p:spPr/>
        <p:txBody>
          <a:bodyPr/>
          <a:lstStyle/>
          <a:p>
            <a:fld id="{E5C890E0-EA0B-40BD-8D7F-0DE102B061A5}" type="slidenum">
              <a:t>‹#›</a:t>
            </a:fld>
            <a:endParaRPr/>
          </a:p>
        </p:txBody>
      </p:sp>
      <p:sp>
        <p:nvSpPr>
          <p:cNvPr id="11" name="PlaceHolder 10"/>
          <p:cNvSpPr>
            <a:spLocks noGrp="1"/>
          </p:cNvSpPr>
          <p:nvPr>
            <p:ph type="dt" idx="7"/>
          </p:nvPr>
        </p:nvSpPr>
        <p:spPr/>
        <p:txBody>
          <a:body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lstStyle/>
          <a:p>
            <a:r>
              <a:t>Footer</a:t>
            </a:r>
          </a:p>
        </p:txBody>
      </p:sp>
      <p:sp>
        <p:nvSpPr>
          <p:cNvPr id="3" name="PlaceHolder 2"/>
          <p:cNvSpPr>
            <a:spLocks noGrp="1"/>
          </p:cNvSpPr>
          <p:nvPr>
            <p:ph type="sldNum" idx="15"/>
          </p:nvPr>
        </p:nvSpPr>
        <p:spPr/>
        <p:txBody>
          <a:bodyPr/>
          <a:lstStyle/>
          <a:p>
            <a:fld id="{82AEB009-EC95-4B5B-8888-04A11D674322}" type="slidenum">
              <a:t>‹#›</a:t>
            </a:fld>
            <a:endParaRPr/>
          </a:p>
        </p:txBody>
      </p:sp>
      <p:sp>
        <p:nvSpPr>
          <p:cNvPr id="4" name="PlaceHolder 3"/>
          <p:cNvSpPr>
            <a:spLocks noGrp="1"/>
          </p:cNvSpPr>
          <p:nvPr>
            <p:ph type="dt" idx="1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0"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231" name="PlaceHolder 2"/>
          <p:cNvSpPr>
            <a:spLocks noGrp="1"/>
          </p:cNvSpPr>
          <p:nvPr>
            <p:ph type="subTitle"/>
          </p:nvPr>
        </p:nvSpPr>
        <p:spPr>
          <a:xfrm>
            <a:off x="6556320" y="548640"/>
            <a:ext cx="5083560" cy="28800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4"/>
          </p:nvPr>
        </p:nvSpPr>
        <p:spPr/>
        <p:txBody>
          <a:bodyPr/>
          <a:lstStyle/>
          <a:p>
            <a:r>
              <a:t>Footer</a:t>
            </a:r>
          </a:p>
        </p:txBody>
      </p:sp>
      <p:sp>
        <p:nvSpPr>
          <p:cNvPr id="5" name="PlaceHolder 4"/>
          <p:cNvSpPr>
            <a:spLocks noGrp="1"/>
          </p:cNvSpPr>
          <p:nvPr>
            <p:ph type="sldNum" idx="15"/>
          </p:nvPr>
        </p:nvSpPr>
        <p:spPr/>
        <p:txBody>
          <a:bodyPr/>
          <a:lstStyle/>
          <a:p>
            <a:fld id="{596AF873-146C-40F0-ADE8-CD2F28D8BC8C}" type="slidenum">
              <a:t>‹#›</a:t>
            </a:fld>
            <a:endParaRPr/>
          </a:p>
        </p:txBody>
      </p:sp>
      <p:sp>
        <p:nvSpPr>
          <p:cNvPr id="6" name="PlaceHolder 5"/>
          <p:cNvSpPr>
            <a:spLocks noGrp="1"/>
          </p:cNvSpPr>
          <p:nvPr>
            <p:ph type="dt" idx="13"/>
          </p:nvPr>
        </p:nvSpPr>
        <p:spPr/>
        <p:txBody>
          <a:body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233" name="PlaceHolder 2"/>
          <p:cNvSpPr>
            <a:spLocks noGrp="1"/>
          </p:cNvSpPr>
          <p:nvPr>
            <p:ph/>
          </p:nvPr>
        </p:nvSpPr>
        <p:spPr>
          <a:xfrm>
            <a:off x="6556320" y="548640"/>
            <a:ext cx="5083560" cy="28800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4" name="PlaceHolder 3"/>
          <p:cNvSpPr>
            <a:spLocks noGrp="1"/>
          </p:cNvSpPr>
          <p:nvPr>
            <p:ph type="ftr" idx="14"/>
          </p:nvPr>
        </p:nvSpPr>
        <p:spPr/>
        <p:txBody>
          <a:bodyPr/>
          <a:lstStyle/>
          <a:p>
            <a:r>
              <a:t>Footer</a:t>
            </a:r>
          </a:p>
        </p:txBody>
      </p:sp>
      <p:sp>
        <p:nvSpPr>
          <p:cNvPr id="5" name="PlaceHolder 4"/>
          <p:cNvSpPr>
            <a:spLocks noGrp="1"/>
          </p:cNvSpPr>
          <p:nvPr>
            <p:ph type="sldNum" idx="15"/>
          </p:nvPr>
        </p:nvSpPr>
        <p:spPr/>
        <p:txBody>
          <a:bodyPr/>
          <a:lstStyle/>
          <a:p>
            <a:fld id="{536D7417-23CB-40DE-AB9F-E43E36CE3E99}" type="slidenum">
              <a:t>‹#›</a:t>
            </a:fld>
            <a:endParaRPr/>
          </a:p>
        </p:txBody>
      </p:sp>
      <p:sp>
        <p:nvSpPr>
          <p:cNvPr id="6" name="PlaceHolder 5"/>
          <p:cNvSpPr>
            <a:spLocks noGrp="1"/>
          </p:cNvSpPr>
          <p:nvPr>
            <p:ph type="dt" idx="13"/>
          </p:nvPr>
        </p:nvSpPr>
        <p:spPr/>
        <p:txBody>
          <a:body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235" name="PlaceHolder 2"/>
          <p:cNvSpPr>
            <a:spLocks noGrp="1"/>
          </p:cNvSpPr>
          <p:nvPr>
            <p:ph/>
          </p:nvPr>
        </p:nvSpPr>
        <p:spPr>
          <a:xfrm>
            <a:off x="6556320" y="548640"/>
            <a:ext cx="2480760" cy="28800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236" name="PlaceHolder 3"/>
          <p:cNvSpPr>
            <a:spLocks noGrp="1"/>
          </p:cNvSpPr>
          <p:nvPr>
            <p:ph/>
          </p:nvPr>
        </p:nvSpPr>
        <p:spPr>
          <a:xfrm>
            <a:off x="9161640" y="548640"/>
            <a:ext cx="2480760" cy="28800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5" name="PlaceHolder 4"/>
          <p:cNvSpPr>
            <a:spLocks noGrp="1"/>
          </p:cNvSpPr>
          <p:nvPr>
            <p:ph type="ftr" idx="14"/>
          </p:nvPr>
        </p:nvSpPr>
        <p:spPr/>
        <p:txBody>
          <a:bodyPr/>
          <a:lstStyle/>
          <a:p>
            <a:r>
              <a:t>Footer</a:t>
            </a:r>
          </a:p>
        </p:txBody>
      </p:sp>
      <p:sp>
        <p:nvSpPr>
          <p:cNvPr id="6" name="PlaceHolder 5"/>
          <p:cNvSpPr>
            <a:spLocks noGrp="1"/>
          </p:cNvSpPr>
          <p:nvPr>
            <p:ph type="sldNum" idx="15"/>
          </p:nvPr>
        </p:nvSpPr>
        <p:spPr/>
        <p:txBody>
          <a:bodyPr/>
          <a:lstStyle/>
          <a:p>
            <a:fld id="{B742E51D-4DC6-4ADF-BE06-C9CC3A76D517}" type="slidenum">
              <a:t>‹#›</a:t>
            </a:fld>
            <a:endParaRPr/>
          </a:p>
        </p:txBody>
      </p:sp>
      <p:sp>
        <p:nvSpPr>
          <p:cNvPr id="7" name="PlaceHolder 6"/>
          <p:cNvSpPr>
            <a:spLocks noGrp="1"/>
          </p:cNvSpPr>
          <p:nvPr>
            <p:ph type="dt" idx="13"/>
          </p:nvPr>
        </p:nvSpPr>
        <p:spPr/>
        <p:txBody>
          <a:body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7"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3" name="PlaceHolder 2"/>
          <p:cNvSpPr>
            <a:spLocks noGrp="1"/>
          </p:cNvSpPr>
          <p:nvPr>
            <p:ph type="ftr" idx="14"/>
          </p:nvPr>
        </p:nvSpPr>
        <p:spPr/>
        <p:txBody>
          <a:bodyPr/>
          <a:lstStyle/>
          <a:p>
            <a:r>
              <a:t>Footer</a:t>
            </a:r>
          </a:p>
        </p:txBody>
      </p:sp>
      <p:sp>
        <p:nvSpPr>
          <p:cNvPr id="4" name="PlaceHolder 3"/>
          <p:cNvSpPr>
            <a:spLocks noGrp="1"/>
          </p:cNvSpPr>
          <p:nvPr>
            <p:ph type="sldNum" idx="15"/>
          </p:nvPr>
        </p:nvSpPr>
        <p:spPr/>
        <p:txBody>
          <a:bodyPr/>
          <a:lstStyle/>
          <a:p>
            <a:fld id="{E43C290C-1854-4B41-B14E-EB3900403813}" type="slidenum">
              <a:t>‹#›</a:t>
            </a:fld>
            <a:endParaRPr/>
          </a:p>
        </p:txBody>
      </p:sp>
      <p:sp>
        <p:nvSpPr>
          <p:cNvPr id="5" name="PlaceHolder 4"/>
          <p:cNvSpPr>
            <a:spLocks noGrp="1"/>
          </p:cNvSpPr>
          <p:nvPr>
            <p:ph type="dt" idx="13"/>
          </p:nvPr>
        </p:nvSpPr>
        <p:spPr/>
        <p:txBody>
          <a:body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8" name="PlaceHolder 1"/>
          <p:cNvSpPr>
            <a:spLocks noGrp="1"/>
          </p:cNvSpPr>
          <p:nvPr>
            <p:ph type="subTitle"/>
          </p:nvPr>
        </p:nvSpPr>
        <p:spPr>
          <a:xfrm>
            <a:off x="550800" y="612360"/>
            <a:ext cx="5436720" cy="137160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4"/>
          </p:nvPr>
        </p:nvSpPr>
        <p:spPr/>
        <p:txBody>
          <a:bodyPr/>
          <a:lstStyle/>
          <a:p>
            <a:r>
              <a:t>Footer</a:t>
            </a:r>
          </a:p>
        </p:txBody>
      </p:sp>
      <p:sp>
        <p:nvSpPr>
          <p:cNvPr id="4" name="PlaceHolder 3"/>
          <p:cNvSpPr>
            <a:spLocks noGrp="1"/>
          </p:cNvSpPr>
          <p:nvPr>
            <p:ph type="sldNum" idx="15"/>
          </p:nvPr>
        </p:nvSpPr>
        <p:spPr/>
        <p:txBody>
          <a:bodyPr/>
          <a:lstStyle/>
          <a:p>
            <a:fld id="{2BFC79BF-C574-48BA-B55C-137EBEAB50E1}" type="slidenum">
              <a:t>‹#›</a:t>
            </a:fld>
            <a:endParaRPr/>
          </a:p>
        </p:txBody>
      </p:sp>
      <p:sp>
        <p:nvSpPr>
          <p:cNvPr id="5" name="PlaceHolder 4"/>
          <p:cNvSpPr>
            <a:spLocks noGrp="1"/>
          </p:cNvSpPr>
          <p:nvPr>
            <p:ph type="dt" idx="13"/>
          </p:nvPr>
        </p:nvSpPr>
        <p:spPr/>
        <p:txBody>
          <a:body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240" name="PlaceHolder 2"/>
          <p:cNvSpPr>
            <a:spLocks noGrp="1"/>
          </p:cNvSpPr>
          <p:nvPr>
            <p:ph/>
          </p:nvPr>
        </p:nvSpPr>
        <p:spPr>
          <a:xfrm>
            <a:off x="655632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241" name="PlaceHolder 3"/>
          <p:cNvSpPr>
            <a:spLocks noGrp="1"/>
          </p:cNvSpPr>
          <p:nvPr>
            <p:ph/>
          </p:nvPr>
        </p:nvSpPr>
        <p:spPr>
          <a:xfrm>
            <a:off x="9161640" y="548640"/>
            <a:ext cx="2480760" cy="28800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242" name="PlaceHolder 4"/>
          <p:cNvSpPr>
            <a:spLocks noGrp="1"/>
          </p:cNvSpPr>
          <p:nvPr>
            <p:ph/>
          </p:nvPr>
        </p:nvSpPr>
        <p:spPr>
          <a:xfrm>
            <a:off x="6556320" y="205308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6" name="PlaceHolder 5"/>
          <p:cNvSpPr>
            <a:spLocks noGrp="1"/>
          </p:cNvSpPr>
          <p:nvPr>
            <p:ph type="ftr" idx="14"/>
          </p:nvPr>
        </p:nvSpPr>
        <p:spPr/>
        <p:txBody>
          <a:bodyPr/>
          <a:lstStyle/>
          <a:p>
            <a:r>
              <a:t>Footer</a:t>
            </a:r>
          </a:p>
        </p:txBody>
      </p:sp>
      <p:sp>
        <p:nvSpPr>
          <p:cNvPr id="7" name="PlaceHolder 6"/>
          <p:cNvSpPr>
            <a:spLocks noGrp="1"/>
          </p:cNvSpPr>
          <p:nvPr>
            <p:ph type="sldNum" idx="15"/>
          </p:nvPr>
        </p:nvSpPr>
        <p:spPr/>
        <p:txBody>
          <a:bodyPr/>
          <a:lstStyle/>
          <a:p>
            <a:fld id="{FA164070-0455-4488-B9C2-63B2B292D395}" type="slidenum">
              <a:t>‹#›</a:t>
            </a:fld>
            <a:endParaRPr/>
          </a:p>
        </p:txBody>
      </p:sp>
      <p:sp>
        <p:nvSpPr>
          <p:cNvPr id="8" name="PlaceHolder 7"/>
          <p:cNvSpPr>
            <a:spLocks noGrp="1"/>
          </p:cNvSpPr>
          <p:nvPr>
            <p:ph type="dt" idx="13"/>
          </p:nvPr>
        </p:nvSpPr>
        <p:spPr/>
        <p:txBody>
          <a:body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244" name="PlaceHolder 2"/>
          <p:cNvSpPr>
            <a:spLocks noGrp="1"/>
          </p:cNvSpPr>
          <p:nvPr>
            <p:ph/>
          </p:nvPr>
        </p:nvSpPr>
        <p:spPr>
          <a:xfrm>
            <a:off x="6556320" y="548640"/>
            <a:ext cx="2480760" cy="28800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245" name="PlaceHolder 3"/>
          <p:cNvSpPr>
            <a:spLocks noGrp="1"/>
          </p:cNvSpPr>
          <p:nvPr>
            <p:ph/>
          </p:nvPr>
        </p:nvSpPr>
        <p:spPr>
          <a:xfrm>
            <a:off x="916164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246" name="PlaceHolder 4"/>
          <p:cNvSpPr>
            <a:spLocks noGrp="1"/>
          </p:cNvSpPr>
          <p:nvPr>
            <p:ph/>
          </p:nvPr>
        </p:nvSpPr>
        <p:spPr>
          <a:xfrm>
            <a:off x="9161640" y="205308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6" name="PlaceHolder 5"/>
          <p:cNvSpPr>
            <a:spLocks noGrp="1"/>
          </p:cNvSpPr>
          <p:nvPr>
            <p:ph type="ftr" idx="14"/>
          </p:nvPr>
        </p:nvSpPr>
        <p:spPr/>
        <p:txBody>
          <a:bodyPr/>
          <a:lstStyle/>
          <a:p>
            <a:r>
              <a:t>Footer</a:t>
            </a:r>
          </a:p>
        </p:txBody>
      </p:sp>
      <p:sp>
        <p:nvSpPr>
          <p:cNvPr id="7" name="PlaceHolder 6"/>
          <p:cNvSpPr>
            <a:spLocks noGrp="1"/>
          </p:cNvSpPr>
          <p:nvPr>
            <p:ph type="sldNum" idx="15"/>
          </p:nvPr>
        </p:nvSpPr>
        <p:spPr/>
        <p:txBody>
          <a:bodyPr/>
          <a:lstStyle/>
          <a:p>
            <a:fld id="{66299B1F-CE9C-4BF7-AEB2-5CAF7395ADB4}" type="slidenum">
              <a:t>‹#›</a:t>
            </a:fld>
            <a:endParaRPr/>
          </a:p>
        </p:txBody>
      </p:sp>
      <p:sp>
        <p:nvSpPr>
          <p:cNvPr id="8" name="PlaceHolder 7"/>
          <p:cNvSpPr>
            <a:spLocks noGrp="1"/>
          </p:cNvSpPr>
          <p:nvPr>
            <p:ph type="dt" idx="13"/>
          </p:nvPr>
        </p:nvSpPr>
        <p:spPr/>
        <p:txBody>
          <a:body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248" name="PlaceHolder 2"/>
          <p:cNvSpPr>
            <a:spLocks noGrp="1"/>
          </p:cNvSpPr>
          <p:nvPr>
            <p:ph/>
          </p:nvPr>
        </p:nvSpPr>
        <p:spPr>
          <a:xfrm>
            <a:off x="655632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249" name="PlaceHolder 3"/>
          <p:cNvSpPr>
            <a:spLocks noGrp="1"/>
          </p:cNvSpPr>
          <p:nvPr>
            <p:ph/>
          </p:nvPr>
        </p:nvSpPr>
        <p:spPr>
          <a:xfrm>
            <a:off x="916164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250" name="PlaceHolder 4"/>
          <p:cNvSpPr>
            <a:spLocks noGrp="1"/>
          </p:cNvSpPr>
          <p:nvPr>
            <p:ph/>
          </p:nvPr>
        </p:nvSpPr>
        <p:spPr>
          <a:xfrm>
            <a:off x="6556320" y="2053080"/>
            <a:ext cx="5083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6" name="PlaceHolder 5"/>
          <p:cNvSpPr>
            <a:spLocks noGrp="1"/>
          </p:cNvSpPr>
          <p:nvPr>
            <p:ph type="ftr" idx="14"/>
          </p:nvPr>
        </p:nvSpPr>
        <p:spPr/>
        <p:txBody>
          <a:bodyPr/>
          <a:lstStyle/>
          <a:p>
            <a:r>
              <a:t>Footer</a:t>
            </a:r>
          </a:p>
        </p:txBody>
      </p:sp>
      <p:sp>
        <p:nvSpPr>
          <p:cNvPr id="7" name="PlaceHolder 6"/>
          <p:cNvSpPr>
            <a:spLocks noGrp="1"/>
          </p:cNvSpPr>
          <p:nvPr>
            <p:ph type="sldNum" idx="15"/>
          </p:nvPr>
        </p:nvSpPr>
        <p:spPr/>
        <p:txBody>
          <a:bodyPr/>
          <a:lstStyle/>
          <a:p>
            <a:fld id="{12A2699E-567D-4A9F-9E78-2B8001AF65C6}" type="slidenum">
              <a:t>‹#›</a:t>
            </a:fld>
            <a:endParaRPr/>
          </a:p>
        </p:txBody>
      </p:sp>
      <p:sp>
        <p:nvSpPr>
          <p:cNvPr id="8" name="PlaceHolder 7"/>
          <p:cNvSpPr>
            <a:spLocks noGrp="1"/>
          </p:cNvSpPr>
          <p:nvPr>
            <p:ph type="dt" idx="13"/>
          </p:nvPr>
        </p:nvSpPr>
        <p:spPr/>
        <p:txBody>
          <a:body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252" name="PlaceHolder 2"/>
          <p:cNvSpPr>
            <a:spLocks noGrp="1"/>
          </p:cNvSpPr>
          <p:nvPr>
            <p:ph/>
          </p:nvPr>
        </p:nvSpPr>
        <p:spPr>
          <a:xfrm>
            <a:off x="6556320" y="548640"/>
            <a:ext cx="5083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253" name="PlaceHolder 3"/>
          <p:cNvSpPr>
            <a:spLocks noGrp="1"/>
          </p:cNvSpPr>
          <p:nvPr>
            <p:ph/>
          </p:nvPr>
        </p:nvSpPr>
        <p:spPr>
          <a:xfrm>
            <a:off x="6556320" y="2053080"/>
            <a:ext cx="5083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5" name="PlaceHolder 4"/>
          <p:cNvSpPr>
            <a:spLocks noGrp="1"/>
          </p:cNvSpPr>
          <p:nvPr>
            <p:ph type="ftr" idx="14"/>
          </p:nvPr>
        </p:nvSpPr>
        <p:spPr/>
        <p:txBody>
          <a:bodyPr/>
          <a:lstStyle/>
          <a:p>
            <a:r>
              <a:t>Footer</a:t>
            </a:r>
          </a:p>
        </p:txBody>
      </p:sp>
      <p:sp>
        <p:nvSpPr>
          <p:cNvPr id="6" name="PlaceHolder 5"/>
          <p:cNvSpPr>
            <a:spLocks noGrp="1"/>
          </p:cNvSpPr>
          <p:nvPr>
            <p:ph type="sldNum" idx="15"/>
          </p:nvPr>
        </p:nvSpPr>
        <p:spPr/>
        <p:txBody>
          <a:bodyPr/>
          <a:lstStyle/>
          <a:p>
            <a:fld id="{4B9F2A6E-EB50-400D-A0A9-48F7E1C3C37B}" type="slidenum">
              <a:t>‹#›</a:t>
            </a:fld>
            <a:endParaRPr/>
          </a:p>
        </p:txBody>
      </p:sp>
      <p:sp>
        <p:nvSpPr>
          <p:cNvPr id="7" name="PlaceHolder 6"/>
          <p:cNvSpPr>
            <a:spLocks noGrp="1"/>
          </p:cNvSpPr>
          <p:nvPr>
            <p:ph type="dt" idx="13"/>
          </p:nvPr>
        </p:nvSpPr>
        <p:spPr/>
        <p:txBody>
          <a:body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255" name="PlaceHolder 2"/>
          <p:cNvSpPr>
            <a:spLocks noGrp="1"/>
          </p:cNvSpPr>
          <p:nvPr>
            <p:ph/>
          </p:nvPr>
        </p:nvSpPr>
        <p:spPr>
          <a:xfrm>
            <a:off x="655632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256" name="PlaceHolder 3"/>
          <p:cNvSpPr>
            <a:spLocks noGrp="1"/>
          </p:cNvSpPr>
          <p:nvPr>
            <p:ph/>
          </p:nvPr>
        </p:nvSpPr>
        <p:spPr>
          <a:xfrm>
            <a:off x="916164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257" name="PlaceHolder 4"/>
          <p:cNvSpPr>
            <a:spLocks noGrp="1"/>
          </p:cNvSpPr>
          <p:nvPr>
            <p:ph/>
          </p:nvPr>
        </p:nvSpPr>
        <p:spPr>
          <a:xfrm>
            <a:off x="6556320" y="205308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258" name="PlaceHolder 5"/>
          <p:cNvSpPr>
            <a:spLocks noGrp="1"/>
          </p:cNvSpPr>
          <p:nvPr>
            <p:ph/>
          </p:nvPr>
        </p:nvSpPr>
        <p:spPr>
          <a:xfrm>
            <a:off x="9161640" y="205308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7" name="PlaceHolder 6"/>
          <p:cNvSpPr>
            <a:spLocks noGrp="1"/>
          </p:cNvSpPr>
          <p:nvPr>
            <p:ph type="ftr" idx="14"/>
          </p:nvPr>
        </p:nvSpPr>
        <p:spPr/>
        <p:txBody>
          <a:bodyPr/>
          <a:lstStyle/>
          <a:p>
            <a:r>
              <a:t>Footer</a:t>
            </a:r>
          </a:p>
        </p:txBody>
      </p:sp>
      <p:sp>
        <p:nvSpPr>
          <p:cNvPr id="8" name="PlaceHolder 7"/>
          <p:cNvSpPr>
            <a:spLocks noGrp="1"/>
          </p:cNvSpPr>
          <p:nvPr>
            <p:ph type="sldNum" idx="15"/>
          </p:nvPr>
        </p:nvSpPr>
        <p:spPr/>
        <p:txBody>
          <a:bodyPr/>
          <a:lstStyle/>
          <a:p>
            <a:fld id="{0BC0DC60-986C-4183-AC72-23ECD739AD80}" type="slidenum">
              <a:t>‹#›</a:t>
            </a:fld>
            <a:endParaRPr/>
          </a:p>
        </p:txBody>
      </p:sp>
      <p:sp>
        <p:nvSpPr>
          <p:cNvPr id="9" name="PlaceHolder 8"/>
          <p:cNvSpPr>
            <a:spLocks noGrp="1"/>
          </p:cNvSpPr>
          <p:nvPr>
            <p:ph type="dt" idx="1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50800" y="612360"/>
            <a:ext cx="5436720" cy="137160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260" name="PlaceHolder 2"/>
          <p:cNvSpPr>
            <a:spLocks noGrp="1"/>
          </p:cNvSpPr>
          <p:nvPr>
            <p:ph/>
          </p:nvPr>
        </p:nvSpPr>
        <p:spPr>
          <a:xfrm>
            <a:off x="6556320" y="54864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261" name="PlaceHolder 3"/>
          <p:cNvSpPr>
            <a:spLocks noGrp="1"/>
          </p:cNvSpPr>
          <p:nvPr>
            <p:ph/>
          </p:nvPr>
        </p:nvSpPr>
        <p:spPr>
          <a:xfrm>
            <a:off x="8274960" y="54864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262" name="PlaceHolder 4"/>
          <p:cNvSpPr>
            <a:spLocks noGrp="1"/>
          </p:cNvSpPr>
          <p:nvPr>
            <p:ph/>
          </p:nvPr>
        </p:nvSpPr>
        <p:spPr>
          <a:xfrm>
            <a:off x="9993960" y="54864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263" name="PlaceHolder 5"/>
          <p:cNvSpPr>
            <a:spLocks noGrp="1"/>
          </p:cNvSpPr>
          <p:nvPr>
            <p:ph/>
          </p:nvPr>
        </p:nvSpPr>
        <p:spPr>
          <a:xfrm>
            <a:off x="6556320" y="205308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264" name="PlaceHolder 6"/>
          <p:cNvSpPr>
            <a:spLocks noGrp="1"/>
          </p:cNvSpPr>
          <p:nvPr>
            <p:ph/>
          </p:nvPr>
        </p:nvSpPr>
        <p:spPr>
          <a:xfrm>
            <a:off x="8274960" y="205308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265" name="PlaceHolder 7"/>
          <p:cNvSpPr>
            <a:spLocks noGrp="1"/>
          </p:cNvSpPr>
          <p:nvPr>
            <p:ph/>
          </p:nvPr>
        </p:nvSpPr>
        <p:spPr>
          <a:xfrm>
            <a:off x="9993960" y="2053080"/>
            <a:ext cx="1636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9" name="PlaceHolder 8"/>
          <p:cNvSpPr>
            <a:spLocks noGrp="1"/>
          </p:cNvSpPr>
          <p:nvPr>
            <p:ph type="ftr" idx="14"/>
          </p:nvPr>
        </p:nvSpPr>
        <p:spPr/>
        <p:txBody>
          <a:bodyPr/>
          <a:lstStyle/>
          <a:p>
            <a:r>
              <a:t>Footer</a:t>
            </a:r>
          </a:p>
        </p:txBody>
      </p:sp>
      <p:sp>
        <p:nvSpPr>
          <p:cNvPr id="10" name="PlaceHolder 9"/>
          <p:cNvSpPr>
            <a:spLocks noGrp="1"/>
          </p:cNvSpPr>
          <p:nvPr>
            <p:ph type="sldNum" idx="15"/>
          </p:nvPr>
        </p:nvSpPr>
        <p:spPr/>
        <p:txBody>
          <a:bodyPr/>
          <a:lstStyle/>
          <a:p>
            <a:fld id="{E9B68DC4-56A3-4672-882B-8E34E5F9016C}" type="slidenum">
              <a:t>‹#›</a:t>
            </a:fld>
            <a:endParaRPr/>
          </a:p>
        </p:txBody>
      </p:sp>
      <p:sp>
        <p:nvSpPr>
          <p:cNvPr id="11" name="PlaceHolder 10"/>
          <p:cNvSpPr>
            <a:spLocks noGrp="1"/>
          </p:cNvSpPr>
          <p:nvPr>
            <p:ph type="dt" idx="1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17" name="PlaceHolder 2"/>
          <p:cNvSpPr>
            <a:spLocks noGrp="1"/>
          </p:cNvSpPr>
          <p:nvPr>
            <p:ph/>
          </p:nvPr>
        </p:nvSpPr>
        <p:spPr>
          <a:xfrm>
            <a:off x="655632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8" name="PlaceHolder 3"/>
          <p:cNvSpPr>
            <a:spLocks noGrp="1"/>
          </p:cNvSpPr>
          <p:nvPr>
            <p:ph/>
          </p:nvPr>
        </p:nvSpPr>
        <p:spPr>
          <a:xfrm>
            <a:off x="9161640" y="548640"/>
            <a:ext cx="2480760" cy="28800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19" name="PlaceHolder 4"/>
          <p:cNvSpPr>
            <a:spLocks noGrp="1"/>
          </p:cNvSpPr>
          <p:nvPr>
            <p:ph/>
          </p:nvPr>
        </p:nvSpPr>
        <p:spPr>
          <a:xfrm>
            <a:off x="6556320" y="205308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21" name="PlaceHolder 2"/>
          <p:cNvSpPr>
            <a:spLocks noGrp="1"/>
          </p:cNvSpPr>
          <p:nvPr>
            <p:ph/>
          </p:nvPr>
        </p:nvSpPr>
        <p:spPr>
          <a:xfrm>
            <a:off x="6556320" y="548640"/>
            <a:ext cx="2480760" cy="28800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22" name="PlaceHolder 3"/>
          <p:cNvSpPr>
            <a:spLocks noGrp="1"/>
          </p:cNvSpPr>
          <p:nvPr>
            <p:ph/>
          </p:nvPr>
        </p:nvSpPr>
        <p:spPr>
          <a:xfrm>
            <a:off x="916164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23" name="PlaceHolder 4"/>
          <p:cNvSpPr>
            <a:spLocks noGrp="1"/>
          </p:cNvSpPr>
          <p:nvPr>
            <p:ph/>
          </p:nvPr>
        </p:nvSpPr>
        <p:spPr>
          <a:xfrm>
            <a:off x="9161640" y="205308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50800" y="549360"/>
            <a:ext cx="5436720" cy="2985840"/>
          </a:xfrm>
          <a:prstGeom prst="rect">
            <a:avLst/>
          </a:prstGeom>
          <a:noFill/>
          <a:ln w="0">
            <a:noFill/>
          </a:ln>
        </p:spPr>
        <p:txBody>
          <a:bodyPr lIns="0" tIns="0" rIns="0" bIns="0" anchor="ctr">
            <a:noAutofit/>
          </a:bodyPr>
          <a:lstStyle/>
          <a:p>
            <a:endParaRPr lang="en-US" sz="1800" b="0" strike="noStrike" spc="-1">
              <a:solidFill>
                <a:srgbClr val="FFFFFF"/>
              </a:solidFill>
              <a:latin typeface="Gill Sans MT"/>
            </a:endParaRPr>
          </a:p>
        </p:txBody>
      </p:sp>
      <p:sp>
        <p:nvSpPr>
          <p:cNvPr id="25" name="PlaceHolder 2"/>
          <p:cNvSpPr>
            <a:spLocks noGrp="1"/>
          </p:cNvSpPr>
          <p:nvPr>
            <p:ph/>
          </p:nvPr>
        </p:nvSpPr>
        <p:spPr>
          <a:xfrm>
            <a:off x="655632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26" name="PlaceHolder 3"/>
          <p:cNvSpPr>
            <a:spLocks noGrp="1"/>
          </p:cNvSpPr>
          <p:nvPr>
            <p:ph/>
          </p:nvPr>
        </p:nvSpPr>
        <p:spPr>
          <a:xfrm>
            <a:off x="9161640" y="548640"/>
            <a:ext cx="24807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
        <p:nvSpPr>
          <p:cNvPr id="27" name="PlaceHolder 4"/>
          <p:cNvSpPr>
            <a:spLocks noGrp="1"/>
          </p:cNvSpPr>
          <p:nvPr>
            <p:ph/>
          </p:nvPr>
        </p:nvSpPr>
        <p:spPr>
          <a:xfrm>
            <a:off x="6556320" y="2053080"/>
            <a:ext cx="5083560" cy="13734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alpha val="60000"/>
                </a:srgbClr>
              </a:solidFill>
              <a:latin typeface="Gill Sans M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B192E"/>
        </a:solidFill>
        <a:effectLst/>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7999560" y="1051560"/>
            <a:ext cx="3565080" cy="2384640"/>
          </a:xfrm>
          <a:prstGeom prst="rect">
            <a:avLst/>
          </a:prstGeom>
          <a:noFill/>
          <a:ln w="0">
            <a:noFill/>
          </a:ln>
        </p:spPr>
        <p:txBody>
          <a:bodyPr lIns="0" tIns="0" rIns="0" bIns="0" anchor="b">
            <a:noAutofit/>
          </a:bodyPr>
          <a:lstStyle/>
          <a:p>
            <a:pPr>
              <a:lnSpc>
                <a:spcPct val="90000"/>
              </a:lnSpc>
              <a:buNone/>
            </a:pPr>
            <a:r>
              <a:rPr lang="en-US" sz="4800" b="0" strike="noStrike" spc="-1">
                <a:solidFill>
                  <a:srgbClr val="FFFFFF"/>
                </a:solidFill>
                <a:latin typeface="Walbaum Display"/>
              </a:rPr>
              <a:t>3DFloat</a:t>
            </a:r>
            <a:endParaRPr lang="en-US" sz="4800" b="0" strike="noStrike" spc="-1">
              <a:solidFill>
                <a:srgbClr val="FFFFFF"/>
              </a:solidFill>
              <a:latin typeface="Gill Sans MT"/>
            </a:endParaRPr>
          </a:p>
        </p:txBody>
      </p:sp>
      <p:sp>
        <p:nvSpPr>
          <p:cNvPr id="8" name="PlaceHolder 2"/>
          <p:cNvSpPr>
            <a:spLocks noGrp="1"/>
          </p:cNvSpPr>
          <p:nvPr>
            <p:ph type="body"/>
          </p:nvPr>
        </p:nvSpPr>
        <p:spPr>
          <a:xfrm>
            <a:off x="0" y="0"/>
            <a:ext cx="7452000" cy="6857640"/>
          </a:xfrm>
          <a:prstGeom prst="rect">
            <a:avLst/>
          </a:prstGeom>
          <a:solidFill>
            <a:srgbClr val="A3A3C1"/>
          </a:solidFill>
          <a:ln w="0">
            <a:noFill/>
          </a:ln>
        </p:spPr>
        <p:txBody>
          <a:bodyPr lIns="90000" tIns="45000" rIns="90000" bIns="45000" anchor="t">
            <a:noAutofit/>
          </a:bodyPr>
          <a:lstStyle/>
          <a:p>
            <a:pPr>
              <a:lnSpc>
                <a:spcPct val="100000"/>
              </a:lnSpc>
              <a:buNone/>
            </a:pPr>
            <a:r>
              <a:rPr lang="en-US" sz="1800" b="0" strike="noStrike" spc="-1">
                <a:solidFill>
                  <a:srgbClr val="FFFFFF"/>
                </a:solidFill>
                <a:latin typeface="Gill Sans MT"/>
              </a:rPr>
              <a:t>Click icon to add picture</a:t>
            </a:r>
            <a:endParaRPr lang="en-US" sz="1800" b="0" strike="noStrike" spc="-1">
              <a:solidFill>
                <a:srgbClr val="FFFFFF">
                  <a:alpha val="60000"/>
                </a:srgbClr>
              </a:solidFill>
              <a:latin typeface="Gill Sans MT"/>
            </a:endParaRPr>
          </a:p>
        </p:txBody>
      </p:sp>
      <p:sp>
        <p:nvSpPr>
          <p:cNvPr id="2" name="Oval 7"/>
          <p:cNvSpPr/>
          <p:nvPr/>
        </p:nvSpPr>
        <p:spPr>
          <a:xfrm>
            <a:off x="7999560" y="445320"/>
            <a:ext cx="359640" cy="359640"/>
          </a:xfrm>
          <a:prstGeom prst="ellipse">
            <a:avLst/>
          </a:prstGeom>
          <a:gradFill rotWithShape="0">
            <a:gsLst>
              <a:gs pos="0">
                <a:srgbClr val="7771B2"/>
              </a:gs>
              <a:gs pos="100000">
                <a:srgbClr val="1B192E"/>
              </a:gs>
            </a:gsLst>
            <a:lin ang="18900000"/>
          </a:gradFill>
          <a:ln>
            <a:noFill/>
          </a:ln>
          <a:effectLst>
            <a:innerShdw blurRad="127000" dist="635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sp>
      <p:grpSp>
        <p:nvGrpSpPr>
          <p:cNvPr id="3" name="Group 8"/>
          <p:cNvGrpSpPr/>
          <p:nvPr/>
        </p:nvGrpSpPr>
        <p:grpSpPr>
          <a:xfrm>
            <a:off x="10835280" y="5500440"/>
            <a:ext cx="828000" cy="828000"/>
            <a:chOff x="10835280" y="5500440"/>
            <a:chExt cx="828000" cy="828000"/>
          </a:xfrm>
        </p:grpSpPr>
        <p:sp>
          <p:nvSpPr>
            <p:cNvPr id="4" name="Freeform: Shape 9"/>
            <p:cNvSpPr/>
            <p:nvPr/>
          </p:nvSpPr>
          <p:spPr>
            <a:xfrm rot="13500000">
              <a:off x="10979280" y="5598720"/>
              <a:ext cx="539640" cy="631080"/>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rotWithShape="0">
              <a:gsLst>
                <a:gs pos="0">
                  <a:srgbClr val="2C284A"/>
                </a:gs>
                <a:gs pos="100000">
                  <a:srgbClr val="1B192E"/>
                </a:gs>
              </a:gsLst>
              <a:lin ang="870000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sp>
        <p:sp>
          <p:nvSpPr>
            <p:cNvPr id="5" name="Oval 10"/>
            <p:cNvSpPr/>
            <p:nvPr/>
          </p:nvSpPr>
          <p:spPr>
            <a:xfrm rot="18900000">
              <a:off x="11241720" y="5516640"/>
              <a:ext cx="269640" cy="53964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grpSp>
      <p:sp>
        <p:nvSpPr>
          <p:cNvPr id="6" name="PlaceHolder 3"/>
          <p:cNvSpPr>
            <a:spLocks noGrp="1"/>
          </p:cNvSpPr>
          <p:nvPr>
            <p:ph type="body"/>
          </p:nvPr>
        </p:nvSpPr>
        <p:spPr>
          <a:xfrm>
            <a:off x="7999560" y="3568680"/>
            <a:ext cx="3565080" cy="1731600"/>
          </a:xfrm>
          <a:prstGeom prst="rect">
            <a:avLst/>
          </a:prstGeom>
          <a:noFill/>
          <a:ln w="0">
            <a:noFill/>
          </a:ln>
        </p:spPr>
        <p:txBody>
          <a:bodyPr lIns="0" tIns="0" rIns="0" bIns="0" anchor="t">
            <a:noAutofit/>
          </a:bodyPr>
          <a:lstStyle/>
          <a:p>
            <a:pPr marL="228600" indent="-228600">
              <a:lnSpc>
                <a:spcPct val="110000"/>
              </a:lnSpc>
              <a:spcBef>
                <a:spcPts val="1001"/>
              </a:spcBef>
              <a:spcAft>
                <a:spcPts val="799"/>
              </a:spcAft>
              <a:buNone/>
              <a:tabLst>
                <a:tab pos="0" algn="l"/>
              </a:tabLst>
            </a:pPr>
            <a:r>
              <a:rPr lang="en-US" sz="2000" b="0" strike="noStrike" spc="-1">
                <a:solidFill>
                  <a:srgbClr val="FFFFFF">
                    <a:alpha val="60000"/>
                  </a:srgbClr>
                </a:solidFill>
                <a:latin typeface="Gill Sans MT"/>
              </a:rPr>
              <a:t>Click to edit Master text styles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3" name="PlaceHolder 1"/>
          <p:cNvSpPr>
            <a:spLocks noGrp="1"/>
          </p:cNvSpPr>
          <p:nvPr>
            <p:ph type="body"/>
          </p:nvPr>
        </p:nvSpPr>
        <p:spPr>
          <a:xfrm>
            <a:off x="0" y="0"/>
            <a:ext cx="12191760" cy="6857640"/>
          </a:xfrm>
          <a:prstGeom prst="rect">
            <a:avLst/>
          </a:prstGeom>
          <a:solidFill>
            <a:srgbClr val="A3A3C1"/>
          </a:solidFill>
          <a:ln w="0">
            <a:noFill/>
          </a:ln>
        </p:spPr>
        <p:txBody>
          <a:bodyPr lIns="90000" tIns="45000" rIns="90000" bIns="45000" anchor="t">
            <a:noAutofit/>
          </a:bodyPr>
          <a:lstStyle/>
          <a:p>
            <a:pPr>
              <a:lnSpc>
                <a:spcPct val="100000"/>
              </a:lnSpc>
              <a:buNone/>
            </a:pPr>
            <a:r>
              <a:rPr lang="en-US" sz="1800" b="0" strike="noStrike" spc="-1">
                <a:solidFill>
                  <a:srgbClr val="FFFFFF"/>
                </a:solidFill>
                <a:latin typeface="Gill Sans MT"/>
              </a:rPr>
              <a:t>Click icon to add picture</a:t>
            </a:r>
            <a:endParaRPr lang="en-US" sz="1800" b="0" strike="noStrike" spc="-1">
              <a:solidFill>
                <a:srgbClr val="FFFFFF">
                  <a:alpha val="60000"/>
                </a:srgbClr>
              </a:solidFill>
              <a:latin typeface="Gill Sans MT"/>
            </a:endParaRPr>
          </a:p>
        </p:txBody>
      </p:sp>
      <p:sp>
        <p:nvSpPr>
          <p:cNvPr id="44" name="PlaceHolder 2"/>
          <p:cNvSpPr>
            <a:spLocks noGrp="1"/>
          </p:cNvSpPr>
          <p:nvPr>
            <p:ph type="dt" idx="1"/>
          </p:nvPr>
        </p:nvSpPr>
        <p:spPr>
          <a:xfrm>
            <a:off x="550800" y="6507360"/>
            <a:ext cx="2628720" cy="153360"/>
          </a:xfrm>
          <a:prstGeom prst="rect">
            <a:avLst/>
          </a:prstGeom>
          <a:noFill/>
          <a:ln w="0">
            <a:noFill/>
          </a:ln>
        </p:spPr>
        <p:txBody>
          <a:bodyPr lIns="0" tIns="0" rIns="0" bIns="0" anchor="ctr">
            <a:noAutofit/>
          </a:bodyPr>
          <a:lstStyle>
            <a:lvl1pPr>
              <a:lnSpc>
                <a:spcPct val="100000"/>
              </a:lnSpc>
              <a:buNone/>
              <a:defRPr lang="en-US" sz="1000" b="0" strike="noStrike" spc="-1">
                <a:solidFill>
                  <a:srgbClr val="A6A6A6">
                    <a:alpha val="80000"/>
                  </a:srgbClr>
                </a:solidFill>
                <a:latin typeface="Gill Sans MT"/>
              </a:defRPr>
            </a:lvl1pPr>
          </a:lstStyle>
          <a:p>
            <a:pPr>
              <a:lnSpc>
                <a:spcPct val="100000"/>
              </a:lnSpc>
              <a:buNone/>
            </a:pPr>
            <a:r>
              <a:rPr lang="en-US" sz="1000" b="0" strike="noStrike" spc="-1">
                <a:solidFill>
                  <a:srgbClr val="A6A6A6">
                    <a:alpha val="80000"/>
                  </a:srgbClr>
                </a:solidFill>
                <a:latin typeface="Gill Sans MT"/>
              </a:rPr>
              <a:t>&lt;date/time&gt;</a:t>
            </a:r>
            <a:endParaRPr lang="en-US" sz="1000" b="0" strike="noStrike" spc="-1">
              <a:latin typeface="Times New Roman"/>
            </a:endParaRPr>
          </a:p>
        </p:txBody>
      </p:sp>
      <p:sp>
        <p:nvSpPr>
          <p:cNvPr id="45" name="PlaceHolder 3"/>
          <p:cNvSpPr>
            <a:spLocks noGrp="1"/>
          </p:cNvSpPr>
          <p:nvPr>
            <p:ph type="ftr" idx="2"/>
          </p:nvPr>
        </p:nvSpPr>
        <p:spPr>
          <a:xfrm>
            <a:off x="3359160" y="6507360"/>
            <a:ext cx="6378840" cy="153360"/>
          </a:xfrm>
          <a:prstGeom prst="rect">
            <a:avLst/>
          </a:prstGeom>
          <a:noFill/>
          <a:ln w="0">
            <a:noFill/>
          </a:ln>
        </p:spPr>
        <p:txBody>
          <a:bodyPr lIns="0" tIns="0" rIns="0" bIns="0" anchor="ctr">
            <a:noAutofit/>
          </a:bodyPr>
          <a:lstStyle>
            <a:lvl1pPr>
              <a:lnSpc>
                <a:spcPct val="100000"/>
              </a:lnSpc>
              <a:buNone/>
              <a:defRPr lang="en-US" sz="1000" b="0" strike="noStrike" spc="-1">
                <a:solidFill>
                  <a:srgbClr val="A6A6A6">
                    <a:alpha val="80000"/>
                  </a:srgbClr>
                </a:solidFill>
                <a:latin typeface="Gill Sans MT"/>
              </a:defRPr>
            </a:lvl1pPr>
          </a:lstStyle>
          <a:p>
            <a:pPr>
              <a:lnSpc>
                <a:spcPct val="100000"/>
              </a:lnSpc>
              <a:buNone/>
            </a:pPr>
            <a:r>
              <a:rPr lang="en-US" sz="1000" b="0" strike="noStrike" spc="-1">
                <a:solidFill>
                  <a:srgbClr val="A6A6A6">
                    <a:alpha val="80000"/>
                  </a:srgbClr>
                </a:solidFill>
                <a:latin typeface="Gill Sans MT"/>
              </a:rPr>
              <a:t>&lt;footer&gt;</a:t>
            </a:r>
            <a:endParaRPr lang="en-US" sz="1000" b="0" strike="noStrike" spc="-1">
              <a:latin typeface="Times New Roman"/>
            </a:endParaRPr>
          </a:p>
        </p:txBody>
      </p:sp>
      <p:sp>
        <p:nvSpPr>
          <p:cNvPr id="46" name="PlaceHolder 4"/>
          <p:cNvSpPr>
            <a:spLocks noGrp="1"/>
          </p:cNvSpPr>
          <p:nvPr>
            <p:ph type="sldNum" idx="3"/>
          </p:nvPr>
        </p:nvSpPr>
        <p:spPr>
          <a:xfrm>
            <a:off x="9948960" y="6507360"/>
            <a:ext cx="1692000" cy="153360"/>
          </a:xfrm>
          <a:prstGeom prst="rect">
            <a:avLst/>
          </a:prstGeom>
          <a:noFill/>
          <a:ln w="0">
            <a:noFill/>
          </a:ln>
        </p:spPr>
        <p:txBody>
          <a:bodyPr lIns="0" tIns="0" rIns="0" bIns="0" anchor="ctr">
            <a:noAutofit/>
          </a:bodyPr>
          <a:lstStyle>
            <a:lvl1pPr algn="r">
              <a:lnSpc>
                <a:spcPct val="100000"/>
              </a:lnSpc>
              <a:buNone/>
              <a:defRPr lang="en-US" sz="1000" b="0" strike="noStrike" spc="-1">
                <a:solidFill>
                  <a:srgbClr val="A6A6A6">
                    <a:alpha val="80000"/>
                  </a:srgbClr>
                </a:solidFill>
                <a:latin typeface="Gill Sans MT"/>
              </a:defRPr>
            </a:lvl1pPr>
          </a:lstStyle>
          <a:p>
            <a:pPr algn="r">
              <a:lnSpc>
                <a:spcPct val="100000"/>
              </a:lnSpc>
              <a:buNone/>
            </a:pPr>
            <a:fld id="{07A4974C-19DD-446B-A411-54BB7C83944E}" type="slidenum">
              <a:rPr lang="en-US" sz="1000" b="0" strike="noStrike" spc="-1">
                <a:solidFill>
                  <a:srgbClr val="A6A6A6">
                    <a:alpha val="80000"/>
                  </a:srgbClr>
                </a:solidFill>
                <a:latin typeface="Gill Sans MT"/>
              </a:rPr>
              <a:t>‹#›</a:t>
            </a:fld>
            <a:endParaRPr lang="en-US" sz="1000" b="0" strike="noStrike" spc="-1">
              <a:latin typeface="Times New Roman"/>
            </a:endParaRPr>
          </a:p>
        </p:txBody>
      </p:sp>
      <p:sp>
        <p:nvSpPr>
          <p:cNvPr id="47" name="Rectangle 12"/>
          <p:cNvSpPr/>
          <p:nvPr/>
        </p:nvSpPr>
        <p:spPr>
          <a:xfrm>
            <a:off x="0" y="5773680"/>
            <a:ext cx="12191760" cy="1083960"/>
          </a:xfrm>
          <a:prstGeom prst="rect">
            <a:avLst/>
          </a:prstGeom>
          <a:gradFill rotWithShape="0">
            <a:gsLst>
              <a:gs pos="0">
                <a:srgbClr val="1B192E">
                  <a:alpha val="0"/>
                </a:srgbClr>
              </a:gs>
              <a:gs pos="100000">
                <a:srgbClr val="1B192E">
                  <a:alpha val="60000"/>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48" name="Rectangle 13"/>
          <p:cNvSpPr/>
          <p:nvPr/>
        </p:nvSpPr>
        <p:spPr>
          <a:xfrm rot="10800000">
            <a:off x="360" y="360"/>
            <a:ext cx="8999640" cy="6857640"/>
          </a:xfrm>
          <a:prstGeom prst="rect">
            <a:avLst/>
          </a:prstGeom>
          <a:gradFill rotWithShape="0">
            <a:gsLst>
              <a:gs pos="50000">
                <a:srgbClr val="1B192E">
                  <a:alpha val="60000"/>
                </a:srgbClr>
              </a:gs>
              <a:gs pos="100000">
                <a:srgbClr val="1B192E">
                  <a:alpha val="0"/>
                </a:srgbClr>
              </a:gs>
            </a:gsLst>
            <a:lin ang="0"/>
          </a:gradFill>
          <a:ln>
            <a:noFill/>
          </a:ln>
        </p:spPr>
        <p:style>
          <a:lnRef idx="2">
            <a:schemeClr val="accent1">
              <a:shade val="50000"/>
            </a:schemeClr>
          </a:lnRef>
          <a:fillRef idx="1">
            <a:schemeClr val="accent1"/>
          </a:fillRef>
          <a:effectRef idx="0">
            <a:schemeClr val="accent1"/>
          </a:effectRef>
          <a:fontRef idx="minor"/>
        </p:style>
      </p:sp>
      <p:sp>
        <p:nvSpPr>
          <p:cNvPr id="49" name="PlaceHolder 5"/>
          <p:cNvSpPr>
            <a:spLocks noGrp="1"/>
          </p:cNvSpPr>
          <p:nvPr>
            <p:ph type="title"/>
          </p:nvPr>
        </p:nvSpPr>
        <p:spPr>
          <a:xfrm>
            <a:off x="550800" y="549360"/>
            <a:ext cx="5436720" cy="2985840"/>
          </a:xfrm>
          <a:prstGeom prst="rect">
            <a:avLst/>
          </a:prstGeom>
          <a:noFill/>
          <a:ln w="0">
            <a:noFill/>
          </a:ln>
        </p:spPr>
        <p:txBody>
          <a:bodyPr lIns="0" tIns="0" rIns="0" bIns="0" anchor="b">
            <a:noAutofit/>
          </a:bodyPr>
          <a:lstStyle/>
          <a:p>
            <a:pPr>
              <a:lnSpc>
                <a:spcPct val="90000"/>
              </a:lnSpc>
              <a:buNone/>
            </a:pPr>
            <a:r>
              <a:rPr lang="en-US" sz="6400" b="0" strike="noStrike" spc="-1">
                <a:solidFill>
                  <a:srgbClr val="FFFFFF"/>
                </a:solidFill>
                <a:latin typeface="Walbaum Display"/>
              </a:rPr>
              <a:t>Click to edit Master title style</a:t>
            </a:r>
            <a:endParaRPr lang="en-US" sz="6400" b="0" strike="noStrike" spc="-1">
              <a:solidFill>
                <a:srgbClr val="FFFFFF"/>
              </a:solidFill>
              <a:latin typeface="Gill Sans MT"/>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1B192E"/>
        </a:solidFill>
        <a:effectLst/>
      </p:bgPr>
    </p:bg>
    <p:spTree>
      <p:nvGrpSpPr>
        <p:cNvPr id="1" name=""/>
        <p:cNvGrpSpPr/>
        <p:nvPr/>
      </p:nvGrpSpPr>
      <p:grpSpPr>
        <a:xfrm>
          <a:off x="0" y="0"/>
          <a:ext cx="0" cy="0"/>
          <a:chOff x="0" y="0"/>
          <a:chExt cx="0" cy="0"/>
        </a:xfrm>
      </p:grpSpPr>
      <p:sp>
        <p:nvSpPr>
          <p:cNvPr id="86" name="Oval 11"/>
          <p:cNvSpPr/>
          <p:nvPr/>
        </p:nvSpPr>
        <p:spPr>
          <a:xfrm>
            <a:off x="11091600" y="5893560"/>
            <a:ext cx="359640" cy="359640"/>
          </a:xfrm>
          <a:prstGeom prst="ellipse">
            <a:avLst/>
          </a:prstGeom>
          <a:gradFill rotWithShape="0">
            <a:gsLst>
              <a:gs pos="0">
                <a:srgbClr val="7771B2"/>
              </a:gs>
              <a:gs pos="100000">
                <a:srgbClr val="1B192E"/>
              </a:gs>
            </a:gsLst>
            <a:lin ang="18900000"/>
          </a:gradFill>
          <a:ln>
            <a:noFill/>
          </a:ln>
          <a:effectLst>
            <a:innerShdw blurRad="127000" dist="635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sp>
      <p:sp>
        <p:nvSpPr>
          <p:cNvPr id="87" name="Rectangle 10"/>
          <p:cNvSpPr/>
          <p:nvPr/>
        </p:nvSpPr>
        <p:spPr>
          <a:xfrm>
            <a:off x="11451600" y="5828040"/>
            <a:ext cx="378720" cy="35964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p:style>
      </p:sp>
      <p:sp>
        <p:nvSpPr>
          <p:cNvPr id="88" name="PlaceHolder 1"/>
          <p:cNvSpPr>
            <a:spLocks noGrp="1"/>
          </p:cNvSpPr>
          <p:nvPr>
            <p:ph type="title"/>
          </p:nvPr>
        </p:nvSpPr>
        <p:spPr>
          <a:xfrm>
            <a:off x="550800" y="549360"/>
            <a:ext cx="11097360" cy="1331640"/>
          </a:xfrm>
          <a:prstGeom prst="rect">
            <a:avLst/>
          </a:prstGeom>
          <a:noFill/>
          <a:ln w="0">
            <a:noFill/>
          </a:ln>
        </p:spPr>
        <p:txBody>
          <a:bodyPr lIns="0" tIns="0" rIns="0" bIns="0" anchor="t">
            <a:noAutofit/>
          </a:bodyPr>
          <a:lstStyle/>
          <a:p>
            <a:pPr>
              <a:lnSpc>
                <a:spcPct val="100000"/>
              </a:lnSpc>
              <a:buNone/>
            </a:pPr>
            <a:r>
              <a:rPr lang="en-US" sz="4800" b="0" strike="noStrike" spc="-1">
                <a:solidFill>
                  <a:srgbClr val="FFFFFF"/>
                </a:solidFill>
                <a:latin typeface="Walbaum Display"/>
              </a:rPr>
              <a:t>Click to edit Master title style</a:t>
            </a:r>
            <a:endParaRPr lang="en-US" sz="4800" b="0" strike="noStrike" spc="-1">
              <a:solidFill>
                <a:srgbClr val="FFFFFF"/>
              </a:solidFill>
              <a:latin typeface="Gill Sans MT"/>
            </a:endParaRPr>
          </a:p>
        </p:txBody>
      </p:sp>
      <p:sp>
        <p:nvSpPr>
          <p:cNvPr id="89" name="PlaceHolder 2"/>
          <p:cNvSpPr>
            <a:spLocks noGrp="1"/>
          </p:cNvSpPr>
          <p:nvPr>
            <p:ph type="body"/>
          </p:nvPr>
        </p:nvSpPr>
        <p:spPr>
          <a:xfrm>
            <a:off x="550800" y="1731240"/>
            <a:ext cx="5436720" cy="534960"/>
          </a:xfrm>
          <a:prstGeom prst="rect">
            <a:avLst/>
          </a:prstGeom>
          <a:noFill/>
          <a:ln w="0">
            <a:noFill/>
          </a:ln>
        </p:spPr>
        <p:txBody>
          <a:bodyPr lIns="0" tIns="0" rIns="0" bIns="0" anchor="b">
            <a:noAutofit/>
          </a:bodyPr>
          <a:lstStyle/>
          <a:p>
            <a:pPr>
              <a:lnSpc>
                <a:spcPct val="110000"/>
              </a:lnSpc>
              <a:spcBef>
                <a:spcPts val="1001"/>
              </a:spcBef>
              <a:spcAft>
                <a:spcPts val="799"/>
              </a:spcAft>
              <a:buNone/>
              <a:tabLst>
                <a:tab pos="0" algn="l"/>
              </a:tabLst>
            </a:pPr>
            <a:r>
              <a:rPr lang="en-US" sz="1400" b="0" strike="noStrike" cap="all" spc="199">
                <a:solidFill>
                  <a:srgbClr val="FFFFFF"/>
                </a:solidFill>
                <a:latin typeface="Gill Sans MT"/>
              </a:rPr>
              <a:t>Click to edit Master text styles</a:t>
            </a:r>
            <a:endParaRPr lang="en-US" sz="1400" b="0" strike="noStrike" spc="-1">
              <a:solidFill>
                <a:srgbClr val="FFFFFF">
                  <a:alpha val="60000"/>
                </a:srgbClr>
              </a:solidFill>
              <a:latin typeface="Gill Sans MT"/>
            </a:endParaRPr>
          </a:p>
        </p:txBody>
      </p:sp>
      <p:sp>
        <p:nvSpPr>
          <p:cNvPr id="90" name="PlaceHolder 3"/>
          <p:cNvSpPr>
            <a:spLocks noGrp="1"/>
          </p:cNvSpPr>
          <p:nvPr>
            <p:ph type="body"/>
          </p:nvPr>
        </p:nvSpPr>
        <p:spPr>
          <a:xfrm>
            <a:off x="550800" y="2427480"/>
            <a:ext cx="5428800" cy="3515040"/>
          </a:xfrm>
          <a:prstGeom prst="rect">
            <a:avLst/>
          </a:prstGeom>
          <a:noFill/>
          <a:ln w="0">
            <a:noFill/>
          </a:ln>
        </p:spPr>
        <p:txBody>
          <a:bodyPr lIns="0" tIns="0" rIns="0" bIns="0" anchor="t">
            <a:noAutofit/>
          </a:bodyPr>
          <a:lstStyle/>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rPr>
              <a:t>Click to edit Master text styles</a:t>
            </a:r>
          </a:p>
          <a:p>
            <a:pPr marL="685800" lvl="1" indent="-228600">
              <a:lnSpc>
                <a:spcPct val="110000"/>
              </a:lnSpc>
              <a:spcBef>
                <a:spcPts val="499"/>
              </a:spcBef>
              <a:spcAft>
                <a:spcPts val="799"/>
              </a:spcAft>
              <a:buClr>
                <a:srgbClr val="FFFFFF"/>
              </a:buClr>
              <a:buFont typeface="Arial"/>
              <a:buChar char="•"/>
            </a:pPr>
            <a:r>
              <a:rPr lang="en-US" sz="1600" b="0" strike="noStrike" spc="-1">
                <a:solidFill>
                  <a:srgbClr val="FFFFFF">
                    <a:alpha val="60000"/>
                  </a:srgbClr>
                </a:solidFill>
                <a:latin typeface="Gill Sans MT"/>
              </a:rPr>
              <a:t>Second level</a:t>
            </a:r>
          </a:p>
          <a:p>
            <a:pPr marL="1143000" lvl="2" indent="-228600">
              <a:lnSpc>
                <a:spcPct val="110000"/>
              </a:lnSpc>
              <a:spcBef>
                <a:spcPts val="499"/>
              </a:spcBef>
              <a:spcAft>
                <a:spcPts val="799"/>
              </a:spcAft>
              <a:buClr>
                <a:srgbClr val="FFFFFF"/>
              </a:buClr>
              <a:buFont typeface="Arial"/>
              <a:buChar char="•"/>
            </a:pPr>
            <a:r>
              <a:rPr lang="en-US" sz="1600" b="0" strike="noStrike" spc="-1">
                <a:solidFill>
                  <a:srgbClr val="FFFFFF">
                    <a:alpha val="60000"/>
                  </a:srgbClr>
                </a:solidFill>
                <a:latin typeface="Gill Sans MT"/>
              </a:rPr>
              <a:t>Third level</a:t>
            </a:r>
          </a:p>
          <a:p>
            <a:pPr marL="1600200" lvl="3" indent="-228600">
              <a:lnSpc>
                <a:spcPct val="110000"/>
              </a:lnSpc>
              <a:spcBef>
                <a:spcPts val="499"/>
              </a:spcBef>
              <a:spcAft>
                <a:spcPts val="799"/>
              </a:spcAft>
              <a:buClr>
                <a:srgbClr val="FFFFFF"/>
              </a:buClr>
              <a:buFont typeface="Arial"/>
              <a:buChar char="•"/>
            </a:pPr>
            <a:r>
              <a:rPr lang="en-US" sz="1600" b="0" strike="noStrike" spc="-1">
                <a:solidFill>
                  <a:srgbClr val="FFFFFF">
                    <a:alpha val="60000"/>
                  </a:srgbClr>
                </a:solidFill>
                <a:latin typeface="Gill Sans MT"/>
              </a:rPr>
              <a:t>Fourth level</a:t>
            </a:r>
          </a:p>
          <a:p>
            <a:pPr marL="2057400" lvl="4" indent="-228600">
              <a:lnSpc>
                <a:spcPct val="110000"/>
              </a:lnSpc>
              <a:spcBef>
                <a:spcPts val="499"/>
              </a:spcBef>
              <a:spcAft>
                <a:spcPts val="799"/>
              </a:spcAft>
              <a:buClr>
                <a:srgbClr val="FFFFFF"/>
              </a:buClr>
              <a:buFont typeface="Arial"/>
              <a:buChar char="•"/>
            </a:pPr>
            <a:r>
              <a:rPr lang="en-US" sz="1600" b="0" strike="noStrike" spc="-1">
                <a:solidFill>
                  <a:srgbClr val="FFFFFF">
                    <a:alpha val="60000"/>
                  </a:srgbClr>
                </a:solidFill>
                <a:latin typeface="Gill Sans MT"/>
              </a:rPr>
              <a:t>Fifth level</a:t>
            </a:r>
          </a:p>
        </p:txBody>
      </p:sp>
      <p:sp>
        <p:nvSpPr>
          <p:cNvPr id="91" name="PlaceHolder 4"/>
          <p:cNvSpPr>
            <a:spLocks noGrp="1"/>
          </p:cNvSpPr>
          <p:nvPr>
            <p:ph type="body"/>
          </p:nvPr>
        </p:nvSpPr>
        <p:spPr>
          <a:xfrm>
            <a:off x="6212160" y="1731240"/>
            <a:ext cx="5436000" cy="534960"/>
          </a:xfrm>
          <a:prstGeom prst="rect">
            <a:avLst/>
          </a:prstGeom>
          <a:noFill/>
          <a:ln w="0">
            <a:noFill/>
          </a:ln>
        </p:spPr>
        <p:txBody>
          <a:bodyPr lIns="0" tIns="0" rIns="0" bIns="0" anchor="b">
            <a:noAutofit/>
          </a:bodyPr>
          <a:lstStyle/>
          <a:p>
            <a:pPr marL="228600" indent="-228600">
              <a:lnSpc>
                <a:spcPct val="110000"/>
              </a:lnSpc>
              <a:spcBef>
                <a:spcPts val="1001"/>
              </a:spcBef>
              <a:spcAft>
                <a:spcPts val="799"/>
              </a:spcAft>
              <a:buNone/>
              <a:tabLst>
                <a:tab pos="0" algn="l"/>
              </a:tabLst>
            </a:pPr>
            <a:r>
              <a:rPr lang="en-US" sz="1400" b="0" strike="noStrike" cap="all" spc="199">
                <a:solidFill>
                  <a:srgbClr val="FFFFFF"/>
                </a:solidFill>
                <a:latin typeface="Gill Sans MT"/>
              </a:rPr>
              <a:t>Click to edit Master text styles</a:t>
            </a:r>
            <a:endParaRPr lang="en-US" sz="1400" b="0" strike="noStrike" spc="-1">
              <a:solidFill>
                <a:srgbClr val="FFFFFF">
                  <a:alpha val="60000"/>
                </a:srgbClr>
              </a:solidFill>
              <a:latin typeface="Gill Sans MT"/>
            </a:endParaRPr>
          </a:p>
        </p:txBody>
      </p:sp>
      <p:sp>
        <p:nvSpPr>
          <p:cNvPr id="92" name="PlaceHolder 5"/>
          <p:cNvSpPr>
            <a:spLocks noGrp="1"/>
          </p:cNvSpPr>
          <p:nvPr>
            <p:ph type="body"/>
          </p:nvPr>
        </p:nvSpPr>
        <p:spPr>
          <a:xfrm>
            <a:off x="6212160" y="2427480"/>
            <a:ext cx="5436000" cy="3515040"/>
          </a:xfrm>
          <a:prstGeom prst="rect">
            <a:avLst/>
          </a:prstGeom>
          <a:noFill/>
          <a:ln w="0">
            <a:noFill/>
          </a:ln>
        </p:spPr>
        <p:txBody>
          <a:bodyPr lIns="0" tIns="0" rIns="0" bIns="0" anchor="t">
            <a:noAutofit/>
          </a:bodyPr>
          <a:lstStyle/>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rPr>
              <a:t>Click to edit Master text styles</a:t>
            </a:r>
          </a:p>
          <a:p>
            <a:pPr marL="685800" lvl="1" indent="-228600">
              <a:lnSpc>
                <a:spcPct val="110000"/>
              </a:lnSpc>
              <a:spcBef>
                <a:spcPts val="499"/>
              </a:spcBef>
              <a:spcAft>
                <a:spcPts val="799"/>
              </a:spcAft>
              <a:buClr>
                <a:srgbClr val="FFFFFF"/>
              </a:buClr>
              <a:buFont typeface="Arial"/>
              <a:buChar char="•"/>
            </a:pPr>
            <a:r>
              <a:rPr lang="en-US" sz="1600" b="0" strike="noStrike" spc="-1">
                <a:solidFill>
                  <a:srgbClr val="FFFFFF">
                    <a:alpha val="60000"/>
                  </a:srgbClr>
                </a:solidFill>
                <a:latin typeface="Gill Sans MT"/>
              </a:rPr>
              <a:t>Second level</a:t>
            </a:r>
          </a:p>
          <a:p>
            <a:pPr marL="1143000" lvl="2" indent="-228600">
              <a:lnSpc>
                <a:spcPct val="110000"/>
              </a:lnSpc>
              <a:spcBef>
                <a:spcPts val="499"/>
              </a:spcBef>
              <a:spcAft>
                <a:spcPts val="799"/>
              </a:spcAft>
              <a:buClr>
                <a:srgbClr val="FFFFFF"/>
              </a:buClr>
              <a:buFont typeface="Arial"/>
              <a:buChar char="•"/>
            </a:pPr>
            <a:r>
              <a:rPr lang="en-US" sz="1600" b="0" strike="noStrike" spc="-1">
                <a:solidFill>
                  <a:srgbClr val="FFFFFF">
                    <a:alpha val="60000"/>
                  </a:srgbClr>
                </a:solidFill>
                <a:latin typeface="Gill Sans MT"/>
              </a:rPr>
              <a:t>Third level</a:t>
            </a:r>
          </a:p>
          <a:p>
            <a:pPr marL="1600200" lvl="3" indent="-228600">
              <a:lnSpc>
                <a:spcPct val="110000"/>
              </a:lnSpc>
              <a:spcBef>
                <a:spcPts val="499"/>
              </a:spcBef>
              <a:spcAft>
                <a:spcPts val="799"/>
              </a:spcAft>
              <a:buClr>
                <a:srgbClr val="FFFFFF"/>
              </a:buClr>
              <a:buFont typeface="Arial"/>
              <a:buChar char="•"/>
            </a:pPr>
            <a:r>
              <a:rPr lang="en-US" sz="1600" b="0" strike="noStrike" spc="-1">
                <a:solidFill>
                  <a:srgbClr val="FFFFFF">
                    <a:alpha val="60000"/>
                  </a:srgbClr>
                </a:solidFill>
                <a:latin typeface="Gill Sans MT"/>
              </a:rPr>
              <a:t>Fourth level</a:t>
            </a:r>
          </a:p>
          <a:p>
            <a:pPr marL="2057400" lvl="4" indent="-228600">
              <a:lnSpc>
                <a:spcPct val="110000"/>
              </a:lnSpc>
              <a:spcBef>
                <a:spcPts val="499"/>
              </a:spcBef>
              <a:spcAft>
                <a:spcPts val="799"/>
              </a:spcAft>
              <a:buClr>
                <a:srgbClr val="FFFFFF"/>
              </a:buClr>
              <a:buFont typeface="Arial"/>
              <a:buChar char="•"/>
            </a:pPr>
            <a:r>
              <a:rPr lang="en-US" sz="1600" b="0" strike="noStrike" spc="-1">
                <a:solidFill>
                  <a:srgbClr val="FFFFFF">
                    <a:alpha val="60000"/>
                  </a:srgbClr>
                </a:solidFill>
                <a:latin typeface="Gill Sans MT"/>
              </a:rPr>
              <a:t>Fifth level</a:t>
            </a:r>
          </a:p>
        </p:txBody>
      </p:sp>
      <p:sp>
        <p:nvSpPr>
          <p:cNvPr id="93" name="PlaceHolder 6"/>
          <p:cNvSpPr>
            <a:spLocks noGrp="1"/>
          </p:cNvSpPr>
          <p:nvPr>
            <p:ph type="dt" idx="4"/>
          </p:nvPr>
        </p:nvSpPr>
        <p:spPr>
          <a:xfrm>
            <a:off x="550800" y="6507360"/>
            <a:ext cx="2628720" cy="153360"/>
          </a:xfrm>
          <a:prstGeom prst="rect">
            <a:avLst/>
          </a:prstGeom>
          <a:noFill/>
          <a:ln w="0">
            <a:noFill/>
          </a:ln>
        </p:spPr>
        <p:txBody>
          <a:bodyPr lIns="0" tIns="0" rIns="0" bIns="0" anchor="ctr">
            <a:noAutofit/>
          </a:bodyPr>
          <a:lstStyle>
            <a:lvl1pPr>
              <a:lnSpc>
                <a:spcPct val="100000"/>
              </a:lnSpc>
              <a:buNone/>
              <a:defRPr lang="en-US" sz="1000" b="0" strike="noStrike" spc="-1">
                <a:solidFill>
                  <a:srgbClr val="A6A6A6">
                    <a:alpha val="80000"/>
                  </a:srgbClr>
                </a:solidFill>
                <a:latin typeface="Gill Sans MT"/>
              </a:defRPr>
            </a:lvl1pPr>
          </a:lstStyle>
          <a:p>
            <a:pPr>
              <a:lnSpc>
                <a:spcPct val="100000"/>
              </a:lnSpc>
              <a:buNone/>
            </a:pPr>
            <a:r>
              <a:rPr lang="en-US" sz="1000" b="0" strike="noStrike" spc="-1">
                <a:solidFill>
                  <a:srgbClr val="A6A6A6">
                    <a:alpha val="80000"/>
                  </a:srgbClr>
                </a:solidFill>
                <a:latin typeface="Gill Sans MT"/>
              </a:rPr>
              <a:t>&lt;date/time&gt;</a:t>
            </a:r>
            <a:endParaRPr lang="en-US" sz="1000" b="0" strike="noStrike" spc="-1">
              <a:latin typeface="Times New Roman"/>
            </a:endParaRPr>
          </a:p>
        </p:txBody>
      </p:sp>
      <p:sp>
        <p:nvSpPr>
          <p:cNvPr id="94" name="PlaceHolder 7"/>
          <p:cNvSpPr>
            <a:spLocks noGrp="1"/>
          </p:cNvSpPr>
          <p:nvPr>
            <p:ph type="ftr" idx="5"/>
          </p:nvPr>
        </p:nvSpPr>
        <p:spPr>
          <a:xfrm>
            <a:off x="3359160" y="6507360"/>
            <a:ext cx="6378840" cy="153360"/>
          </a:xfrm>
          <a:prstGeom prst="rect">
            <a:avLst/>
          </a:prstGeom>
          <a:noFill/>
          <a:ln w="0">
            <a:noFill/>
          </a:ln>
        </p:spPr>
        <p:txBody>
          <a:bodyPr lIns="0" tIns="0" rIns="0" bIns="0" anchor="ctr">
            <a:noAutofit/>
          </a:bodyPr>
          <a:lstStyle>
            <a:lvl1pPr>
              <a:lnSpc>
                <a:spcPct val="100000"/>
              </a:lnSpc>
              <a:buNone/>
              <a:defRPr lang="en-US" sz="1000" b="0" strike="noStrike" spc="-1">
                <a:solidFill>
                  <a:srgbClr val="A6A6A6">
                    <a:alpha val="80000"/>
                  </a:srgbClr>
                </a:solidFill>
                <a:latin typeface="Gill Sans MT"/>
              </a:defRPr>
            </a:lvl1pPr>
          </a:lstStyle>
          <a:p>
            <a:pPr>
              <a:lnSpc>
                <a:spcPct val="100000"/>
              </a:lnSpc>
              <a:buNone/>
            </a:pPr>
            <a:r>
              <a:rPr lang="en-US" sz="1000" b="0" strike="noStrike" spc="-1">
                <a:solidFill>
                  <a:srgbClr val="A6A6A6">
                    <a:alpha val="80000"/>
                  </a:srgbClr>
                </a:solidFill>
                <a:latin typeface="Gill Sans MT"/>
              </a:rPr>
              <a:t>&lt;footer&gt;</a:t>
            </a:r>
            <a:endParaRPr lang="en-US" sz="1000" b="0" strike="noStrike" spc="-1">
              <a:latin typeface="Times New Roman"/>
            </a:endParaRPr>
          </a:p>
        </p:txBody>
      </p:sp>
      <p:sp>
        <p:nvSpPr>
          <p:cNvPr id="95" name="PlaceHolder 8"/>
          <p:cNvSpPr>
            <a:spLocks noGrp="1"/>
          </p:cNvSpPr>
          <p:nvPr>
            <p:ph type="sldNum" idx="6"/>
          </p:nvPr>
        </p:nvSpPr>
        <p:spPr>
          <a:xfrm>
            <a:off x="9948960" y="6507360"/>
            <a:ext cx="1692000" cy="153360"/>
          </a:xfrm>
          <a:prstGeom prst="rect">
            <a:avLst/>
          </a:prstGeom>
          <a:noFill/>
          <a:ln w="0">
            <a:noFill/>
          </a:ln>
        </p:spPr>
        <p:txBody>
          <a:bodyPr lIns="0" tIns="0" rIns="0" bIns="0" anchor="ctr">
            <a:noAutofit/>
          </a:bodyPr>
          <a:lstStyle>
            <a:lvl1pPr algn="r">
              <a:lnSpc>
                <a:spcPct val="100000"/>
              </a:lnSpc>
              <a:buNone/>
              <a:defRPr lang="en-US" sz="1000" b="0" strike="noStrike" spc="-1">
                <a:solidFill>
                  <a:srgbClr val="A6A6A6">
                    <a:alpha val="80000"/>
                  </a:srgbClr>
                </a:solidFill>
                <a:latin typeface="Gill Sans MT"/>
              </a:defRPr>
            </a:lvl1pPr>
          </a:lstStyle>
          <a:p>
            <a:pPr algn="r">
              <a:lnSpc>
                <a:spcPct val="100000"/>
              </a:lnSpc>
              <a:buNone/>
            </a:pPr>
            <a:fld id="{40584B15-13A9-42BB-9AAE-AFE95D7142FF}" type="slidenum">
              <a:rPr lang="en-US" sz="1000" b="0" strike="noStrike" spc="-1">
                <a:solidFill>
                  <a:srgbClr val="A6A6A6">
                    <a:alpha val="80000"/>
                  </a:srgbClr>
                </a:solidFill>
                <a:latin typeface="Gill Sans MT"/>
              </a:rPr>
              <a:t>‹#›</a:t>
            </a:fld>
            <a:endParaRPr lang="en-US"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1B192E"/>
        </a:solidFill>
        <a:effectLst/>
      </p:bgPr>
    </p:bg>
    <p:spTree>
      <p:nvGrpSpPr>
        <p:cNvPr id="1" name=""/>
        <p:cNvGrpSpPr/>
        <p:nvPr/>
      </p:nvGrpSpPr>
      <p:grpSpPr>
        <a:xfrm>
          <a:off x="0" y="0"/>
          <a:ext cx="0" cy="0"/>
          <a:chOff x="0" y="0"/>
          <a:chExt cx="0" cy="0"/>
        </a:xfrm>
      </p:grpSpPr>
      <p:sp>
        <p:nvSpPr>
          <p:cNvPr id="132" name="PlaceHolder 1"/>
          <p:cNvSpPr>
            <a:spLocks noGrp="1"/>
          </p:cNvSpPr>
          <p:nvPr>
            <p:ph type="dt" idx="7"/>
          </p:nvPr>
        </p:nvSpPr>
        <p:spPr>
          <a:xfrm>
            <a:off x="550800" y="6507360"/>
            <a:ext cx="2628720" cy="153360"/>
          </a:xfrm>
          <a:prstGeom prst="rect">
            <a:avLst/>
          </a:prstGeom>
          <a:noFill/>
          <a:ln w="0">
            <a:noFill/>
          </a:ln>
        </p:spPr>
        <p:txBody>
          <a:bodyPr lIns="0" tIns="0" rIns="0" bIns="0" anchor="ctr">
            <a:noAutofit/>
          </a:bodyPr>
          <a:lstStyle>
            <a:lvl1pPr>
              <a:lnSpc>
                <a:spcPct val="100000"/>
              </a:lnSpc>
              <a:buNone/>
              <a:defRPr lang="en-US" sz="1000" b="0" strike="noStrike" spc="-1">
                <a:solidFill>
                  <a:srgbClr val="A6A6A6">
                    <a:alpha val="80000"/>
                  </a:srgbClr>
                </a:solidFill>
                <a:latin typeface="Gill Sans MT"/>
              </a:defRPr>
            </a:lvl1pPr>
          </a:lstStyle>
          <a:p>
            <a:pPr>
              <a:lnSpc>
                <a:spcPct val="100000"/>
              </a:lnSpc>
              <a:buNone/>
            </a:pPr>
            <a:r>
              <a:rPr lang="en-US" sz="1000" b="0" strike="noStrike" spc="-1">
                <a:solidFill>
                  <a:srgbClr val="A6A6A6">
                    <a:alpha val="80000"/>
                  </a:srgbClr>
                </a:solidFill>
                <a:latin typeface="Gill Sans MT"/>
              </a:rPr>
              <a:t>&lt;date/time&gt;</a:t>
            </a:r>
            <a:endParaRPr lang="en-US" sz="1000" b="0" strike="noStrike" spc="-1">
              <a:latin typeface="Times New Roman"/>
            </a:endParaRPr>
          </a:p>
        </p:txBody>
      </p:sp>
      <p:sp>
        <p:nvSpPr>
          <p:cNvPr id="133" name="PlaceHolder 2"/>
          <p:cNvSpPr>
            <a:spLocks noGrp="1"/>
          </p:cNvSpPr>
          <p:nvPr>
            <p:ph type="ftr" idx="8"/>
          </p:nvPr>
        </p:nvSpPr>
        <p:spPr>
          <a:xfrm>
            <a:off x="3359160" y="6507360"/>
            <a:ext cx="6378840" cy="153360"/>
          </a:xfrm>
          <a:prstGeom prst="rect">
            <a:avLst/>
          </a:prstGeom>
          <a:noFill/>
          <a:ln w="0">
            <a:noFill/>
          </a:ln>
        </p:spPr>
        <p:txBody>
          <a:bodyPr lIns="0" tIns="0" rIns="0" bIns="0" anchor="ctr">
            <a:noAutofit/>
          </a:bodyPr>
          <a:lstStyle>
            <a:lvl1pPr>
              <a:lnSpc>
                <a:spcPct val="100000"/>
              </a:lnSpc>
              <a:buNone/>
              <a:defRPr lang="en-US" sz="1000" b="0" strike="noStrike" spc="-1">
                <a:solidFill>
                  <a:srgbClr val="A6A6A6">
                    <a:alpha val="80000"/>
                  </a:srgbClr>
                </a:solidFill>
                <a:latin typeface="Gill Sans MT"/>
              </a:defRPr>
            </a:lvl1pPr>
          </a:lstStyle>
          <a:p>
            <a:pPr>
              <a:lnSpc>
                <a:spcPct val="100000"/>
              </a:lnSpc>
              <a:buNone/>
            </a:pPr>
            <a:r>
              <a:rPr lang="en-US" sz="1000" b="0" strike="noStrike" spc="-1">
                <a:solidFill>
                  <a:srgbClr val="A6A6A6">
                    <a:alpha val="80000"/>
                  </a:srgbClr>
                </a:solidFill>
                <a:latin typeface="Gill Sans MT"/>
              </a:rPr>
              <a:t>&lt;footer&gt;</a:t>
            </a:r>
            <a:endParaRPr lang="en-US" sz="1000" b="0" strike="noStrike" spc="-1">
              <a:latin typeface="Times New Roman"/>
            </a:endParaRPr>
          </a:p>
        </p:txBody>
      </p:sp>
      <p:sp>
        <p:nvSpPr>
          <p:cNvPr id="134" name="PlaceHolder 3"/>
          <p:cNvSpPr>
            <a:spLocks noGrp="1"/>
          </p:cNvSpPr>
          <p:nvPr>
            <p:ph type="sldNum" idx="9"/>
          </p:nvPr>
        </p:nvSpPr>
        <p:spPr>
          <a:xfrm>
            <a:off x="9948960" y="6507360"/>
            <a:ext cx="1692000" cy="153360"/>
          </a:xfrm>
          <a:prstGeom prst="rect">
            <a:avLst/>
          </a:prstGeom>
          <a:noFill/>
          <a:ln w="0">
            <a:noFill/>
          </a:ln>
        </p:spPr>
        <p:txBody>
          <a:bodyPr lIns="0" tIns="0" rIns="0" bIns="0" anchor="ctr">
            <a:noAutofit/>
          </a:bodyPr>
          <a:lstStyle>
            <a:lvl1pPr algn="r">
              <a:lnSpc>
                <a:spcPct val="100000"/>
              </a:lnSpc>
              <a:buNone/>
              <a:defRPr lang="en-US" sz="1000" b="0" strike="noStrike" spc="-1">
                <a:solidFill>
                  <a:srgbClr val="A6A6A6">
                    <a:alpha val="80000"/>
                  </a:srgbClr>
                </a:solidFill>
                <a:latin typeface="Gill Sans MT"/>
              </a:defRPr>
            </a:lvl1pPr>
          </a:lstStyle>
          <a:p>
            <a:pPr algn="r">
              <a:lnSpc>
                <a:spcPct val="100000"/>
              </a:lnSpc>
              <a:buNone/>
            </a:pPr>
            <a:fld id="{4207220D-0DAE-407B-A8B0-4EC8946F21A3}" type="slidenum">
              <a:rPr lang="en-US" sz="1000" b="0" strike="noStrike" spc="-1">
                <a:solidFill>
                  <a:srgbClr val="A6A6A6">
                    <a:alpha val="80000"/>
                  </a:srgbClr>
                </a:solidFill>
                <a:latin typeface="Gill Sans MT"/>
              </a:rPr>
              <a:t>‹#›</a:t>
            </a:fld>
            <a:endParaRPr lang="en-US" sz="1000" b="0" strike="noStrike" spc="-1">
              <a:latin typeface="Times New Roman"/>
            </a:endParaRPr>
          </a:p>
        </p:txBody>
      </p:sp>
      <p:sp>
        <p:nvSpPr>
          <p:cNvPr id="135"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FFFFFF"/>
                </a:solidFill>
                <a:latin typeface="Gill Sans MT"/>
              </a:rPr>
              <a:t>Click to edit the title text format</a:t>
            </a:r>
          </a:p>
        </p:txBody>
      </p:sp>
      <p:sp>
        <p:nvSpPr>
          <p:cNvPr id="136"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110000"/>
              </a:lnSpc>
              <a:spcBef>
                <a:spcPts val="1417"/>
              </a:spcBef>
              <a:buClr>
                <a:srgbClr val="FFFFFF"/>
              </a:buClr>
              <a:buSzPct val="45000"/>
              <a:buFont typeface="Wingdings" charset="2"/>
              <a:buChar char=""/>
            </a:pPr>
            <a:r>
              <a:rPr lang="en-US" sz="2000" b="0" strike="noStrike" spc="-1">
                <a:solidFill>
                  <a:srgbClr val="FFFFFF">
                    <a:alpha val="60000"/>
                  </a:srgbClr>
                </a:solidFill>
                <a:latin typeface="Gill Sans MT"/>
              </a:rPr>
              <a:t>Click to edit the outline text format</a:t>
            </a:r>
          </a:p>
          <a:p>
            <a:pPr marL="864000" lvl="1" indent="-324000">
              <a:lnSpc>
                <a:spcPct val="110000"/>
              </a:lnSpc>
              <a:spcBef>
                <a:spcPts val="1134"/>
              </a:spcBef>
              <a:buClr>
                <a:srgbClr val="FFFFFF"/>
              </a:buClr>
              <a:buSzPct val="75000"/>
              <a:buFont typeface="Symbol" charset="2"/>
              <a:buChar char=""/>
            </a:pPr>
            <a:r>
              <a:rPr lang="en-US" sz="1400" b="0" strike="noStrike" spc="-1">
                <a:solidFill>
                  <a:srgbClr val="FFFFFF">
                    <a:alpha val="60000"/>
                  </a:srgbClr>
                </a:solidFill>
                <a:latin typeface="Gill Sans MT"/>
              </a:rPr>
              <a:t>Second Outline Level</a:t>
            </a:r>
          </a:p>
          <a:p>
            <a:pPr marL="1296000" lvl="2" indent="-288000">
              <a:lnSpc>
                <a:spcPct val="110000"/>
              </a:lnSpc>
              <a:spcBef>
                <a:spcPts val="850"/>
              </a:spcBef>
              <a:buClr>
                <a:srgbClr val="FFFFFF"/>
              </a:buClr>
              <a:buSzPct val="45000"/>
              <a:buFont typeface="Wingdings" charset="2"/>
              <a:buChar char=""/>
            </a:pPr>
            <a:r>
              <a:rPr lang="en-US" sz="1400" b="0" strike="noStrike" spc="-1">
                <a:solidFill>
                  <a:srgbClr val="FFFFFF">
                    <a:alpha val="60000"/>
                  </a:srgbClr>
                </a:solidFill>
                <a:latin typeface="Gill Sans MT"/>
              </a:rPr>
              <a:t>Third Outline Level</a:t>
            </a:r>
          </a:p>
          <a:p>
            <a:pPr marL="1728000" lvl="3" indent="-216000">
              <a:lnSpc>
                <a:spcPct val="110000"/>
              </a:lnSpc>
              <a:spcBef>
                <a:spcPts val="567"/>
              </a:spcBef>
              <a:buClr>
                <a:srgbClr val="FFFFFF"/>
              </a:buClr>
              <a:buSzPct val="75000"/>
              <a:buFont typeface="Symbol" charset="2"/>
              <a:buChar char=""/>
            </a:pPr>
            <a:r>
              <a:rPr lang="en-US" sz="1400" b="0" strike="noStrike" spc="-1">
                <a:solidFill>
                  <a:srgbClr val="FFFFFF">
                    <a:alpha val="60000"/>
                  </a:srgbClr>
                </a:solidFill>
                <a:latin typeface="Gill Sans MT"/>
              </a:rPr>
              <a:t>Fourth Outline Level</a:t>
            </a:r>
          </a:p>
          <a:p>
            <a:pPr marL="2160000" lvl="4" indent="-216000">
              <a:lnSpc>
                <a:spcPct val="110000"/>
              </a:lnSpc>
              <a:spcBef>
                <a:spcPts val="283"/>
              </a:spcBef>
              <a:buClr>
                <a:srgbClr val="FFFFFF"/>
              </a:buClr>
              <a:buSzPct val="45000"/>
              <a:buFont typeface="Wingdings" charset="2"/>
              <a:buChar char=""/>
            </a:pPr>
            <a:r>
              <a:rPr lang="en-US" sz="2000" b="0" strike="noStrike" spc="-1">
                <a:solidFill>
                  <a:srgbClr val="FFFFFF">
                    <a:alpha val="60000"/>
                  </a:srgbClr>
                </a:solidFill>
                <a:latin typeface="Gill Sans MT"/>
              </a:rPr>
              <a:t>Fifth Outline Level</a:t>
            </a:r>
          </a:p>
          <a:p>
            <a:pPr marL="2592000" lvl="5" indent="-216000">
              <a:lnSpc>
                <a:spcPct val="110000"/>
              </a:lnSpc>
              <a:spcBef>
                <a:spcPts val="283"/>
              </a:spcBef>
              <a:buClr>
                <a:srgbClr val="FFFFFF"/>
              </a:buClr>
              <a:buSzPct val="45000"/>
              <a:buFont typeface="Wingdings" charset="2"/>
              <a:buChar char=""/>
            </a:pPr>
            <a:r>
              <a:rPr lang="en-US" sz="2000" b="0" strike="noStrike" spc="-1">
                <a:solidFill>
                  <a:srgbClr val="FFFFFF">
                    <a:alpha val="60000"/>
                  </a:srgbClr>
                </a:solidFill>
                <a:latin typeface="Gill Sans MT"/>
              </a:rPr>
              <a:t>Sixth Outline Level</a:t>
            </a:r>
          </a:p>
          <a:p>
            <a:pPr marL="3024000" lvl="6" indent="-216000">
              <a:lnSpc>
                <a:spcPct val="110000"/>
              </a:lnSpc>
              <a:spcBef>
                <a:spcPts val="283"/>
              </a:spcBef>
              <a:buClr>
                <a:srgbClr val="FFFFFF"/>
              </a:buClr>
              <a:buSzPct val="45000"/>
              <a:buFont typeface="Wingdings" charset="2"/>
              <a:buChar char=""/>
            </a:pPr>
            <a:r>
              <a:rPr lang="en-US" sz="2000" b="0" strike="noStrike" spc="-1">
                <a:solidFill>
                  <a:srgbClr val="FFFFFF">
                    <a:alpha val="60000"/>
                  </a:srgbClr>
                </a:solidFill>
                <a:latin typeface="Gill Sans MT"/>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1B192E"/>
        </a:solidFill>
        <a:effectLst/>
      </p:bgPr>
    </p:bg>
    <p:spTree>
      <p:nvGrpSpPr>
        <p:cNvPr id="1" name=""/>
        <p:cNvGrpSpPr/>
        <p:nvPr/>
      </p:nvGrpSpPr>
      <p:grpSpPr>
        <a:xfrm>
          <a:off x="0" y="0"/>
          <a:ext cx="0" cy="0"/>
          <a:chOff x="0" y="0"/>
          <a:chExt cx="0" cy="0"/>
        </a:xfrm>
      </p:grpSpPr>
      <p:sp>
        <p:nvSpPr>
          <p:cNvPr id="216" name="PlaceHolder 1"/>
          <p:cNvSpPr>
            <a:spLocks noGrp="1"/>
          </p:cNvSpPr>
          <p:nvPr>
            <p:ph type="title"/>
          </p:nvPr>
        </p:nvSpPr>
        <p:spPr>
          <a:xfrm>
            <a:off x="550800" y="549360"/>
            <a:ext cx="5436720" cy="2985840"/>
          </a:xfrm>
          <a:prstGeom prst="rect">
            <a:avLst/>
          </a:prstGeom>
          <a:noFill/>
          <a:ln w="0">
            <a:noFill/>
          </a:ln>
        </p:spPr>
        <p:txBody>
          <a:bodyPr lIns="0" tIns="0" rIns="0" bIns="0" anchor="b">
            <a:noAutofit/>
          </a:bodyPr>
          <a:lstStyle/>
          <a:p>
            <a:pPr>
              <a:lnSpc>
                <a:spcPct val="90000"/>
              </a:lnSpc>
              <a:buNone/>
            </a:pPr>
            <a:r>
              <a:rPr lang="en-US" sz="4800" b="0" strike="noStrike" spc="-1">
                <a:solidFill>
                  <a:srgbClr val="FFFFFF"/>
                </a:solidFill>
                <a:latin typeface="Walbaum Display"/>
              </a:rPr>
              <a:t>Click to edit Master title style</a:t>
            </a:r>
            <a:endParaRPr lang="en-US" sz="4800" b="0" strike="noStrike" spc="-1">
              <a:solidFill>
                <a:srgbClr val="FFFFFF"/>
              </a:solidFill>
              <a:latin typeface="Gill Sans MT"/>
            </a:endParaRPr>
          </a:p>
        </p:txBody>
      </p:sp>
      <p:sp>
        <p:nvSpPr>
          <p:cNvPr id="217" name="PlaceHolder 2"/>
          <p:cNvSpPr>
            <a:spLocks noGrp="1"/>
          </p:cNvSpPr>
          <p:nvPr>
            <p:ph type="body"/>
          </p:nvPr>
        </p:nvSpPr>
        <p:spPr>
          <a:xfrm>
            <a:off x="6556320" y="548640"/>
            <a:ext cx="5083560" cy="2880000"/>
          </a:xfrm>
          <a:prstGeom prst="rect">
            <a:avLst/>
          </a:prstGeom>
          <a:solidFill>
            <a:srgbClr val="A3A3C1"/>
          </a:solidFill>
          <a:ln w="0">
            <a:noFill/>
          </a:ln>
        </p:spPr>
        <p:txBody>
          <a:bodyPr lIns="90000" tIns="45000" rIns="90000" bIns="45000" anchor="t">
            <a:noAutofit/>
          </a:bodyPr>
          <a:lstStyle/>
          <a:p>
            <a:pPr>
              <a:lnSpc>
                <a:spcPct val="100000"/>
              </a:lnSpc>
              <a:buNone/>
            </a:pPr>
            <a:r>
              <a:rPr lang="en-US" sz="1800" b="0" strike="noStrike" spc="-1">
                <a:solidFill>
                  <a:srgbClr val="FFFFFF"/>
                </a:solidFill>
                <a:latin typeface="Gill Sans MT"/>
              </a:rPr>
              <a:t>Click icon to add picture</a:t>
            </a:r>
            <a:endParaRPr lang="en-US" sz="1800" b="0" strike="noStrike" spc="-1">
              <a:solidFill>
                <a:srgbClr val="FFFFFF">
                  <a:alpha val="60000"/>
                </a:srgbClr>
              </a:solidFill>
              <a:latin typeface="Gill Sans MT"/>
            </a:endParaRPr>
          </a:p>
        </p:txBody>
      </p:sp>
      <p:sp>
        <p:nvSpPr>
          <p:cNvPr id="218" name="PlaceHolder 3"/>
          <p:cNvSpPr>
            <a:spLocks noGrp="1"/>
          </p:cNvSpPr>
          <p:nvPr>
            <p:ph type="body"/>
          </p:nvPr>
        </p:nvSpPr>
        <p:spPr>
          <a:xfrm>
            <a:off x="6556320" y="3429000"/>
            <a:ext cx="5083560" cy="2880000"/>
          </a:xfrm>
          <a:prstGeom prst="rect">
            <a:avLst/>
          </a:prstGeom>
          <a:solidFill>
            <a:srgbClr val="A3A3C1"/>
          </a:solidFill>
          <a:ln w="0">
            <a:noFill/>
          </a:ln>
        </p:spPr>
        <p:txBody>
          <a:bodyPr lIns="90000" tIns="45000" rIns="90000" bIns="45000" anchor="t">
            <a:noAutofit/>
          </a:bodyPr>
          <a:lstStyle/>
          <a:p>
            <a:pPr>
              <a:lnSpc>
                <a:spcPct val="100000"/>
              </a:lnSpc>
              <a:buNone/>
            </a:pPr>
            <a:r>
              <a:rPr lang="en-US" sz="1800" b="0" strike="noStrike" spc="-1">
                <a:solidFill>
                  <a:srgbClr val="FFFFFF"/>
                </a:solidFill>
                <a:latin typeface="Gill Sans MT"/>
              </a:rPr>
              <a:t>Click icon to add picture</a:t>
            </a:r>
            <a:endParaRPr lang="en-US" sz="1800" b="0" strike="noStrike" spc="-1">
              <a:solidFill>
                <a:srgbClr val="FFFFFF">
                  <a:alpha val="60000"/>
                </a:srgbClr>
              </a:solidFill>
              <a:latin typeface="Gill Sans MT"/>
            </a:endParaRPr>
          </a:p>
        </p:txBody>
      </p:sp>
      <p:grpSp>
        <p:nvGrpSpPr>
          <p:cNvPr id="219" name="Group 42"/>
          <p:cNvGrpSpPr/>
          <p:nvPr/>
        </p:nvGrpSpPr>
        <p:grpSpPr>
          <a:xfrm>
            <a:off x="11030040" y="-213120"/>
            <a:ext cx="1708200" cy="1705680"/>
            <a:chOff x="11030040" y="-213120"/>
            <a:chExt cx="1708200" cy="1705680"/>
          </a:xfrm>
        </p:grpSpPr>
        <p:sp>
          <p:nvSpPr>
            <p:cNvPr id="220" name="Freeform: Shape 43"/>
            <p:cNvSpPr/>
            <p:nvPr/>
          </p:nvSpPr>
          <p:spPr>
            <a:xfrm rot="18900000">
              <a:off x="11161080" y="125280"/>
              <a:ext cx="1341360" cy="926640"/>
            </a:xfrm>
            <a:custGeom>
              <a:avLst/>
              <a:gdLst/>
              <a:ahLst/>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p:style>
        </p:sp>
        <p:sp>
          <p:nvSpPr>
            <p:cNvPr id="221" name="Oval 44"/>
            <p:cNvSpPr/>
            <p:nvPr/>
          </p:nvSpPr>
          <p:spPr>
            <a:xfrm rot="2700000">
              <a:off x="11798280" y="993960"/>
              <a:ext cx="106560" cy="466200"/>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p:style>
        </p:sp>
        <p:sp>
          <p:nvSpPr>
            <p:cNvPr id="222" name="Freeform: Shape 45"/>
            <p:cNvSpPr/>
            <p:nvPr/>
          </p:nvSpPr>
          <p:spPr>
            <a:xfrm rot="18900000">
              <a:off x="11228040" y="129600"/>
              <a:ext cx="1337040" cy="1042560"/>
            </a:xfrm>
            <a:custGeom>
              <a:avLst/>
              <a:gdLst/>
              <a:ahLst/>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440"/>
            </a:effectLst>
          </p:spPr>
          <p:style>
            <a:lnRef idx="2">
              <a:schemeClr val="accent1">
                <a:shade val="50000"/>
              </a:schemeClr>
            </a:lnRef>
            <a:fillRef idx="1">
              <a:schemeClr val="accent1"/>
            </a:fillRef>
            <a:effectRef idx="0">
              <a:schemeClr val="accent1"/>
            </a:effectRef>
            <a:fontRef idx="minor"/>
          </p:style>
        </p:sp>
      </p:grpSp>
      <p:grpSp>
        <p:nvGrpSpPr>
          <p:cNvPr id="223" name="Group 14"/>
          <p:cNvGrpSpPr/>
          <p:nvPr/>
        </p:nvGrpSpPr>
        <p:grpSpPr>
          <a:xfrm>
            <a:off x="577800" y="5511960"/>
            <a:ext cx="828360" cy="828000"/>
            <a:chOff x="577800" y="5511960"/>
            <a:chExt cx="828360" cy="828000"/>
          </a:xfrm>
        </p:grpSpPr>
        <p:sp>
          <p:nvSpPr>
            <p:cNvPr id="224" name="Freeform: Shape 15"/>
            <p:cNvSpPr/>
            <p:nvPr/>
          </p:nvSpPr>
          <p:spPr>
            <a:xfrm rot="8100000">
              <a:off x="722160" y="5610240"/>
              <a:ext cx="539640" cy="631080"/>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rotWithShape="0">
              <a:gsLst>
                <a:gs pos="0">
                  <a:srgbClr val="2C284A"/>
                </a:gs>
                <a:gs pos="100000">
                  <a:srgbClr val="1B192E"/>
                </a:gs>
              </a:gsLst>
              <a:lin ang="870000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sp>
        <p:sp>
          <p:nvSpPr>
            <p:cNvPr id="225" name="Oval 20"/>
            <p:cNvSpPr/>
            <p:nvPr/>
          </p:nvSpPr>
          <p:spPr>
            <a:xfrm rot="13500000">
              <a:off x="729000" y="5528520"/>
              <a:ext cx="269640" cy="53964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grpSp>
      <p:sp>
        <p:nvSpPr>
          <p:cNvPr id="226" name="PlaceHolder 4"/>
          <p:cNvSpPr>
            <a:spLocks noGrp="1"/>
          </p:cNvSpPr>
          <p:nvPr>
            <p:ph type="dt" idx="13"/>
          </p:nvPr>
        </p:nvSpPr>
        <p:spPr>
          <a:xfrm>
            <a:off x="550800" y="6507360"/>
            <a:ext cx="2628720" cy="153360"/>
          </a:xfrm>
          <a:prstGeom prst="rect">
            <a:avLst/>
          </a:prstGeom>
          <a:noFill/>
          <a:ln w="0">
            <a:noFill/>
          </a:ln>
        </p:spPr>
        <p:txBody>
          <a:bodyPr lIns="0" tIns="0" rIns="0" bIns="0" anchor="ctr">
            <a:noAutofit/>
          </a:bodyPr>
          <a:lstStyle>
            <a:lvl1pPr>
              <a:lnSpc>
                <a:spcPct val="100000"/>
              </a:lnSpc>
              <a:buNone/>
              <a:defRPr lang="en-US" sz="1000" b="0" strike="noStrike" spc="-1">
                <a:solidFill>
                  <a:srgbClr val="A6A6A6">
                    <a:alpha val="80000"/>
                  </a:srgbClr>
                </a:solidFill>
                <a:latin typeface="Gill Sans MT"/>
              </a:defRPr>
            </a:lvl1pPr>
          </a:lstStyle>
          <a:p>
            <a:pPr>
              <a:lnSpc>
                <a:spcPct val="100000"/>
              </a:lnSpc>
              <a:buNone/>
            </a:pPr>
            <a:r>
              <a:rPr lang="en-US" sz="1000" b="0" strike="noStrike" spc="-1">
                <a:solidFill>
                  <a:srgbClr val="A6A6A6">
                    <a:alpha val="80000"/>
                  </a:srgbClr>
                </a:solidFill>
                <a:latin typeface="Gill Sans MT"/>
              </a:rPr>
              <a:t>&lt;date/time&gt;</a:t>
            </a:r>
            <a:endParaRPr lang="en-US" sz="1000" b="0" strike="noStrike" spc="-1">
              <a:latin typeface="Times New Roman"/>
            </a:endParaRPr>
          </a:p>
        </p:txBody>
      </p:sp>
      <p:sp>
        <p:nvSpPr>
          <p:cNvPr id="227" name="PlaceHolder 5"/>
          <p:cNvSpPr>
            <a:spLocks noGrp="1"/>
          </p:cNvSpPr>
          <p:nvPr>
            <p:ph type="ftr" idx="14"/>
          </p:nvPr>
        </p:nvSpPr>
        <p:spPr>
          <a:xfrm>
            <a:off x="3359160" y="6507360"/>
            <a:ext cx="6378840" cy="153360"/>
          </a:xfrm>
          <a:prstGeom prst="rect">
            <a:avLst/>
          </a:prstGeom>
          <a:noFill/>
          <a:ln w="0">
            <a:noFill/>
          </a:ln>
        </p:spPr>
        <p:txBody>
          <a:bodyPr lIns="0" tIns="0" rIns="0" bIns="0" anchor="ctr">
            <a:noAutofit/>
          </a:bodyPr>
          <a:lstStyle>
            <a:lvl1pPr>
              <a:lnSpc>
                <a:spcPct val="100000"/>
              </a:lnSpc>
              <a:buNone/>
              <a:defRPr lang="en-US" sz="1000" b="0" strike="noStrike" spc="-1">
                <a:solidFill>
                  <a:srgbClr val="A6A6A6">
                    <a:alpha val="80000"/>
                  </a:srgbClr>
                </a:solidFill>
                <a:latin typeface="Gill Sans MT"/>
              </a:defRPr>
            </a:lvl1pPr>
          </a:lstStyle>
          <a:p>
            <a:pPr>
              <a:lnSpc>
                <a:spcPct val="100000"/>
              </a:lnSpc>
              <a:buNone/>
            </a:pPr>
            <a:r>
              <a:rPr lang="en-US" sz="1000" b="0" strike="noStrike" spc="-1">
                <a:solidFill>
                  <a:srgbClr val="A6A6A6">
                    <a:alpha val="80000"/>
                  </a:srgbClr>
                </a:solidFill>
                <a:latin typeface="Gill Sans MT"/>
              </a:rPr>
              <a:t>&lt;footer&gt;</a:t>
            </a:r>
            <a:endParaRPr lang="en-US" sz="1000" b="0" strike="noStrike" spc="-1">
              <a:latin typeface="Times New Roman"/>
            </a:endParaRPr>
          </a:p>
        </p:txBody>
      </p:sp>
      <p:sp>
        <p:nvSpPr>
          <p:cNvPr id="228" name="PlaceHolder 6"/>
          <p:cNvSpPr>
            <a:spLocks noGrp="1"/>
          </p:cNvSpPr>
          <p:nvPr>
            <p:ph type="sldNum" idx="15"/>
          </p:nvPr>
        </p:nvSpPr>
        <p:spPr>
          <a:xfrm>
            <a:off x="9948960" y="6507360"/>
            <a:ext cx="1692000" cy="153360"/>
          </a:xfrm>
          <a:prstGeom prst="rect">
            <a:avLst/>
          </a:prstGeom>
          <a:noFill/>
          <a:ln w="0">
            <a:noFill/>
          </a:ln>
        </p:spPr>
        <p:txBody>
          <a:bodyPr lIns="0" tIns="0" rIns="0" bIns="0" anchor="ctr">
            <a:noAutofit/>
          </a:bodyPr>
          <a:lstStyle>
            <a:lvl1pPr algn="r">
              <a:lnSpc>
                <a:spcPct val="100000"/>
              </a:lnSpc>
              <a:buNone/>
              <a:defRPr lang="en-US" sz="1000" b="0" strike="noStrike" spc="-1">
                <a:solidFill>
                  <a:srgbClr val="A6A6A6">
                    <a:alpha val="80000"/>
                  </a:srgbClr>
                </a:solidFill>
                <a:latin typeface="Gill Sans MT"/>
              </a:defRPr>
            </a:lvl1pPr>
          </a:lstStyle>
          <a:p>
            <a:pPr algn="r">
              <a:lnSpc>
                <a:spcPct val="100000"/>
              </a:lnSpc>
              <a:buNone/>
            </a:pPr>
            <a:fld id="{6E6E2874-FA45-41C3-AFDF-E49EFE80B17B}" type="slidenum">
              <a:rPr lang="en-US" sz="1000" b="0" strike="noStrike" spc="-1">
                <a:solidFill>
                  <a:srgbClr val="A6A6A6">
                    <a:alpha val="80000"/>
                  </a:srgbClr>
                </a:solidFill>
                <a:latin typeface="Gill Sans MT"/>
              </a:rPr>
              <a:t>‹#›</a:t>
            </a:fld>
            <a:endParaRPr lang="en-US" sz="1000" b="0" strike="noStrike" spc="-1">
              <a:latin typeface="Times New Roman"/>
            </a:endParaRPr>
          </a:p>
        </p:txBody>
      </p:sp>
      <p:sp>
        <p:nvSpPr>
          <p:cNvPr id="229" name="Oval 16"/>
          <p:cNvSpPr/>
          <p:nvPr/>
        </p:nvSpPr>
        <p:spPr>
          <a:xfrm>
            <a:off x="5303880" y="5427360"/>
            <a:ext cx="1079640" cy="1079640"/>
          </a:xfrm>
          <a:prstGeom prst="ellipse">
            <a:avLst/>
          </a:prstGeom>
          <a:gradFill rotWithShape="0">
            <a:gsLst>
              <a:gs pos="0">
                <a:srgbClr val="7771B2"/>
              </a:gs>
              <a:gs pos="100000">
                <a:srgbClr val="1B192E"/>
              </a:gs>
            </a:gsLst>
            <a:lin ang="18900000"/>
          </a:gradFill>
          <a:ln>
            <a:noFill/>
          </a:ln>
          <a:effectLst>
            <a:innerShdw blurRad="254000" dist="1270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p:style>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PlaceHolder 1"/>
          <p:cNvSpPr>
            <a:spLocks noGrp="1"/>
          </p:cNvSpPr>
          <p:nvPr>
            <p:ph type="title"/>
          </p:nvPr>
        </p:nvSpPr>
        <p:spPr>
          <a:xfrm>
            <a:off x="7999560" y="1051560"/>
            <a:ext cx="3565080" cy="2384640"/>
          </a:xfrm>
          <a:prstGeom prst="rect">
            <a:avLst/>
          </a:prstGeom>
          <a:noFill/>
          <a:ln w="0">
            <a:noFill/>
          </a:ln>
        </p:spPr>
        <p:txBody>
          <a:bodyPr lIns="0" tIns="0" rIns="0" bIns="0" anchor="b">
            <a:normAutofit/>
          </a:bodyPr>
          <a:lstStyle/>
          <a:p>
            <a:pPr>
              <a:lnSpc>
                <a:spcPct val="90000"/>
              </a:lnSpc>
              <a:buNone/>
            </a:pPr>
            <a:r>
              <a:rPr lang="en-US" sz="4800" b="0" strike="noStrike" spc="-1">
                <a:solidFill>
                  <a:srgbClr val="FFFFFF"/>
                </a:solidFill>
                <a:latin typeface="Walbaum Display"/>
              </a:rPr>
              <a:t>Project Wildfire</a:t>
            </a:r>
            <a:endParaRPr lang="en-US" sz="4800" b="0" strike="noStrike" spc="-1">
              <a:solidFill>
                <a:srgbClr val="FFFFFF"/>
              </a:solidFill>
              <a:latin typeface="Gill Sans MT"/>
            </a:endParaRPr>
          </a:p>
        </p:txBody>
      </p:sp>
      <p:pic>
        <p:nvPicPr>
          <p:cNvPr id="273" name="Picture Placeholder 13" descr="Data Points Digital background"/>
          <p:cNvPicPr/>
          <p:nvPr/>
        </p:nvPicPr>
        <p:blipFill>
          <a:blip r:embed="rId3"/>
          <a:stretch/>
        </p:blipFill>
        <p:spPr>
          <a:xfrm>
            <a:off x="0" y="0"/>
            <a:ext cx="7452000" cy="6857640"/>
          </a:xfrm>
          <a:prstGeom prst="rect">
            <a:avLst/>
          </a:prstGeom>
          <a:ln w="0">
            <a:noFill/>
          </a:ln>
        </p:spPr>
      </p:pic>
      <p:sp>
        <p:nvSpPr>
          <p:cNvPr id="274" name="PlaceHolder 2"/>
          <p:cNvSpPr>
            <a:spLocks noGrp="1"/>
          </p:cNvSpPr>
          <p:nvPr>
            <p:ph/>
          </p:nvPr>
        </p:nvSpPr>
        <p:spPr>
          <a:xfrm>
            <a:off x="7999560" y="3568680"/>
            <a:ext cx="3565080" cy="1731600"/>
          </a:xfrm>
          <a:prstGeom prst="rect">
            <a:avLst/>
          </a:prstGeom>
          <a:noFill/>
          <a:ln w="0">
            <a:noFill/>
          </a:ln>
        </p:spPr>
        <p:txBody>
          <a:bodyPr lIns="0" tIns="0" rIns="0" bIns="0" anchor="t">
            <a:normAutofit/>
          </a:bodyPr>
          <a:lstStyle/>
          <a:p>
            <a:pPr marL="228600" indent="-228600">
              <a:lnSpc>
                <a:spcPct val="110000"/>
              </a:lnSpc>
              <a:spcBef>
                <a:spcPts val="1001"/>
              </a:spcBef>
              <a:spcAft>
                <a:spcPts val="799"/>
              </a:spcAft>
              <a:buNone/>
              <a:tabLst>
                <a:tab pos="0" algn="l"/>
              </a:tabLst>
            </a:pPr>
            <a:r>
              <a:rPr lang="en-US" sz="2000" b="0" strike="noStrike" spc="-1">
                <a:solidFill>
                  <a:srgbClr val="FFFFFF">
                    <a:alpha val="60000"/>
                  </a:srgbClr>
                </a:solidFill>
                <a:latin typeface="Gill Sans MT"/>
              </a:rPr>
              <a:t>CSPB 4502 – Group 3</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TextBox 11"/>
          <p:cNvSpPr/>
          <p:nvPr/>
        </p:nvSpPr>
        <p:spPr>
          <a:xfrm>
            <a:off x="499680" y="448560"/>
            <a:ext cx="8737200" cy="82954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4800" b="0" strike="noStrike" spc="-1" dirty="0">
                <a:solidFill>
                  <a:srgbClr val="FFFFFF"/>
                </a:solidFill>
                <a:latin typeface="Walbaum Display"/>
              </a:rPr>
              <a:t>Applications</a:t>
            </a:r>
            <a:endParaRPr lang="en-US" sz="4800" b="0" strike="noStrike" spc="-1" dirty="0">
              <a:latin typeface="Arial"/>
            </a:endParaRPr>
          </a:p>
        </p:txBody>
      </p:sp>
      <p:sp>
        <p:nvSpPr>
          <p:cNvPr id="330" name="Content Placeholder 9"/>
          <p:cNvSpPr/>
          <p:nvPr/>
        </p:nvSpPr>
        <p:spPr>
          <a:xfrm>
            <a:off x="550800" y="1534320"/>
            <a:ext cx="9795240" cy="102790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lnSpc>
                <a:spcPct val="110000"/>
              </a:lnSpc>
              <a:spcBef>
                <a:spcPts val="1001"/>
              </a:spcBef>
              <a:spcAft>
                <a:spcPts val="799"/>
              </a:spcAft>
              <a:buClr>
                <a:srgbClr val="FFFFFF"/>
              </a:buClr>
              <a:buFont typeface="Arial"/>
              <a:buChar char="•"/>
            </a:pPr>
            <a:r>
              <a:rPr lang="en-US" sz="2400" spc="-1" dirty="0">
                <a:solidFill>
                  <a:srgbClr val="FFFFFF">
                    <a:alpha val="60000"/>
                  </a:srgbClr>
                </a:solidFill>
                <a:latin typeface="Gill Sans MT"/>
              </a:rPr>
              <a:t>The largest area of application from studying wildfire data is the potential for learning about prevention and containment.</a:t>
            </a:r>
          </a:p>
          <a:p>
            <a:pPr marL="228600" indent="-228600">
              <a:lnSpc>
                <a:spcPct val="110000"/>
              </a:lnSpc>
              <a:spcBef>
                <a:spcPts val="1001"/>
              </a:spcBef>
              <a:spcAft>
                <a:spcPts val="799"/>
              </a:spcAft>
              <a:buClr>
                <a:srgbClr val="FFFFFF"/>
              </a:buClr>
              <a:buFont typeface="Arial"/>
              <a:buChar char="•"/>
            </a:pPr>
            <a:r>
              <a:rPr lang="en-US" sz="2400" b="0" strike="noStrike" spc="-1" dirty="0">
                <a:solidFill>
                  <a:srgbClr val="FFFFFF">
                    <a:alpha val="60000"/>
                  </a:srgbClr>
                </a:solidFill>
                <a:latin typeface="Gill Sans MT"/>
              </a:rPr>
              <a:t>Wildfires are a necessary part of the global ecosystem, and lightning strikes are natural causes.</a:t>
            </a:r>
          </a:p>
          <a:p>
            <a:pPr marL="228600" indent="-228600">
              <a:lnSpc>
                <a:spcPct val="110000"/>
              </a:lnSpc>
              <a:spcBef>
                <a:spcPts val="1001"/>
              </a:spcBef>
              <a:spcAft>
                <a:spcPts val="799"/>
              </a:spcAft>
              <a:buClr>
                <a:srgbClr val="FFFFFF"/>
              </a:buClr>
              <a:buFont typeface="Arial"/>
              <a:buChar char="•"/>
            </a:pPr>
            <a:r>
              <a:rPr lang="en-US" sz="2400" spc="-1" dirty="0">
                <a:solidFill>
                  <a:srgbClr val="FFFFFF">
                    <a:alpha val="60000"/>
                  </a:srgbClr>
                </a:solidFill>
                <a:latin typeface="Gill Sans MT"/>
              </a:rPr>
              <a:t>While lightning strikes cannot be prevented, early detection of strikes in forested areas prone to the largest fires (</a:t>
            </a:r>
            <a:r>
              <a:rPr lang="en-US" sz="2400" i="1" spc="-1" dirty="0">
                <a:solidFill>
                  <a:srgbClr val="FFFFFF">
                    <a:alpha val="60000"/>
                  </a:srgbClr>
                </a:solidFill>
                <a:latin typeface="Gill Sans MT"/>
              </a:rPr>
              <a:t>e.g.</a:t>
            </a:r>
            <a:r>
              <a:rPr lang="en-US" sz="2400" spc="-1" dirty="0">
                <a:solidFill>
                  <a:srgbClr val="FFFFFF">
                    <a:alpha val="60000"/>
                  </a:srgbClr>
                </a:solidFill>
                <a:latin typeface="Gill Sans MT"/>
              </a:rPr>
              <a:t>, the western portion of the United States) could reduce the burn </a:t>
            </a:r>
            <a:r>
              <a:rPr lang="en-US" sz="2400" spc="-1">
                <a:solidFill>
                  <a:srgbClr val="FFFFFF">
                    <a:alpha val="60000"/>
                  </a:srgbClr>
                </a:solidFill>
                <a:latin typeface="Gill Sans MT"/>
              </a:rPr>
              <a:t>area.</a:t>
            </a:r>
            <a:r>
              <a:rPr lang="en-US" sz="2400" b="0" strike="noStrike" spc="-1">
                <a:solidFill>
                  <a:srgbClr val="FFFFFF">
                    <a:alpha val="60000"/>
                  </a:srgbClr>
                </a:solidFill>
                <a:latin typeface="Gill Sans MT"/>
              </a:rPr>
              <a:t> </a:t>
            </a:r>
            <a:endParaRPr lang="en-US" sz="2400" b="0" strike="noStrike" spc="-1" dirty="0">
              <a:latin typeface="Arial"/>
            </a:endParaRPr>
          </a:p>
          <a:p>
            <a:pPr>
              <a:lnSpc>
                <a:spcPct val="110000"/>
              </a:lnSpc>
              <a:spcBef>
                <a:spcPts val="1001"/>
              </a:spcBef>
              <a:spcAft>
                <a:spcPts val="799"/>
              </a:spcAft>
              <a:buClr>
                <a:srgbClr val="FFFFFF"/>
              </a:buClr>
            </a:pPr>
            <a:endParaRPr lang="en-US" sz="2400" b="0" strike="noStrike" spc="-1" dirty="0">
              <a:solidFill>
                <a:srgbClr val="FFFFFF">
                  <a:alpha val="60000"/>
                </a:srgbClr>
              </a:solidFill>
              <a:latin typeface="Gill Sans MT"/>
            </a:endParaRPr>
          </a:p>
        </p:txBody>
      </p:sp>
      <p:sp>
        <p:nvSpPr>
          <p:cNvPr id="2" name="PlaceHolder 1"/>
          <p:cNvSpPr>
            <a:spLocks noGrp="1"/>
          </p:cNvSpPr>
          <p:nvPr>
            <p:ph type="sldNum" idx="9"/>
          </p:nvPr>
        </p:nvSpPr>
        <p:spPr/>
        <p:txBody>
          <a:bodyPr/>
          <a:lstStyle/>
          <a:p>
            <a:fld id="{08F1F970-6845-4D2D-A2F3-C9EEA210C8F9}" type="slidenum">
              <a:rPr lang="en-US" smtClean="0"/>
              <a:t>10</a:t>
            </a:fld>
            <a:endParaRPr lang="en-US"/>
          </a:p>
        </p:txBody>
      </p:sp>
    </p:spTree>
    <p:extLst>
      <p:ext uri="{BB962C8B-B14F-4D97-AF65-F5344CB8AC3E}">
        <p14:creationId xmlns:p14="http://schemas.microsoft.com/office/powerpoint/2010/main" val="22265930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PlaceHolder 1"/>
          <p:cNvSpPr>
            <a:spLocks noGrp="1"/>
          </p:cNvSpPr>
          <p:nvPr>
            <p:ph type="title"/>
          </p:nvPr>
        </p:nvSpPr>
        <p:spPr>
          <a:xfrm>
            <a:off x="550800" y="549360"/>
            <a:ext cx="5436720" cy="2985840"/>
          </a:xfrm>
          <a:prstGeom prst="rect">
            <a:avLst/>
          </a:prstGeom>
          <a:noFill/>
          <a:ln w="0">
            <a:noFill/>
          </a:ln>
        </p:spPr>
        <p:txBody>
          <a:bodyPr lIns="0" tIns="0" rIns="0" bIns="0" anchor="b">
            <a:noAutofit/>
          </a:bodyPr>
          <a:lstStyle/>
          <a:p>
            <a:pPr>
              <a:lnSpc>
                <a:spcPct val="90000"/>
              </a:lnSpc>
              <a:buNone/>
            </a:pPr>
            <a:r>
              <a:rPr lang="en-US" sz="4800" b="0" strike="noStrike" spc="-1">
                <a:solidFill>
                  <a:srgbClr val="FFFFFF"/>
                </a:solidFill>
                <a:latin typeface="Walbaum Display"/>
              </a:rPr>
              <a:t>Thank You</a:t>
            </a:r>
            <a:endParaRPr lang="en-US" sz="4800" b="0" strike="noStrike" spc="-1">
              <a:solidFill>
                <a:srgbClr val="FFFFFF"/>
              </a:solidFill>
              <a:latin typeface="Gill Sans MT"/>
            </a:endParaRPr>
          </a:p>
        </p:txBody>
      </p:sp>
      <p:sp>
        <p:nvSpPr>
          <p:cNvPr id="336" name="PlaceHolder 2"/>
          <p:cNvSpPr>
            <a:spLocks noGrp="1"/>
          </p:cNvSpPr>
          <p:nvPr>
            <p:ph type="subTitle"/>
          </p:nvPr>
        </p:nvSpPr>
        <p:spPr>
          <a:xfrm>
            <a:off x="550800" y="3695400"/>
            <a:ext cx="7495560" cy="2264760"/>
          </a:xfrm>
          <a:prstGeom prst="rect">
            <a:avLst/>
          </a:prstGeom>
          <a:noFill/>
          <a:ln w="0">
            <a:noFill/>
          </a:ln>
        </p:spPr>
        <p:txBody>
          <a:bodyPr lIns="0" tIns="0" rIns="0" bIns="0" anchor="t">
            <a:noAutofit/>
          </a:bodyPr>
          <a:lstStyle/>
          <a:p>
            <a:pPr marL="228600" indent="-228600">
              <a:lnSpc>
                <a:spcPct val="110000"/>
              </a:lnSpc>
              <a:spcBef>
                <a:spcPts val="1001"/>
              </a:spcBef>
              <a:spcAft>
                <a:spcPts val="799"/>
              </a:spcAft>
              <a:buNone/>
              <a:tabLst>
                <a:tab pos="0" algn="l"/>
              </a:tabLst>
            </a:pPr>
            <a:r>
              <a:rPr lang="en-US" sz="2200" b="0" strike="noStrike" spc="-1">
                <a:solidFill>
                  <a:srgbClr val="FFFFFF">
                    <a:alpha val="60000"/>
                  </a:srgbClr>
                </a:solidFill>
                <a:latin typeface="Gill Sans MT"/>
              </a:rPr>
              <a:t>https://github.com/rodu4835/CSPB4502_ProjectWildfire</a:t>
            </a:r>
            <a:endParaRPr lang="en-US" sz="2200" b="0" strike="noStrike" spc="-1">
              <a:latin typeface="Arial"/>
            </a:endParaRPr>
          </a:p>
        </p:txBody>
      </p:sp>
      <p:pic>
        <p:nvPicPr>
          <p:cNvPr id="337" name="Picture Placeholder 26" descr="Data Points Digital background"/>
          <p:cNvPicPr/>
          <p:nvPr/>
        </p:nvPicPr>
        <p:blipFill>
          <a:blip r:embed="rId2"/>
          <a:stretch/>
        </p:blipFill>
        <p:spPr>
          <a:xfrm>
            <a:off x="7611120" y="510840"/>
            <a:ext cx="4028760" cy="2917800"/>
          </a:xfrm>
          <a:prstGeom prst="rect">
            <a:avLst/>
          </a:prstGeom>
          <a:ln w="0">
            <a:noFill/>
          </a:ln>
        </p:spPr>
      </p:pic>
      <p:pic>
        <p:nvPicPr>
          <p:cNvPr id="338" name="Picture Placeholder 32" descr="Data Points Digital background"/>
          <p:cNvPicPr/>
          <p:nvPr/>
        </p:nvPicPr>
        <p:blipFill>
          <a:blip r:embed="rId3"/>
          <a:stretch/>
        </p:blipFill>
        <p:spPr>
          <a:xfrm>
            <a:off x="7611120" y="3429000"/>
            <a:ext cx="4028760" cy="2917800"/>
          </a:xfrm>
          <a:prstGeom prst="rect">
            <a:avLst/>
          </a:prstGeom>
          <a:ln w="0">
            <a:noFill/>
          </a:ln>
        </p:spPr>
      </p:pic>
      <p:sp>
        <p:nvSpPr>
          <p:cNvPr id="339" name="PlaceHolder 3"/>
          <p:cNvSpPr>
            <a:spLocks noGrp="1"/>
          </p:cNvSpPr>
          <p:nvPr>
            <p:ph type="sldNum" idx="25"/>
          </p:nvPr>
        </p:nvSpPr>
        <p:spPr>
          <a:xfrm>
            <a:off x="9948960" y="6507360"/>
            <a:ext cx="1692000" cy="153360"/>
          </a:xfrm>
          <a:prstGeom prst="rect">
            <a:avLst/>
          </a:prstGeom>
          <a:noFill/>
          <a:ln w="0">
            <a:noFill/>
          </a:ln>
        </p:spPr>
        <p:txBody>
          <a:bodyPr lIns="0" tIns="0" rIns="0" bIns="0" anchor="ctr">
            <a:noAutofit/>
          </a:bodyPr>
          <a:lstStyle>
            <a:lvl1pPr algn="r">
              <a:lnSpc>
                <a:spcPct val="100000"/>
              </a:lnSpc>
              <a:buNone/>
              <a:defRPr lang="en-US" sz="1000" b="0" strike="noStrike" spc="-1">
                <a:solidFill>
                  <a:srgbClr val="A6A6A6">
                    <a:alpha val="80000"/>
                  </a:srgbClr>
                </a:solidFill>
                <a:latin typeface="Gill Sans MT"/>
              </a:defRPr>
            </a:lvl1pPr>
          </a:lstStyle>
          <a:p>
            <a:pPr algn="r">
              <a:lnSpc>
                <a:spcPct val="100000"/>
              </a:lnSpc>
              <a:buNone/>
            </a:pPr>
            <a:fld id="{7A07775A-6303-4EDB-AEE2-71BE9D9EEA5F}" type="slidenum">
              <a:rPr lang="en-US" sz="1000" b="0" strike="noStrike" spc="-1">
                <a:solidFill>
                  <a:srgbClr val="A6A6A6">
                    <a:alpha val="80000"/>
                  </a:srgbClr>
                </a:solidFill>
                <a:latin typeface="Gill Sans MT"/>
              </a:rPr>
              <a:t>11</a:t>
            </a:fld>
            <a:endParaRPr lang="en-US" sz="1000" b="0" strike="noStrike" spc="-1">
              <a:latin typeface="Times New Roman"/>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B192E"/>
        </a:solidFill>
        <a:effectLst/>
      </p:bgPr>
    </p:bg>
    <p:spTree>
      <p:nvGrpSpPr>
        <p:cNvPr id="1" name=""/>
        <p:cNvGrpSpPr/>
        <p:nvPr/>
      </p:nvGrpSpPr>
      <p:grpSpPr>
        <a:xfrm>
          <a:off x="0" y="0"/>
          <a:ext cx="0" cy="0"/>
          <a:chOff x="0" y="0"/>
          <a:chExt cx="0" cy="0"/>
        </a:xfrm>
      </p:grpSpPr>
      <p:sp>
        <p:nvSpPr>
          <p:cNvPr id="275" name="Freeform: Shape 33"/>
          <p:cNvSpPr/>
          <p:nvPr/>
        </p:nvSpPr>
        <p:spPr>
          <a:xfrm rot="2700000">
            <a:off x="612360" y="481680"/>
            <a:ext cx="1079640" cy="1262520"/>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rotWithShape="0">
            <a:gsLst>
              <a:gs pos="0">
                <a:srgbClr val="2C284A"/>
              </a:gs>
              <a:gs pos="100000">
                <a:srgbClr val="1B192E"/>
              </a:gs>
            </a:gsLst>
            <a:lin ang="330000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p:style>
      </p:sp>
      <p:sp>
        <p:nvSpPr>
          <p:cNvPr id="276" name="Oval 35"/>
          <p:cNvSpPr/>
          <p:nvPr/>
        </p:nvSpPr>
        <p:spPr>
          <a:xfrm rot="8100000">
            <a:off x="627120" y="829080"/>
            <a:ext cx="539640" cy="1079640"/>
          </a:xfrm>
          <a:prstGeom prst="ellipse">
            <a:avLst/>
          </a:prstGeom>
          <a:gradFill rotWithShape="0">
            <a:gsLst>
              <a:gs pos="50000">
                <a:srgbClr val="23213C"/>
              </a:gs>
              <a:gs pos="100000">
                <a:srgbClr val="2C284A"/>
              </a:gs>
            </a:gsLst>
            <a:lin ang="1350000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sp>
        <p:nvSpPr>
          <p:cNvPr id="277" name="Oval 37"/>
          <p:cNvSpPr/>
          <p:nvPr/>
        </p:nvSpPr>
        <p:spPr>
          <a:xfrm>
            <a:off x="1800720" y="2472840"/>
            <a:ext cx="359640" cy="359640"/>
          </a:xfrm>
          <a:prstGeom prst="ellipse">
            <a:avLst/>
          </a:prstGeom>
          <a:gradFill rotWithShape="0">
            <a:gsLst>
              <a:gs pos="0">
                <a:srgbClr val="7771B2"/>
              </a:gs>
              <a:gs pos="100000">
                <a:srgbClr val="1B192E"/>
              </a:gs>
            </a:gsLst>
            <a:lin ang="18900000"/>
          </a:gradFill>
          <a:ln>
            <a:noFill/>
          </a:ln>
          <a:effectLst>
            <a:innerShdw blurRad="127000" dist="635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sp>
      <p:grpSp>
        <p:nvGrpSpPr>
          <p:cNvPr id="278" name="Group 39"/>
          <p:cNvGrpSpPr/>
          <p:nvPr/>
        </p:nvGrpSpPr>
        <p:grpSpPr>
          <a:xfrm>
            <a:off x="1292760" y="4299480"/>
            <a:ext cx="2083320" cy="2083320"/>
            <a:chOff x="1292760" y="4299480"/>
            <a:chExt cx="2083320" cy="2083320"/>
          </a:xfrm>
        </p:grpSpPr>
        <p:sp>
          <p:nvSpPr>
            <p:cNvPr id="279" name="Freeform: Shape 40"/>
            <p:cNvSpPr/>
            <p:nvPr/>
          </p:nvSpPr>
          <p:spPr>
            <a:xfrm rot="18900000" flipV="1">
              <a:off x="1455840" y="4933080"/>
              <a:ext cx="1853640" cy="926640"/>
            </a:xfrm>
            <a:custGeom>
              <a:avLst/>
              <a:gdLst/>
              <a:ahLst/>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p:style>
        </p:sp>
        <p:sp>
          <p:nvSpPr>
            <p:cNvPr id="280" name="Freeform: Shape 41"/>
            <p:cNvSpPr/>
            <p:nvPr/>
          </p:nvSpPr>
          <p:spPr>
            <a:xfrm rot="18900000" flipV="1">
              <a:off x="1407240" y="4794120"/>
              <a:ext cx="1853640" cy="1092600"/>
            </a:xfrm>
            <a:custGeom>
              <a:avLst/>
              <a:gdLst/>
              <a:ahLst/>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440"/>
            </a:effectLst>
          </p:spPr>
          <p:style>
            <a:lnRef idx="2">
              <a:schemeClr val="accent1">
                <a:shade val="50000"/>
              </a:schemeClr>
            </a:lnRef>
            <a:fillRef idx="1">
              <a:schemeClr val="accent1"/>
            </a:fillRef>
            <a:effectRef idx="0">
              <a:schemeClr val="accent1"/>
            </a:effectRef>
            <a:fontRef idx="minor"/>
          </p:style>
        </p:sp>
        <p:sp>
          <p:nvSpPr>
            <p:cNvPr id="281" name="Oval 42"/>
            <p:cNvSpPr/>
            <p:nvPr/>
          </p:nvSpPr>
          <p:spPr>
            <a:xfrm rot="13500000" flipV="1">
              <a:off x="2491200" y="4344120"/>
              <a:ext cx="106560" cy="466200"/>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sp>
          <p:nvSpPr>
            <p:cNvPr id="282" name="Oval 43"/>
            <p:cNvSpPr/>
            <p:nvPr/>
          </p:nvSpPr>
          <p:spPr>
            <a:xfrm rot="13500000" flipV="1">
              <a:off x="1510200" y="5325120"/>
              <a:ext cx="106560" cy="466200"/>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grpSp>
      <p:sp>
        <p:nvSpPr>
          <p:cNvPr id="283" name="Rectangle 45"/>
          <p:cNvSpPr/>
          <p:nvPr/>
        </p:nvSpPr>
        <p:spPr>
          <a:xfrm>
            <a:off x="0" y="0"/>
            <a:ext cx="1219176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pic>
        <p:nvPicPr>
          <p:cNvPr id="284" name="Picture Placeholder 7" descr="Data Points Digital background"/>
          <p:cNvPicPr/>
          <p:nvPr/>
        </p:nvPicPr>
        <p:blipFill>
          <a:blip r:embed="rId3"/>
          <a:stretch/>
        </p:blipFill>
        <p:spPr>
          <a:xfrm>
            <a:off x="0" y="0"/>
            <a:ext cx="12191760" cy="6857640"/>
          </a:xfrm>
          <a:prstGeom prst="rect">
            <a:avLst/>
          </a:prstGeom>
          <a:ln w="0">
            <a:noFill/>
          </a:ln>
        </p:spPr>
      </p:pic>
      <p:sp>
        <p:nvSpPr>
          <p:cNvPr id="285" name="Rectangle 47"/>
          <p:cNvSpPr/>
          <p:nvPr/>
        </p:nvSpPr>
        <p:spPr>
          <a:xfrm>
            <a:off x="0" y="5773680"/>
            <a:ext cx="12191760" cy="1083960"/>
          </a:xfrm>
          <a:prstGeom prst="rect">
            <a:avLst/>
          </a:prstGeom>
          <a:gradFill rotWithShape="0">
            <a:gsLst>
              <a:gs pos="0">
                <a:srgbClr val="1B192E">
                  <a:alpha val="0"/>
                </a:srgbClr>
              </a:gs>
              <a:gs pos="100000">
                <a:srgbClr val="1B192E">
                  <a:alpha val="60000"/>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286" name="Rectangle 49"/>
          <p:cNvSpPr/>
          <p:nvPr/>
        </p:nvSpPr>
        <p:spPr>
          <a:xfrm rot="10800000">
            <a:off x="360" y="360"/>
            <a:ext cx="8999640" cy="6857640"/>
          </a:xfrm>
          <a:prstGeom prst="rect">
            <a:avLst/>
          </a:prstGeom>
          <a:gradFill rotWithShape="0">
            <a:gsLst>
              <a:gs pos="50000">
                <a:srgbClr val="1B192E">
                  <a:alpha val="60000"/>
                </a:srgbClr>
              </a:gs>
              <a:gs pos="100000">
                <a:srgbClr val="1B192E">
                  <a:alpha val="0"/>
                </a:srgbClr>
              </a:gs>
            </a:gsLst>
            <a:lin ang="0"/>
          </a:gradFill>
          <a:ln>
            <a:noFill/>
          </a:ln>
        </p:spPr>
        <p:style>
          <a:lnRef idx="2">
            <a:schemeClr val="accent1">
              <a:shade val="50000"/>
            </a:schemeClr>
          </a:lnRef>
          <a:fillRef idx="1">
            <a:schemeClr val="accent1"/>
          </a:fillRef>
          <a:effectRef idx="0">
            <a:schemeClr val="accent1"/>
          </a:effectRef>
          <a:fontRef idx="minor"/>
        </p:style>
      </p:sp>
      <p:sp>
        <p:nvSpPr>
          <p:cNvPr id="287" name="PlaceHolder 1"/>
          <p:cNvSpPr>
            <a:spLocks noGrp="1"/>
          </p:cNvSpPr>
          <p:nvPr>
            <p:ph type="title"/>
          </p:nvPr>
        </p:nvSpPr>
        <p:spPr>
          <a:xfrm>
            <a:off x="550800" y="549360"/>
            <a:ext cx="5436720" cy="2985840"/>
          </a:xfrm>
          <a:prstGeom prst="rect">
            <a:avLst/>
          </a:prstGeom>
          <a:noFill/>
          <a:ln w="0">
            <a:noFill/>
          </a:ln>
        </p:spPr>
        <p:txBody>
          <a:bodyPr lIns="0" tIns="0" rIns="0" bIns="0" anchor="b">
            <a:normAutofit/>
          </a:bodyPr>
          <a:lstStyle/>
          <a:p>
            <a:pPr>
              <a:lnSpc>
                <a:spcPct val="100000"/>
              </a:lnSpc>
              <a:buNone/>
            </a:pPr>
            <a:r>
              <a:rPr lang="en-US" sz="6400" b="0" strike="noStrike" spc="-1">
                <a:solidFill>
                  <a:srgbClr val="FFFFFF"/>
                </a:solidFill>
                <a:latin typeface="Walbaum Display"/>
              </a:rPr>
              <a:t>Team</a:t>
            </a:r>
            <a:endParaRPr lang="en-US" sz="6400" b="0" strike="noStrike" spc="-1">
              <a:solidFill>
                <a:srgbClr val="FFFFFF"/>
              </a:solidFill>
              <a:latin typeface="Gill Sans MT"/>
            </a:endParaRPr>
          </a:p>
        </p:txBody>
      </p:sp>
      <p:sp>
        <p:nvSpPr>
          <p:cNvPr id="288" name="PlaceHolder 2"/>
          <p:cNvSpPr>
            <a:spLocks noGrp="1"/>
          </p:cNvSpPr>
          <p:nvPr>
            <p:ph type="subTitle"/>
          </p:nvPr>
        </p:nvSpPr>
        <p:spPr>
          <a:xfrm>
            <a:off x="550800" y="3827520"/>
            <a:ext cx="5436720" cy="2264760"/>
          </a:xfrm>
          <a:prstGeom prst="rect">
            <a:avLst/>
          </a:prstGeom>
          <a:noFill/>
          <a:ln w="0">
            <a:noFill/>
          </a:ln>
        </p:spPr>
        <p:txBody>
          <a:bodyPr lIns="0" tIns="0" rIns="0" bIns="0" anchor="t">
            <a:normAutofit/>
          </a:bodyPr>
          <a:lstStyle/>
          <a:p>
            <a:pPr marL="343080" indent="-343080">
              <a:lnSpc>
                <a:spcPct val="10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rPr>
              <a:t>Natalie Dreher</a:t>
            </a:r>
            <a:endParaRPr lang="en-US" sz="2400" b="0" strike="noStrike" spc="-1">
              <a:latin typeface="Arial"/>
            </a:endParaRPr>
          </a:p>
          <a:p>
            <a:pPr marL="343080" indent="-343080">
              <a:lnSpc>
                <a:spcPct val="10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rPr>
              <a:t>Ronald Durham</a:t>
            </a:r>
            <a:endParaRPr lang="en-US" sz="2400" b="0" strike="noStrike" spc="-1">
              <a:latin typeface="Arial"/>
            </a:endParaRPr>
          </a:p>
          <a:p>
            <a:pPr marL="343080" indent="-343080">
              <a:lnSpc>
                <a:spcPct val="10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rPr>
              <a:t>Grant Fairbairn</a:t>
            </a:r>
            <a:endParaRPr lang="en-US" sz="2400" b="0" strike="noStrike" spc="-1">
              <a:latin typeface="Arial"/>
            </a:endParaRPr>
          </a:p>
        </p:txBody>
      </p:sp>
      <p:sp>
        <p:nvSpPr>
          <p:cNvPr id="4" name="PlaceHolder 3"/>
          <p:cNvSpPr>
            <a:spLocks noGrp="1"/>
          </p:cNvSpPr>
          <p:nvPr>
            <p:ph type="sldNum" idx="3"/>
          </p:nvPr>
        </p:nvSpPr>
        <p:spPr/>
        <p:txBody>
          <a:bodyPr/>
          <a:lstStyle/>
          <a:p>
            <a:fld id="{030A33FD-918A-4D9A-A97F-7C1457CF05A1}" type="slidenum">
              <a:t>2</a:t>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9" name="Group 24"/>
          <p:cNvGrpSpPr/>
          <p:nvPr/>
        </p:nvGrpSpPr>
        <p:grpSpPr>
          <a:xfrm>
            <a:off x="10346760" y="1833480"/>
            <a:ext cx="1656360" cy="1656360"/>
            <a:chOff x="10346760" y="1833480"/>
            <a:chExt cx="1656360" cy="1656360"/>
          </a:xfrm>
        </p:grpSpPr>
        <p:sp>
          <p:nvSpPr>
            <p:cNvPr id="290" name="Freeform: Shape 25"/>
            <p:cNvSpPr/>
            <p:nvPr/>
          </p:nvSpPr>
          <p:spPr>
            <a:xfrm rot="8100000">
              <a:off x="10635120" y="2030040"/>
              <a:ext cx="1079640" cy="1262520"/>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rotWithShape="0">
              <a:gsLst>
                <a:gs pos="0">
                  <a:srgbClr val="2C284A"/>
                </a:gs>
                <a:gs pos="100000">
                  <a:srgbClr val="1B192E"/>
                </a:gs>
              </a:gsLst>
              <a:lin ang="870000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p:style>
        </p:sp>
        <p:sp>
          <p:nvSpPr>
            <p:cNvPr id="291" name="Oval 26"/>
            <p:cNvSpPr/>
            <p:nvPr/>
          </p:nvSpPr>
          <p:spPr>
            <a:xfrm rot="13500000">
              <a:off x="10649160" y="1866240"/>
              <a:ext cx="539640" cy="1079640"/>
            </a:xfrm>
            <a:prstGeom prst="ellipse">
              <a:avLst/>
            </a:prstGeom>
            <a:gradFill rotWithShape="0">
              <a:gsLst>
                <a:gs pos="0">
                  <a:srgbClr val="454075">
                    <a:alpha val="33333"/>
                  </a:srgbClr>
                </a:gs>
                <a:gs pos="100000">
                  <a:srgbClr val="5BEFC1">
                    <a:alpha val="0"/>
                  </a:srgbClr>
                </a:gs>
              </a:gsLst>
              <a:lin ang="1890000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grpSp>
      <p:sp>
        <p:nvSpPr>
          <p:cNvPr id="292" name="PlaceHolder 1"/>
          <p:cNvSpPr>
            <a:spLocks noGrp="1"/>
          </p:cNvSpPr>
          <p:nvPr>
            <p:ph type="title"/>
          </p:nvPr>
        </p:nvSpPr>
        <p:spPr>
          <a:xfrm>
            <a:off x="550800" y="549360"/>
            <a:ext cx="11097360" cy="1331640"/>
          </a:xfrm>
          <a:prstGeom prst="rect">
            <a:avLst/>
          </a:prstGeom>
          <a:noFill/>
          <a:ln w="0">
            <a:noFill/>
          </a:ln>
        </p:spPr>
        <p:txBody>
          <a:bodyPr lIns="0" tIns="0" rIns="0" bIns="0" anchor="t">
            <a:normAutofit/>
          </a:bodyPr>
          <a:lstStyle/>
          <a:p>
            <a:pPr>
              <a:lnSpc>
                <a:spcPct val="90000"/>
              </a:lnSpc>
              <a:buNone/>
            </a:pPr>
            <a:r>
              <a:rPr lang="en-US" sz="4800" b="0" strike="noStrike" spc="-1" dirty="0">
                <a:solidFill>
                  <a:srgbClr val="FFFFFF"/>
                </a:solidFill>
                <a:latin typeface="Walbaum Display"/>
              </a:rPr>
              <a:t>Questions Sought to Answer</a:t>
            </a:r>
            <a:endParaRPr lang="en-US" sz="4800" b="0" strike="noStrike" spc="-1" dirty="0">
              <a:solidFill>
                <a:srgbClr val="FFFFFF"/>
              </a:solidFill>
              <a:latin typeface="Gill Sans MT"/>
            </a:endParaRPr>
          </a:p>
        </p:txBody>
      </p:sp>
      <p:sp>
        <p:nvSpPr>
          <p:cNvPr id="293" name="PlaceHolder 2"/>
          <p:cNvSpPr>
            <a:spLocks noGrp="1"/>
          </p:cNvSpPr>
          <p:nvPr>
            <p:ph/>
          </p:nvPr>
        </p:nvSpPr>
        <p:spPr>
          <a:xfrm>
            <a:off x="550800" y="1534320"/>
            <a:ext cx="9795240" cy="3515040"/>
          </a:xfrm>
          <a:prstGeom prst="rect">
            <a:avLst/>
          </a:prstGeom>
          <a:noFill/>
          <a:ln w="0">
            <a:noFill/>
          </a:ln>
        </p:spPr>
        <p:txBody>
          <a:bodyPr lIns="0" tIns="0" rIns="0" bIns="0" anchor="t">
            <a:noAutofit/>
          </a:bodyPr>
          <a:lstStyle/>
          <a:p>
            <a:pPr marL="228600" indent="-228600">
              <a:lnSpc>
                <a:spcPct val="110000"/>
              </a:lnSpc>
              <a:spcBef>
                <a:spcPts val="1001"/>
              </a:spcBef>
              <a:spcAft>
                <a:spcPts val="799"/>
              </a:spcAft>
              <a:buClr>
                <a:srgbClr val="FFFFFF"/>
              </a:buClr>
              <a:buFont typeface="Arial"/>
              <a:buChar char="•"/>
            </a:pPr>
            <a:r>
              <a:rPr lang="en-US" sz="2400" b="0" strike="noStrike" spc="-1" dirty="0">
                <a:solidFill>
                  <a:srgbClr val="FFFFFF">
                    <a:alpha val="60000"/>
                  </a:srgbClr>
                </a:solidFill>
                <a:latin typeface="Gill Sans MT"/>
              </a:rPr>
              <a:t>Have wildfires become more or less frequent over time?</a:t>
            </a:r>
          </a:p>
          <a:p>
            <a:pPr lvl="1">
              <a:lnSpc>
                <a:spcPct val="110000"/>
              </a:lnSpc>
              <a:spcBef>
                <a:spcPts val="1001"/>
              </a:spcBef>
              <a:spcAft>
                <a:spcPts val="799"/>
              </a:spcAft>
              <a:buClr>
                <a:srgbClr val="FFFFFF"/>
              </a:buClr>
              <a:buFont typeface="Arial"/>
              <a:buChar char="•"/>
            </a:pPr>
            <a:r>
              <a:rPr lang="en-US" sz="2000" b="0" strike="noStrike" spc="-1" dirty="0">
                <a:solidFill>
                  <a:srgbClr val="FFFFFF">
                    <a:alpha val="60000"/>
                  </a:srgbClr>
                </a:solidFill>
                <a:latin typeface="Gill Sans MT"/>
              </a:rPr>
              <a:t>There was no significant correlation between the number of fires and years between 1992 and 2015.</a:t>
            </a:r>
          </a:p>
          <a:p>
            <a:pPr marL="228600" indent="-228600">
              <a:lnSpc>
                <a:spcPct val="110000"/>
              </a:lnSpc>
              <a:spcBef>
                <a:spcPts val="1001"/>
              </a:spcBef>
              <a:spcAft>
                <a:spcPts val="799"/>
              </a:spcAft>
              <a:buClr>
                <a:srgbClr val="FFFFFF"/>
              </a:buClr>
              <a:buFont typeface="Arial"/>
              <a:buChar char="•"/>
            </a:pPr>
            <a:r>
              <a:rPr lang="en-US" sz="2400" b="0" strike="noStrike" spc="-1" dirty="0">
                <a:solidFill>
                  <a:srgbClr val="FFFFFF">
                    <a:alpha val="60000"/>
                  </a:srgbClr>
                </a:solidFill>
                <a:latin typeface="Gill Sans MT"/>
              </a:rPr>
              <a:t>In this dataset, what is the most common cause of fires?</a:t>
            </a:r>
          </a:p>
          <a:p>
            <a:pPr lvl="1">
              <a:lnSpc>
                <a:spcPct val="110000"/>
              </a:lnSpc>
              <a:spcBef>
                <a:spcPts val="1001"/>
              </a:spcBef>
              <a:spcAft>
                <a:spcPts val="799"/>
              </a:spcAft>
              <a:buClr>
                <a:srgbClr val="FFFFFF"/>
              </a:buClr>
              <a:buFont typeface="Arial"/>
              <a:buChar char="•"/>
            </a:pPr>
            <a:r>
              <a:rPr lang="en-US" sz="2000" spc="-1" dirty="0">
                <a:solidFill>
                  <a:srgbClr val="FFFFFF">
                    <a:alpha val="60000"/>
                  </a:srgbClr>
                </a:solidFill>
                <a:latin typeface="Gill Sans MT"/>
              </a:rPr>
              <a:t>The “Debris Burning” category was the most common cause in this dataset (by a long shot).  But that category is quite vague.</a:t>
            </a:r>
            <a:endParaRPr lang="en-US" sz="2000" b="0" strike="noStrike" spc="-1" dirty="0">
              <a:solidFill>
                <a:srgbClr val="FFFFFF">
                  <a:alpha val="60000"/>
                </a:srgbClr>
              </a:solidFill>
              <a:latin typeface="Gill Sans MT"/>
            </a:endParaRPr>
          </a:p>
          <a:p>
            <a:pPr marL="228600" indent="-228600">
              <a:lnSpc>
                <a:spcPct val="110000"/>
              </a:lnSpc>
              <a:spcBef>
                <a:spcPts val="1001"/>
              </a:spcBef>
              <a:spcAft>
                <a:spcPts val="799"/>
              </a:spcAft>
              <a:buClr>
                <a:srgbClr val="FFFFFF"/>
              </a:buClr>
              <a:buFont typeface="Arial"/>
              <a:buChar char="•"/>
            </a:pPr>
            <a:r>
              <a:rPr lang="en-US" sz="2400" spc="-1" dirty="0">
                <a:solidFill>
                  <a:srgbClr val="FFFFFF">
                    <a:alpha val="60000"/>
                  </a:srgbClr>
                </a:solidFill>
                <a:latin typeface="Gill Sans MT"/>
              </a:rPr>
              <a:t>Which cause of fire most commonly leads to the largest fire size?</a:t>
            </a:r>
          </a:p>
          <a:p>
            <a:pPr lvl="1">
              <a:lnSpc>
                <a:spcPct val="110000"/>
              </a:lnSpc>
              <a:spcBef>
                <a:spcPts val="1001"/>
              </a:spcBef>
              <a:spcAft>
                <a:spcPts val="799"/>
              </a:spcAft>
              <a:buClr>
                <a:srgbClr val="FFFFFF"/>
              </a:buClr>
              <a:buFont typeface="Arial"/>
              <a:buChar char="•"/>
            </a:pPr>
            <a:r>
              <a:rPr lang="en-US" sz="2000" b="0" strike="noStrike" spc="-1" dirty="0">
                <a:solidFill>
                  <a:srgbClr val="FFFFFF">
                    <a:alpha val="60000"/>
                  </a:srgbClr>
                </a:solidFill>
                <a:latin typeface="Gill Sans MT"/>
              </a:rPr>
              <a:t>From 1992 to 2015, the data shows that lightning strikes were the identified cause of the largest wildfires.</a:t>
            </a:r>
            <a:endParaRPr lang="en-US" sz="2400" b="0" strike="noStrike" spc="-1" dirty="0">
              <a:solidFill>
                <a:srgbClr val="FFFFFF">
                  <a:alpha val="60000"/>
                </a:srgbClr>
              </a:solidFill>
              <a:latin typeface="Gill Sans MT"/>
            </a:endParaRPr>
          </a:p>
        </p:txBody>
      </p:sp>
      <p:sp>
        <p:nvSpPr>
          <p:cNvPr id="294" name="PlaceHolder 3"/>
          <p:cNvSpPr>
            <a:spLocks noGrp="1"/>
          </p:cNvSpPr>
          <p:nvPr>
            <p:ph type="sldNum" idx="19"/>
          </p:nvPr>
        </p:nvSpPr>
        <p:spPr>
          <a:xfrm>
            <a:off x="9948960" y="6507360"/>
            <a:ext cx="1692000" cy="153360"/>
          </a:xfrm>
          <a:prstGeom prst="rect">
            <a:avLst/>
          </a:prstGeom>
          <a:noFill/>
          <a:ln w="0">
            <a:noFill/>
          </a:ln>
        </p:spPr>
        <p:txBody>
          <a:bodyPr lIns="0" tIns="0" rIns="0" bIns="0" anchor="ctr">
            <a:noAutofit/>
          </a:bodyPr>
          <a:lstStyle>
            <a:lvl1pPr algn="r">
              <a:lnSpc>
                <a:spcPct val="100000"/>
              </a:lnSpc>
              <a:buNone/>
              <a:defRPr lang="en-US" sz="1000" b="0" strike="noStrike" spc="-1">
                <a:solidFill>
                  <a:srgbClr val="A6A6A6">
                    <a:alpha val="80000"/>
                  </a:srgbClr>
                </a:solidFill>
                <a:latin typeface="Gill Sans MT"/>
              </a:defRPr>
            </a:lvl1pPr>
          </a:lstStyle>
          <a:p>
            <a:pPr algn="r">
              <a:lnSpc>
                <a:spcPct val="100000"/>
              </a:lnSpc>
              <a:buNone/>
            </a:pPr>
            <a:fld id="{12F551A7-52C0-44C6-B29C-EE49D88DCFA6}" type="slidenum">
              <a:rPr lang="en-US" sz="1000" b="0" strike="noStrike" spc="-1">
                <a:solidFill>
                  <a:srgbClr val="A6A6A6">
                    <a:alpha val="80000"/>
                  </a:srgbClr>
                </a:solidFill>
                <a:latin typeface="Gill Sans MT"/>
              </a:rPr>
              <a:t>3</a:t>
            </a:fld>
            <a:endParaRPr lang="en-US" sz="1000" b="0" strike="noStrike" spc="-1">
              <a:latin typeface="Times New Roman"/>
            </a:endParaRPr>
          </a:p>
        </p:txBody>
      </p:sp>
      <p:sp>
        <p:nvSpPr>
          <p:cNvPr id="295" name="Freeform: Shape 21"/>
          <p:cNvSpPr/>
          <p:nvPr/>
        </p:nvSpPr>
        <p:spPr>
          <a:xfrm>
            <a:off x="4295880" y="0"/>
            <a:ext cx="359640" cy="274320"/>
          </a:xfrm>
          <a:custGeom>
            <a:avLst/>
            <a:gdLst/>
            <a:ahLst/>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rotWithShape="0">
            <a:gsLst>
              <a:gs pos="0">
                <a:srgbClr val="7771B2"/>
              </a:gs>
              <a:gs pos="100000">
                <a:srgbClr val="1B192E"/>
              </a:gs>
            </a:gsLst>
            <a:lin ang="18900000"/>
          </a:gradFill>
          <a:ln>
            <a:noFill/>
          </a:ln>
          <a:effectLst>
            <a:innerShdw blurRad="127000" dist="635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9" name="Group 24"/>
          <p:cNvGrpSpPr/>
          <p:nvPr/>
        </p:nvGrpSpPr>
        <p:grpSpPr>
          <a:xfrm>
            <a:off x="10346760" y="1833480"/>
            <a:ext cx="1656360" cy="1656360"/>
            <a:chOff x="10346760" y="1833480"/>
            <a:chExt cx="1656360" cy="1656360"/>
          </a:xfrm>
        </p:grpSpPr>
        <p:sp>
          <p:nvSpPr>
            <p:cNvPr id="290" name="Freeform: Shape 25"/>
            <p:cNvSpPr/>
            <p:nvPr/>
          </p:nvSpPr>
          <p:spPr>
            <a:xfrm rot="8100000">
              <a:off x="10635120" y="2030040"/>
              <a:ext cx="1079640" cy="1262520"/>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rotWithShape="0">
              <a:gsLst>
                <a:gs pos="0">
                  <a:srgbClr val="2C284A"/>
                </a:gs>
                <a:gs pos="100000">
                  <a:srgbClr val="1B192E"/>
                </a:gs>
              </a:gsLst>
              <a:lin ang="870000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p:style>
        </p:sp>
        <p:sp>
          <p:nvSpPr>
            <p:cNvPr id="291" name="Oval 26"/>
            <p:cNvSpPr/>
            <p:nvPr/>
          </p:nvSpPr>
          <p:spPr>
            <a:xfrm rot="13500000">
              <a:off x="10649160" y="1866240"/>
              <a:ext cx="539640" cy="1079640"/>
            </a:xfrm>
            <a:prstGeom prst="ellipse">
              <a:avLst/>
            </a:prstGeom>
            <a:gradFill rotWithShape="0">
              <a:gsLst>
                <a:gs pos="0">
                  <a:srgbClr val="454075">
                    <a:alpha val="33333"/>
                  </a:srgbClr>
                </a:gs>
                <a:gs pos="100000">
                  <a:srgbClr val="5BEFC1">
                    <a:alpha val="0"/>
                  </a:srgbClr>
                </a:gs>
              </a:gsLst>
              <a:lin ang="1890000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grpSp>
      <p:sp>
        <p:nvSpPr>
          <p:cNvPr id="292" name="PlaceHolder 1"/>
          <p:cNvSpPr>
            <a:spLocks noGrp="1"/>
          </p:cNvSpPr>
          <p:nvPr>
            <p:ph type="title"/>
          </p:nvPr>
        </p:nvSpPr>
        <p:spPr>
          <a:xfrm>
            <a:off x="550800" y="549360"/>
            <a:ext cx="11097360" cy="1331640"/>
          </a:xfrm>
          <a:prstGeom prst="rect">
            <a:avLst/>
          </a:prstGeom>
          <a:noFill/>
          <a:ln w="0">
            <a:noFill/>
          </a:ln>
        </p:spPr>
        <p:txBody>
          <a:bodyPr lIns="0" tIns="0" rIns="0" bIns="0" anchor="t">
            <a:normAutofit/>
          </a:bodyPr>
          <a:lstStyle/>
          <a:p>
            <a:pPr>
              <a:lnSpc>
                <a:spcPct val="90000"/>
              </a:lnSpc>
              <a:buNone/>
            </a:pPr>
            <a:r>
              <a:rPr lang="en-US" sz="4800" b="0" strike="noStrike" spc="-1" dirty="0">
                <a:solidFill>
                  <a:srgbClr val="FFFFFF"/>
                </a:solidFill>
                <a:latin typeface="Walbaum Display"/>
              </a:rPr>
              <a:t>Data Preparation Work</a:t>
            </a:r>
            <a:endParaRPr lang="en-US" sz="4800" b="0" strike="noStrike" spc="-1" dirty="0">
              <a:solidFill>
                <a:srgbClr val="FFFFFF"/>
              </a:solidFill>
              <a:latin typeface="Gill Sans MT"/>
            </a:endParaRPr>
          </a:p>
        </p:txBody>
      </p:sp>
      <p:sp>
        <p:nvSpPr>
          <p:cNvPr id="293" name="PlaceHolder 2"/>
          <p:cNvSpPr>
            <a:spLocks noGrp="1"/>
          </p:cNvSpPr>
          <p:nvPr>
            <p:ph/>
          </p:nvPr>
        </p:nvSpPr>
        <p:spPr>
          <a:xfrm>
            <a:off x="550800" y="1534320"/>
            <a:ext cx="9795240" cy="3515040"/>
          </a:xfrm>
          <a:prstGeom prst="rect">
            <a:avLst/>
          </a:prstGeom>
          <a:noFill/>
          <a:ln w="0">
            <a:noFill/>
          </a:ln>
        </p:spPr>
        <p:txBody>
          <a:bodyPr lIns="0" tIns="0" rIns="0" bIns="0" anchor="t">
            <a:noAutofit/>
          </a:bodyPr>
          <a:lstStyle/>
          <a:p>
            <a:pPr marL="228600" indent="-228600">
              <a:lnSpc>
                <a:spcPct val="110000"/>
              </a:lnSpc>
              <a:spcBef>
                <a:spcPts val="1001"/>
              </a:spcBef>
              <a:spcAft>
                <a:spcPts val="799"/>
              </a:spcAft>
              <a:buClr>
                <a:srgbClr val="FFFFFF"/>
              </a:buClr>
              <a:buFont typeface="Arial"/>
              <a:buChar char="•"/>
            </a:pPr>
            <a:r>
              <a:rPr lang="en-US" sz="2400" b="0" strike="noStrike" spc="-1" dirty="0">
                <a:solidFill>
                  <a:srgbClr val="FFFFFF">
                    <a:alpha val="60000"/>
                  </a:srgbClr>
                </a:solidFill>
                <a:latin typeface="Gill Sans MT"/>
              </a:rPr>
              <a:t>We utilized the data set “1.88 Million US Wildfires” for wildfires occurring in the United States between 1992 and 2015.</a:t>
            </a:r>
          </a:p>
          <a:p>
            <a:pPr lvl="1">
              <a:lnSpc>
                <a:spcPct val="110000"/>
              </a:lnSpc>
              <a:spcBef>
                <a:spcPts val="1001"/>
              </a:spcBef>
              <a:spcAft>
                <a:spcPts val="799"/>
              </a:spcAft>
              <a:buClr>
                <a:srgbClr val="FFFFFF"/>
              </a:buClr>
              <a:buFont typeface="Arial"/>
              <a:buChar char="•"/>
            </a:pPr>
            <a:r>
              <a:rPr lang="en-US" sz="2000" b="0" strike="noStrike" spc="-1" dirty="0">
                <a:solidFill>
                  <a:srgbClr val="FFFFFF">
                    <a:alpha val="60000"/>
                  </a:srgbClr>
                </a:solidFill>
                <a:latin typeface="Gill Sans MT"/>
              </a:rPr>
              <a:t>Short, Karen C. 2017. Spatial wildfire occurrence data for the United States, 1992-2015 [FPAFOD20170508]. 4th Edition. Fort Collins, CO: Forest Service Research Data Archive. https://doi.org/10.2737/RDS-2013-0009.4.</a:t>
            </a:r>
          </a:p>
          <a:p>
            <a:pPr>
              <a:lnSpc>
                <a:spcPct val="110000"/>
              </a:lnSpc>
              <a:spcBef>
                <a:spcPts val="1001"/>
              </a:spcBef>
              <a:spcAft>
                <a:spcPts val="799"/>
              </a:spcAft>
              <a:buClr>
                <a:srgbClr val="FFFFFF"/>
              </a:buClr>
              <a:buFont typeface="Arial"/>
              <a:buChar char="•"/>
            </a:pPr>
            <a:r>
              <a:rPr lang="en-US" sz="2400" b="0" strike="noStrike" spc="-1" dirty="0">
                <a:solidFill>
                  <a:srgbClr val="FFFFFF">
                    <a:alpha val="60000"/>
                  </a:srgbClr>
                </a:solidFill>
                <a:latin typeface="Gill Sans MT"/>
              </a:rPr>
              <a:t>The dataset was massive, with 1.88 million rows of tabulated data, requiring that it be broken into four CSV segments before importing.</a:t>
            </a:r>
          </a:p>
          <a:p>
            <a:pPr>
              <a:lnSpc>
                <a:spcPct val="110000"/>
              </a:lnSpc>
              <a:spcBef>
                <a:spcPts val="1001"/>
              </a:spcBef>
              <a:spcAft>
                <a:spcPts val="799"/>
              </a:spcAft>
              <a:buClr>
                <a:srgbClr val="FFFFFF"/>
              </a:buClr>
              <a:buFont typeface="Arial"/>
              <a:buChar char="•"/>
            </a:pPr>
            <a:r>
              <a:rPr lang="en-US" sz="2400" b="0" strike="noStrike" spc="-1" dirty="0">
                <a:solidFill>
                  <a:srgbClr val="FFFFFF">
                    <a:alpha val="60000"/>
                  </a:srgbClr>
                </a:solidFill>
                <a:latin typeface="Gill Sans MT"/>
              </a:rPr>
              <a:t>We needed to do some data cleaning as some of the rows were incomplete.  We utilized the attributes that were useful in answering our questions and removed excess or ones not applicable to this project. </a:t>
            </a:r>
          </a:p>
          <a:p>
            <a:pPr lvl="1">
              <a:lnSpc>
                <a:spcPct val="110000"/>
              </a:lnSpc>
              <a:spcBef>
                <a:spcPts val="1001"/>
              </a:spcBef>
              <a:spcAft>
                <a:spcPts val="799"/>
              </a:spcAft>
              <a:buClr>
                <a:srgbClr val="FFFFFF"/>
              </a:buClr>
              <a:buFont typeface="Arial"/>
              <a:buChar char="•"/>
            </a:pPr>
            <a:endParaRPr lang="en-US" sz="2000" b="0" strike="noStrike" spc="-1" dirty="0">
              <a:solidFill>
                <a:srgbClr val="FFFFFF">
                  <a:alpha val="60000"/>
                </a:srgbClr>
              </a:solidFill>
              <a:latin typeface="Gill Sans MT"/>
            </a:endParaRPr>
          </a:p>
          <a:p>
            <a:pPr marL="228600" indent="-228600">
              <a:lnSpc>
                <a:spcPct val="110000"/>
              </a:lnSpc>
              <a:spcBef>
                <a:spcPts val="1001"/>
              </a:spcBef>
              <a:spcAft>
                <a:spcPts val="799"/>
              </a:spcAft>
              <a:buClr>
                <a:srgbClr val="FFFFFF"/>
              </a:buClr>
              <a:buFont typeface="Arial"/>
              <a:buChar char="•"/>
            </a:pPr>
            <a:endParaRPr lang="en-US" sz="2400" b="0" strike="noStrike" spc="-1" dirty="0">
              <a:solidFill>
                <a:srgbClr val="FFFFFF">
                  <a:alpha val="60000"/>
                </a:srgbClr>
              </a:solidFill>
              <a:latin typeface="Gill Sans MT"/>
            </a:endParaRPr>
          </a:p>
        </p:txBody>
      </p:sp>
      <p:sp>
        <p:nvSpPr>
          <p:cNvPr id="294" name="PlaceHolder 3"/>
          <p:cNvSpPr>
            <a:spLocks noGrp="1"/>
          </p:cNvSpPr>
          <p:nvPr>
            <p:ph type="sldNum" idx="19"/>
          </p:nvPr>
        </p:nvSpPr>
        <p:spPr>
          <a:xfrm>
            <a:off x="9948960" y="6507360"/>
            <a:ext cx="1692000" cy="153360"/>
          </a:xfrm>
          <a:prstGeom prst="rect">
            <a:avLst/>
          </a:prstGeom>
          <a:noFill/>
          <a:ln w="0">
            <a:noFill/>
          </a:ln>
        </p:spPr>
        <p:txBody>
          <a:bodyPr lIns="0" tIns="0" rIns="0" bIns="0" anchor="ctr">
            <a:noAutofit/>
          </a:bodyPr>
          <a:lstStyle>
            <a:lvl1pPr algn="r">
              <a:lnSpc>
                <a:spcPct val="100000"/>
              </a:lnSpc>
              <a:buNone/>
              <a:defRPr lang="en-US" sz="1000" b="0" strike="noStrike" spc="-1">
                <a:solidFill>
                  <a:srgbClr val="A6A6A6">
                    <a:alpha val="80000"/>
                  </a:srgbClr>
                </a:solidFill>
                <a:latin typeface="Gill Sans MT"/>
              </a:defRPr>
            </a:lvl1pPr>
          </a:lstStyle>
          <a:p>
            <a:pPr algn="r">
              <a:lnSpc>
                <a:spcPct val="100000"/>
              </a:lnSpc>
              <a:buNone/>
            </a:pPr>
            <a:fld id="{12F551A7-52C0-44C6-B29C-EE49D88DCFA6}" type="slidenum">
              <a:rPr lang="en-US" sz="1000" b="0" strike="noStrike" spc="-1">
                <a:solidFill>
                  <a:srgbClr val="A6A6A6">
                    <a:alpha val="80000"/>
                  </a:srgbClr>
                </a:solidFill>
                <a:latin typeface="Gill Sans MT"/>
              </a:rPr>
              <a:t>4</a:t>
            </a:fld>
            <a:endParaRPr lang="en-US" sz="1000" b="0" strike="noStrike" spc="-1">
              <a:latin typeface="Times New Roman"/>
            </a:endParaRPr>
          </a:p>
        </p:txBody>
      </p:sp>
      <p:sp>
        <p:nvSpPr>
          <p:cNvPr id="295" name="Freeform: Shape 21"/>
          <p:cNvSpPr/>
          <p:nvPr/>
        </p:nvSpPr>
        <p:spPr>
          <a:xfrm>
            <a:off x="4295880" y="0"/>
            <a:ext cx="359640" cy="274320"/>
          </a:xfrm>
          <a:custGeom>
            <a:avLst/>
            <a:gdLst/>
            <a:ahLst/>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rotWithShape="0">
            <a:gsLst>
              <a:gs pos="0">
                <a:srgbClr val="7771B2"/>
              </a:gs>
              <a:gs pos="100000">
                <a:srgbClr val="1B192E"/>
              </a:gs>
            </a:gsLst>
            <a:lin ang="18900000"/>
          </a:gradFill>
          <a:ln>
            <a:noFill/>
          </a:ln>
          <a:effectLst>
            <a:innerShdw blurRad="127000" dist="635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sp>
    </p:spTree>
    <p:extLst>
      <p:ext uri="{BB962C8B-B14F-4D97-AF65-F5344CB8AC3E}">
        <p14:creationId xmlns:p14="http://schemas.microsoft.com/office/powerpoint/2010/main" val="39251082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PlaceHolder 1"/>
          <p:cNvSpPr>
            <a:spLocks noGrp="1"/>
          </p:cNvSpPr>
          <p:nvPr>
            <p:ph type="title"/>
          </p:nvPr>
        </p:nvSpPr>
        <p:spPr>
          <a:xfrm>
            <a:off x="550800" y="549360"/>
            <a:ext cx="11097360" cy="1331640"/>
          </a:xfrm>
          <a:prstGeom prst="rect">
            <a:avLst/>
          </a:prstGeom>
          <a:noFill/>
          <a:ln w="0">
            <a:noFill/>
          </a:ln>
        </p:spPr>
        <p:txBody>
          <a:bodyPr lIns="0" tIns="0" rIns="0" bIns="0" anchor="t">
            <a:noAutofit/>
          </a:bodyPr>
          <a:lstStyle/>
          <a:p>
            <a:pPr>
              <a:lnSpc>
                <a:spcPct val="90000"/>
              </a:lnSpc>
              <a:buNone/>
            </a:pPr>
            <a:r>
              <a:rPr lang="en-US" sz="4800" b="0" strike="noStrike" spc="-1" dirty="0">
                <a:solidFill>
                  <a:srgbClr val="FFFFFF"/>
                </a:solidFill>
                <a:latin typeface="Walbaum Display"/>
              </a:rPr>
              <a:t>Tools Used</a:t>
            </a:r>
            <a:endParaRPr lang="en-US" sz="4800" b="0" strike="noStrike" spc="-1" dirty="0">
              <a:solidFill>
                <a:srgbClr val="FFFFFF"/>
              </a:solidFill>
              <a:latin typeface="Gill Sans MT"/>
            </a:endParaRPr>
          </a:p>
        </p:txBody>
      </p:sp>
      <p:sp>
        <p:nvSpPr>
          <p:cNvPr id="325" name="PlaceHolder 2"/>
          <p:cNvSpPr>
            <a:spLocks noGrp="1"/>
          </p:cNvSpPr>
          <p:nvPr>
            <p:ph/>
          </p:nvPr>
        </p:nvSpPr>
        <p:spPr>
          <a:xfrm>
            <a:off x="550800" y="1359316"/>
            <a:ext cx="5436720" cy="534960"/>
          </a:xfrm>
          <a:prstGeom prst="rect">
            <a:avLst/>
          </a:prstGeom>
          <a:noFill/>
          <a:ln w="0">
            <a:noFill/>
          </a:ln>
        </p:spPr>
        <p:txBody>
          <a:bodyPr lIns="0" tIns="0" rIns="0" bIns="0" anchor="b">
            <a:noAutofit/>
          </a:bodyPr>
          <a:lstStyle/>
          <a:p>
            <a:pPr>
              <a:lnSpc>
                <a:spcPct val="110000"/>
              </a:lnSpc>
              <a:spcBef>
                <a:spcPts val="1001"/>
              </a:spcBef>
              <a:spcAft>
                <a:spcPts val="799"/>
              </a:spcAft>
              <a:buNone/>
              <a:tabLst>
                <a:tab pos="0" algn="l"/>
              </a:tabLst>
            </a:pPr>
            <a:r>
              <a:rPr lang="en-US" sz="2000" b="0" strike="noStrike" cap="all" spc="199" dirty="0">
                <a:solidFill>
                  <a:srgbClr val="FFFFFF"/>
                </a:solidFill>
                <a:latin typeface="Gill Sans MT"/>
              </a:rPr>
              <a:t>Coding:</a:t>
            </a:r>
            <a:endParaRPr lang="en-US" sz="2000" b="0" strike="noStrike" spc="-1" dirty="0">
              <a:solidFill>
                <a:srgbClr val="FFFFFF">
                  <a:alpha val="60000"/>
                </a:srgbClr>
              </a:solidFill>
              <a:latin typeface="Gill Sans MT"/>
            </a:endParaRPr>
          </a:p>
        </p:txBody>
      </p:sp>
      <p:sp>
        <p:nvSpPr>
          <p:cNvPr id="326" name="PlaceHolder 3"/>
          <p:cNvSpPr>
            <a:spLocks noGrp="1"/>
          </p:cNvSpPr>
          <p:nvPr>
            <p:ph/>
          </p:nvPr>
        </p:nvSpPr>
        <p:spPr>
          <a:xfrm>
            <a:off x="543840" y="2002385"/>
            <a:ext cx="5428800" cy="944015"/>
          </a:xfrm>
          <a:prstGeom prst="rect">
            <a:avLst/>
          </a:prstGeom>
          <a:noFill/>
          <a:ln w="0">
            <a:noFill/>
          </a:ln>
        </p:spPr>
        <p:txBody>
          <a:bodyPr lIns="0" tIns="0" rIns="0" bIns="0" anchor="t">
            <a:noAutofit/>
          </a:bodyPr>
          <a:lstStyle/>
          <a:p>
            <a:pPr marL="228600" indent="-228600">
              <a:lnSpc>
                <a:spcPct val="110000"/>
              </a:lnSpc>
              <a:spcBef>
                <a:spcPts val="1001"/>
              </a:spcBef>
              <a:spcAft>
                <a:spcPts val="799"/>
              </a:spcAft>
              <a:buClr>
                <a:srgbClr val="FFFFFF"/>
              </a:buClr>
              <a:buFont typeface="Arial"/>
              <a:buChar char="•"/>
            </a:pPr>
            <a:r>
              <a:rPr lang="en-US" sz="2400" b="0" strike="noStrike" spc="-1" dirty="0">
                <a:solidFill>
                  <a:srgbClr val="FFFFFF">
                    <a:alpha val="60000"/>
                  </a:srgbClr>
                </a:solidFill>
                <a:latin typeface="Gill Sans MT"/>
              </a:rPr>
              <a:t>Jupyter Notebook</a:t>
            </a:r>
          </a:p>
          <a:p>
            <a:pPr marL="0" indent="0">
              <a:lnSpc>
                <a:spcPct val="110000"/>
              </a:lnSpc>
              <a:spcBef>
                <a:spcPts val="1001"/>
              </a:spcBef>
              <a:spcAft>
                <a:spcPts val="799"/>
              </a:spcAft>
              <a:buClr>
                <a:srgbClr val="FFFFFF"/>
              </a:buClr>
              <a:buNone/>
            </a:pPr>
            <a:endParaRPr lang="en-US" sz="2400" b="0" strike="noStrike" spc="-1" dirty="0">
              <a:solidFill>
                <a:srgbClr val="FFFFFF">
                  <a:alpha val="60000"/>
                </a:srgbClr>
              </a:solidFill>
              <a:latin typeface="Gill Sans MT"/>
            </a:endParaRPr>
          </a:p>
        </p:txBody>
      </p:sp>
      <p:sp>
        <p:nvSpPr>
          <p:cNvPr id="327" name="PlaceHolder 4"/>
          <p:cNvSpPr>
            <a:spLocks noGrp="1"/>
          </p:cNvSpPr>
          <p:nvPr>
            <p:ph/>
          </p:nvPr>
        </p:nvSpPr>
        <p:spPr>
          <a:xfrm>
            <a:off x="6498488" y="1359316"/>
            <a:ext cx="5436000" cy="534960"/>
          </a:xfrm>
          <a:prstGeom prst="rect">
            <a:avLst/>
          </a:prstGeom>
          <a:noFill/>
          <a:ln w="0">
            <a:noFill/>
          </a:ln>
        </p:spPr>
        <p:txBody>
          <a:bodyPr lIns="0" tIns="0" rIns="0" bIns="0" anchor="b">
            <a:noAutofit/>
          </a:bodyPr>
          <a:lstStyle/>
          <a:p>
            <a:pPr marL="228600" indent="-228600">
              <a:lnSpc>
                <a:spcPct val="110000"/>
              </a:lnSpc>
              <a:spcBef>
                <a:spcPts val="1001"/>
              </a:spcBef>
              <a:spcAft>
                <a:spcPts val="799"/>
              </a:spcAft>
              <a:buNone/>
              <a:tabLst>
                <a:tab pos="0" algn="l"/>
              </a:tabLst>
            </a:pPr>
            <a:r>
              <a:rPr lang="en-US" sz="2000" b="0" strike="noStrike" cap="all" spc="199" dirty="0">
                <a:solidFill>
                  <a:srgbClr val="FFFFFF"/>
                </a:solidFill>
                <a:latin typeface="Gill Sans MT"/>
              </a:rPr>
              <a:t>Visualization tools:</a:t>
            </a:r>
            <a:endParaRPr lang="en-US" sz="2000" b="0" strike="noStrike" spc="-1" dirty="0">
              <a:solidFill>
                <a:srgbClr val="FFFFFF">
                  <a:alpha val="60000"/>
                </a:srgbClr>
              </a:solidFill>
              <a:latin typeface="Gill Sans MT"/>
            </a:endParaRPr>
          </a:p>
        </p:txBody>
      </p:sp>
      <p:sp>
        <p:nvSpPr>
          <p:cNvPr id="328" name="PlaceHolder 5"/>
          <p:cNvSpPr>
            <a:spLocks noGrp="1"/>
          </p:cNvSpPr>
          <p:nvPr>
            <p:ph/>
          </p:nvPr>
        </p:nvSpPr>
        <p:spPr>
          <a:xfrm>
            <a:off x="6498488" y="2002385"/>
            <a:ext cx="5436000" cy="1426615"/>
          </a:xfrm>
          <a:prstGeom prst="rect">
            <a:avLst/>
          </a:prstGeom>
          <a:noFill/>
          <a:ln w="0">
            <a:noFill/>
          </a:ln>
        </p:spPr>
        <p:txBody>
          <a:bodyPr lIns="0" tIns="0" rIns="0" bIns="0" anchor="t">
            <a:noAutofit/>
          </a:bodyPr>
          <a:lstStyle/>
          <a:p>
            <a:pPr marL="228600" indent="-228600">
              <a:lnSpc>
                <a:spcPct val="110000"/>
              </a:lnSpc>
              <a:spcBef>
                <a:spcPts val="1001"/>
              </a:spcBef>
              <a:spcAft>
                <a:spcPts val="799"/>
              </a:spcAft>
              <a:buClr>
                <a:srgbClr val="FFFFFF"/>
              </a:buClr>
              <a:buFont typeface="Arial"/>
              <a:buChar char="•"/>
            </a:pPr>
            <a:r>
              <a:rPr lang="en-US" sz="2400" b="0" strike="noStrike" spc="-1" dirty="0">
                <a:solidFill>
                  <a:srgbClr val="FFFFFF">
                    <a:alpha val="60000"/>
                  </a:srgbClr>
                </a:solidFill>
                <a:latin typeface="Gill Sans MT"/>
              </a:rPr>
              <a:t>Matplotlib</a:t>
            </a:r>
          </a:p>
          <a:p>
            <a:pPr marL="228600" indent="-228600">
              <a:lnSpc>
                <a:spcPct val="110000"/>
              </a:lnSpc>
              <a:spcBef>
                <a:spcPts val="1001"/>
              </a:spcBef>
              <a:spcAft>
                <a:spcPts val="799"/>
              </a:spcAft>
              <a:buClr>
                <a:srgbClr val="FFFFFF"/>
              </a:buClr>
              <a:buFont typeface="Arial"/>
              <a:buChar char="•"/>
            </a:pPr>
            <a:r>
              <a:rPr lang="en-US" sz="2400" spc="-1" dirty="0">
                <a:solidFill>
                  <a:srgbClr val="FFFFFF">
                    <a:alpha val="60000"/>
                  </a:srgbClr>
                </a:solidFill>
                <a:latin typeface="Gill Sans MT"/>
              </a:rPr>
              <a:t>Seaborn</a:t>
            </a:r>
            <a:endParaRPr lang="en-US" sz="2400" b="0" strike="noStrike" spc="-1" dirty="0">
              <a:solidFill>
                <a:srgbClr val="FFFFFF">
                  <a:alpha val="60000"/>
                </a:srgbClr>
              </a:solidFill>
              <a:latin typeface="Gill Sans MT"/>
            </a:endParaRPr>
          </a:p>
        </p:txBody>
      </p:sp>
      <p:sp>
        <p:nvSpPr>
          <p:cNvPr id="7" name="PlaceHolder 6"/>
          <p:cNvSpPr>
            <a:spLocks noGrp="1"/>
          </p:cNvSpPr>
          <p:nvPr>
            <p:ph type="sldNum" idx="6"/>
          </p:nvPr>
        </p:nvSpPr>
        <p:spPr/>
        <p:txBody>
          <a:bodyPr/>
          <a:lstStyle/>
          <a:p>
            <a:fld id="{E04BCDE2-1EEA-46AB-B259-02CA86303F69}" type="slidenum">
              <a:rPr/>
              <a:t>5</a:t>
            </a:fld>
            <a:endParaRPr/>
          </a:p>
        </p:txBody>
      </p:sp>
      <p:sp>
        <p:nvSpPr>
          <p:cNvPr id="3" name="PlaceHolder 2">
            <a:extLst>
              <a:ext uri="{FF2B5EF4-FFF2-40B4-BE49-F238E27FC236}">
                <a16:creationId xmlns:a16="http://schemas.microsoft.com/office/drawing/2014/main" id="{C4C2133B-65D7-7F6A-C210-E5C04268FB06}"/>
              </a:ext>
            </a:extLst>
          </p:cNvPr>
          <p:cNvSpPr txBox="1">
            <a:spLocks/>
          </p:cNvSpPr>
          <p:nvPr/>
        </p:nvSpPr>
        <p:spPr>
          <a:xfrm>
            <a:off x="550800" y="3294494"/>
            <a:ext cx="5436720" cy="534960"/>
          </a:xfrm>
          <a:prstGeom prst="rect">
            <a:avLst/>
          </a:prstGeom>
          <a:noFill/>
          <a:ln w="0">
            <a:noFill/>
          </a:ln>
        </p:spPr>
        <p:txBody>
          <a:bodyPr lIns="0" tIns="0" rIns="0" bIns="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ts val="1001"/>
              </a:spcBef>
              <a:spcAft>
                <a:spcPts val="799"/>
              </a:spcAft>
              <a:buFont typeface="Arial" panose="020B0604020202020204" pitchFamily="34" charset="0"/>
              <a:buNone/>
              <a:tabLst>
                <a:tab pos="0" algn="l"/>
              </a:tabLst>
            </a:pPr>
            <a:r>
              <a:rPr lang="en-US" sz="2000" cap="all" spc="199" dirty="0">
                <a:solidFill>
                  <a:srgbClr val="FFFFFF"/>
                </a:solidFill>
                <a:latin typeface="Gill Sans MT"/>
              </a:rPr>
              <a:t>Data processing and regression:</a:t>
            </a:r>
            <a:endParaRPr lang="en-US" sz="2000" spc="-1" dirty="0">
              <a:solidFill>
                <a:srgbClr val="FFFFFF">
                  <a:alpha val="60000"/>
                </a:srgbClr>
              </a:solidFill>
              <a:latin typeface="Gill Sans MT"/>
            </a:endParaRPr>
          </a:p>
        </p:txBody>
      </p:sp>
      <p:sp>
        <p:nvSpPr>
          <p:cNvPr id="4" name="PlaceHolder 3">
            <a:extLst>
              <a:ext uri="{FF2B5EF4-FFF2-40B4-BE49-F238E27FC236}">
                <a16:creationId xmlns:a16="http://schemas.microsoft.com/office/drawing/2014/main" id="{DB39C461-1AA9-8391-3187-F6706FEDD6B3}"/>
              </a:ext>
            </a:extLst>
          </p:cNvPr>
          <p:cNvSpPr txBox="1">
            <a:spLocks/>
          </p:cNvSpPr>
          <p:nvPr/>
        </p:nvSpPr>
        <p:spPr>
          <a:xfrm>
            <a:off x="543840" y="3936249"/>
            <a:ext cx="5428800" cy="944015"/>
          </a:xfrm>
          <a:prstGeom prst="rect">
            <a:avLst/>
          </a:prstGeom>
          <a:noFill/>
          <a:ln w="0">
            <a:noFill/>
          </a:ln>
        </p:spPr>
        <p:txBody>
          <a:bodyPr lIns="0" tIns="0" rIns="0" bIns="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ts val="1001"/>
              </a:spcBef>
              <a:spcAft>
                <a:spcPts val="799"/>
              </a:spcAft>
              <a:buClr>
                <a:srgbClr val="FFFFFF"/>
              </a:buClr>
              <a:buFont typeface="Arial"/>
              <a:buChar char="•"/>
            </a:pPr>
            <a:r>
              <a:rPr lang="en-US" sz="2400" spc="-1" dirty="0">
                <a:solidFill>
                  <a:srgbClr val="FFFFFF">
                    <a:alpha val="60000"/>
                  </a:srgbClr>
                </a:solidFill>
                <a:latin typeface="Gill Sans MT"/>
              </a:rPr>
              <a:t>Pandas</a:t>
            </a:r>
          </a:p>
          <a:p>
            <a:pPr>
              <a:lnSpc>
                <a:spcPct val="110000"/>
              </a:lnSpc>
              <a:spcBef>
                <a:spcPts val="1001"/>
              </a:spcBef>
              <a:spcAft>
                <a:spcPts val="799"/>
              </a:spcAft>
              <a:buClr>
                <a:srgbClr val="FFFFFF"/>
              </a:buClr>
              <a:buFont typeface="Arial"/>
              <a:buChar char="•"/>
            </a:pPr>
            <a:r>
              <a:rPr lang="en-US" sz="2400" spc="-1" dirty="0" err="1">
                <a:solidFill>
                  <a:srgbClr val="FFFFFF">
                    <a:alpha val="60000"/>
                  </a:srgbClr>
                </a:solidFill>
                <a:latin typeface="Gill Sans MT"/>
              </a:rPr>
              <a:t>Numpy</a:t>
            </a:r>
            <a:endParaRPr lang="en-US" sz="2400" spc="-1" dirty="0">
              <a:solidFill>
                <a:srgbClr val="FFFFFF">
                  <a:alpha val="60000"/>
                </a:srgbClr>
              </a:solidFill>
              <a:latin typeface="Gill Sans MT"/>
            </a:endParaRPr>
          </a:p>
          <a:p>
            <a:pPr>
              <a:lnSpc>
                <a:spcPct val="110000"/>
              </a:lnSpc>
              <a:spcBef>
                <a:spcPts val="1001"/>
              </a:spcBef>
              <a:spcAft>
                <a:spcPts val="799"/>
              </a:spcAft>
              <a:buClr>
                <a:srgbClr val="FFFFFF"/>
              </a:buClr>
              <a:buFont typeface="Arial"/>
              <a:buChar char="•"/>
            </a:pPr>
            <a:r>
              <a:rPr lang="en-US" sz="2400" spc="-1" dirty="0" err="1">
                <a:solidFill>
                  <a:srgbClr val="FFFFFF">
                    <a:alpha val="60000"/>
                  </a:srgbClr>
                </a:solidFill>
                <a:latin typeface="Gill Sans MT"/>
              </a:rPr>
              <a:t>Sklearn</a:t>
            </a:r>
            <a:endParaRPr lang="en-US" sz="2400" spc="-1" dirty="0">
              <a:solidFill>
                <a:srgbClr val="FFFFFF">
                  <a:alpha val="60000"/>
                </a:srgbClr>
              </a:solidFill>
              <a:latin typeface="Gill Sans MT"/>
            </a:endParaRPr>
          </a:p>
          <a:p>
            <a:pPr>
              <a:lnSpc>
                <a:spcPct val="110000"/>
              </a:lnSpc>
              <a:spcBef>
                <a:spcPts val="1001"/>
              </a:spcBef>
              <a:spcAft>
                <a:spcPts val="799"/>
              </a:spcAft>
              <a:buClr>
                <a:srgbClr val="FFFFFF"/>
              </a:buClr>
              <a:buFont typeface="Arial"/>
              <a:buChar char="•"/>
            </a:pPr>
            <a:r>
              <a:rPr lang="en-US" sz="2400" spc="-1" dirty="0" err="1">
                <a:solidFill>
                  <a:srgbClr val="FFFFFF">
                    <a:alpha val="60000"/>
                  </a:srgbClr>
                </a:solidFill>
                <a:latin typeface="Gill Sans MT"/>
              </a:rPr>
              <a:t>Statsmodels</a:t>
            </a:r>
            <a:endParaRPr lang="en-US" sz="2400" spc="-1" dirty="0">
              <a:solidFill>
                <a:srgbClr val="FFFFFF">
                  <a:alpha val="60000"/>
                </a:srgbClr>
              </a:solidFill>
              <a:latin typeface="Gill Sans MT"/>
            </a:endParaRPr>
          </a:p>
          <a:p>
            <a:pPr marL="0" indent="0">
              <a:lnSpc>
                <a:spcPct val="110000"/>
              </a:lnSpc>
              <a:spcBef>
                <a:spcPts val="1001"/>
              </a:spcBef>
              <a:spcAft>
                <a:spcPts val="799"/>
              </a:spcAft>
              <a:buClr>
                <a:srgbClr val="FFFFFF"/>
              </a:buClr>
              <a:buFont typeface="Arial" panose="020B0604020202020204" pitchFamily="34" charset="0"/>
              <a:buNone/>
            </a:pPr>
            <a:endParaRPr lang="en-US" sz="2400" spc="-1" dirty="0">
              <a:solidFill>
                <a:srgbClr val="FFFFFF">
                  <a:alpha val="60000"/>
                </a:srgbClr>
              </a:solidFill>
              <a:latin typeface="Gill Sans M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TextBox 11"/>
          <p:cNvSpPr/>
          <p:nvPr/>
        </p:nvSpPr>
        <p:spPr>
          <a:xfrm>
            <a:off x="499680" y="448560"/>
            <a:ext cx="8737200" cy="82954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4800" b="0" strike="noStrike" spc="-1" dirty="0">
                <a:solidFill>
                  <a:srgbClr val="FFFFFF"/>
                </a:solidFill>
                <a:latin typeface="Walbaum Display"/>
              </a:rPr>
              <a:t>Techniques Applied</a:t>
            </a:r>
            <a:endParaRPr lang="en-US" sz="4800" b="0" strike="noStrike" spc="-1" dirty="0">
              <a:latin typeface="Arial"/>
            </a:endParaRPr>
          </a:p>
        </p:txBody>
      </p:sp>
      <p:sp>
        <p:nvSpPr>
          <p:cNvPr id="330" name="Content Placeholder 9"/>
          <p:cNvSpPr/>
          <p:nvPr/>
        </p:nvSpPr>
        <p:spPr>
          <a:xfrm>
            <a:off x="550800" y="1534320"/>
            <a:ext cx="9795240" cy="4273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lnSpc>
                <a:spcPct val="110000"/>
              </a:lnSpc>
              <a:spcBef>
                <a:spcPts val="1001"/>
              </a:spcBef>
              <a:spcAft>
                <a:spcPts val="799"/>
              </a:spcAft>
              <a:buClr>
                <a:srgbClr val="FFFFFF"/>
              </a:buClr>
              <a:buFont typeface="Arial"/>
              <a:buChar char="•"/>
            </a:pPr>
            <a:r>
              <a:rPr lang="en-US" sz="2400" spc="-1" dirty="0">
                <a:solidFill>
                  <a:srgbClr val="FFFFFF">
                    <a:alpha val="60000"/>
                  </a:srgbClr>
                </a:solidFill>
                <a:latin typeface="Gill Sans MT"/>
              </a:rPr>
              <a:t>We utilized visualization tools (Matplotlib and Seaborn) to analyze the data and look for interesting patterns to analyze, and we created a “heatmap” showing the prevalence of fires from the dataset.</a:t>
            </a:r>
            <a:endParaRPr lang="en-US" sz="2400" b="0" strike="noStrike" spc="-1" dirty="0">
              <a:latin typeface="Arial"/>
            </a:endParaRPr>
          </a:p>
          <a:p>
            <a:pPr marL="228600" indent="-228600">
              <a:lnSpc>
                <a:spcPct val="110000"/>
              </a:lnSpc>
              <a:spcBef>
                <a:spcPts val="1001"/>
              </a:spcBef>
              <a:spcAft>
                <a:spcPts val="799"/>
              </a:spcAft>
              <a:buClr>
                <a:srgbClr val="FFFFFF"/>
              </a:buClr>
              <a:buFont typeface="Arial"/>
              <a:buChar char="•"/>
            </a:pPr>
            <a:r>
              <a:rPr lang="en-US" sz="2400" b="0" strike="noStrike" spc="-1" dirty="0">
                <a:solidFill>
                  <a:srgbClr val="FFFFFF">
                    <a:alpha val="60000"/>
                  </a:srgbClr>
                </a:solidFill>
                <a:latin typeface="Gill Sans MT"/>
              </a:rPr>
              <a:t>Once we had an idea of what we were looking for, we set out to look for significance in correlations.</a:t>
            </a:r>
          </a:p>
          <a:p>
            <a:pPr marL="228600" indent="-228600">
              <a:lnSpc>
                <a:spcPct val="110000"/>
              </a:lnSpc>
              <a:spcBef>
                <a:spcPts val="1001"/>
              </a:spcBef>
              <a:spcAft>
                <a:spcPts val="799"/>
              </a:spcAft>
              <a:buClr>
                <a:srgbClr val="FFFFFF"/>
              </a:buClr>
              <a:buFont typeface="Arial"/>
              <a:buChar char="•"/>
            </a:pPr>
            <a:r>
              <a:rPr lang="en-US" sz="2400" spc="-1" dirty="0">
                <a:solidFill>
                  <a:srgbClr val="FFFFFF">
                    <a:alpha val="60000"/>
                  </a:srgbClr>
                </a:solidFill>
                <a:latin typeface="Gill Sans MT"/>
              </a:rPr>
              <a:t>For example, we used</a:t>
            </a:r>
            <a:r>
              <a:rPr lang="en-US" sz="2400" b="0" strike="noStrike" spc="-1" dirty="0">
                <a:solidFill>
                  <a:srgbClr val="FFFFFF">
                    <a:alpha val="60000"/>
                  </a:srgbClr>
                </a:solidFill>
                <a:latin typeface="Gill Sans MT"/>
              </a:rPr>
              <a:t> the linear </a:t>
            </a:r>
            <a:r>
              <a:rPr lang="en-US" sz="2400" spc="-1" dirty="0">
                <a:solidFill>
                  <a:srgbClr val="FFFFFF">
                    <a:alpha val="60000"/>
                  </a:srgbClr>
                </a:solidFill>
                <a:latin typeface="Gill Sans MT"/>
              </a:rPr>
              <a:t>r</a:t>
            </a:r>
            <a:r>
              <a:rPr lang="en-US" sz="2400" b="0" strike="noStrike" spc="-1" dirty="0">
                <a:solidFill>
                  <a:srgbClr val="FFFFFF">
                    <a:alpha val="60000"/>
                  </a:srgbClr>
                </a:solidFill>
                <a:latin typeface="Gill Sans MT"/>
              </a:rPr>
              <a:t>egression tools from the Python </a:t>
            </a:r>
            <a:r>
              <a:rPr lang="en-US" sz="2400" b="0" strike="noStrike" spc="-1" dirty="0" err="1">
                <a:solidFill>
                  <a:srgbClr val="FFFFFF">
                    <a:alpha val="60000"/>
                  </a:srgbClr>
                </a:solidFill>
                <a:latin typeface="Gill Sans MT"/>
              </a:rPr>
              <a:t>statsmodel</a:t>
            </a:r>
            <a:r>
              <a:rPr lang="en-US" sz="2400" b="0" strike="noStrike" spc="-1" dirty="0">
                <a:solidFill>
                  <a:srgbClr val="FFFFFF">
                    <a:alpha val="60000"/>
                  </a:srgbClr>
                </a:solidFill>
                <a:latin typeface="Gill Sans MT"/>
              </a:rPr>
              <a:t> library to analyze whether wildfires were becoming more or less common over time.</a:t>
            </a:r>
          </a:p>
          <a:p>
            <a:pPr marL="228600" indent="-228600">
              <a:lnSpc>
                <a:spcPct val="110000"/>
              </a:lnSpc>
              <a:spcBef>
                <a:spcPts val="1001"/>
              </a:spcBef>
              <a:spcAft>
                <a:spcPts val="799"/>
              </a:spcAft>
              <a:buClr>
                <a:srgbClr val="FFFFFF"/>
              </a:buClr>
              <a:buFont typeface="Arial"/>
              <a:buChar char="•"/>
            </a:pPr>
            <a:endParaRPr lang="en-US" sz="2400" b="0" strike="noStrike" spc="-1" dirty="0">
              <a:solidFill>
                <a:srgbClr val="FFFFFF">
                  <a:alpha val="60000"/>
                </a:srgbClr>
              </a:solidFill>
              <a:latin typeface="Gill Sans MT"/>
            </a:endParaRPr>
          </a:p>
        </p:txBody>
      </p:sp>
      <p:sp>
        <p:nvSpPr>
          <p:cNvPr id="2" name="PlaceHolder 1"/>
          <p:cNvSpPr>
            <a:spLocks noGrp="1"/>
          </p:cNvSpPr>
          <p:nvPr>
            <p:ph type="sldNum" idx="9"/>
          </p:nvPr>
        </p:nvSpPr>
        <p:spPr/>
        <p:txBody>
          <a:bodyPr/>
          <a:lstStyle/>
          <a:p>
            <a:fld id="{08F1F970-6845-4D2D-A2F3-C9EEA210C8F9}" type="slidenum">
              <a:rPr/>
              <a:t>6</a:t>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TextBox 11"/>
          <p:cNvSpPr/>
          <p:nvPr/>
        </p:nvSpPr>
        <p:spPr>
          <a:xfrm>
            <a:off x="499680" y="448560"/>
            <a:ext cx="8737200" cy="82954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4800" b="0" strike="noStrike" spc="-1" dirty="0">
                <a:solidFill>
                  <a:srgbClr val="FFFFFF"/>
                </a:solidFill>
                <a:latin typeface="Walbaum Display"/>
              </a:rPr>
              <a:t>Heatmap Visualization </a:t>
            </a:r>
            <a:endParaRPr lang="en-US" sz="4800" b="0" strike="noStrike" spc="-1" dirty="0">
              <a:latin typeface="Arial"/>
            </a:endParaRPr>
          </a:p>
        </p:txBody>
      </p:sp>
      <p:sp>
        <p:nvSpPr>
          <p:cNvPr id="2" name="PlaceHolder 1"/>
          <p:cNvSpPr>
            <a:spLocks noGrp="1"/>
          </p:cNvSpPr>
          <p:nvPr>
            <p:ph type="sldNum" idx="9"/>
          </p:nvPr>
        </p:nvSpPr>
        <p:spPr/>
        <p:txBody>
          <a:bodyPr/>
          <a:lstStyle/>
          <a:p>
            <a:fld id="{08F1F970-6845-4D2D-A2F3-C9EEA210C8F9}" type="slidenum">
              <a:rPr/>
              <a:t>7</a:t>
            </a:fld>
            <a:endParaRPr/>
          </a:p>
        </p:txBody>
      </p:sp>
      <p:pic>
        <p:nvPicPr>
          <p:cNvPr id="4098" name="Picture 2">
            <a:extLst>
              <a:ext uri="{FF2B5EF4-FFF2-40B4-BE49-F238E27FC236}">
                <a16:creationId xmlns:a16="http://schemas.microsoft.com/office/drawing/2014/main" id="{16C8F687-7DF7-7D48-D067-F5A64CA208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1762" y="1485900"/>
            <a:ext cx="6848475" cy="4793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73826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TextBox 11"/>
          <p:cNvSpPr/>
          <p:nvPr/>
        </p:nvSpPr>
        <p:spPr>
          <a:xfrm>
            <a:off x="499680" y="448560"/>
            <a:ext cx="8737200" cy="82954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4800" b="0" strike="noStrike" spc="-1">
                <a:solidFill>
                  <a:srgbClr val="FFFFFF"/>
                </a:solidFill>
                <a:latin typeface="Walbaum Display"/>
              </a:rPr>
              <a:t>Knowledge Gained</a:t>
            </a:r>
            <a:endParaRPr lang="en-US" sz="4800" b="0" strike="noStrike" spc="-1" dirty="0">
              <a:latin typeface="Arial"/>
            </a:endParaRPr>
          </a:p>
        </p:txBody>
      </p:sp>
      <p:sp>
        <p:nvSpPr>
          <p:cNvPr id="330" name="Content Placeholder 9"/>
          <p:cNvSpPr/>
          <p:nvPr/>
        </p:nvSpPr>
        <p:spPr>
          <a:xfrm>
            <a:off x="550800" y="1534320"/>
            <a:ext cx="9795240" cy="102790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lnSpc>
                <a:spcPct val="110000"/>
              </a:lnSpc>
              <a:spcBef>
                <a:spcPts val="1001"/>
              </a:spcBef>
              <a:spcAft>
                <a:spcPts val="799"/>
              </a:spcAft>
              <a:buClr>
                <a:srgbClr val="FFFFFF"/>
              </a:buClr>
              <a:buFont typeface="Arial"/>
              <a:buChar char="•"/>
            </a:pPr>
            <a:r>
              <a:rPr lang="en-US" sz="2400" spc="-1" dirty="0">
                <a:solidFill>
                  <a:srgbClr val="FFFFFF">
                    <a:alpha val="60000"/>
                  </a:srgbClr>
                </a:solidFill>
                <a:latin typeface="Gill Sans MT"/>
              </a:rPr>
              <a:t>We did not find a significant trend in the growth or reduction of fires over time.  The R-squared value of “Fires” against “Years” was low at 0.036: </a:t>
            </a:r>
            <a:endParaRPr lang="en-US" sz="2400" b="0" strike="noStrike" spc="-1" dirty="0">
              <a:latin typeface="Arial"/>
            </a:endParaRPr>
          </a:p>
          <a:p>
            <a:pPr>
              <a:lnSpc>
                <a:spcPct val="110000"/>
              </a:lnSpc>
              <a:spcBef>
                <a:spcPts val="1001"/>
              </a:spcBef>
              <a:spcAft>
                <a:spcPts val="799"/>
              </a:spcAft>
              <a:buClr>
                <a:srgbClr val="FFFFFF"/>
              </a:buClr>
            </a:pPr>
            <a:endParaRPr lang="en-US" sz="2400" b="0" strike="noStrike" spc="-1" dirty="0">
              <a:solidFill>
                <a:srgbClr val="FFFFFF">
                  <a:alpha val="60000"/>
                </a:srgbClr>
              </a:solidFill>
              <a:latin typeface="Gill Sans MT"/>
            </a:endParaRPr>
          </a:p>
        </p:txBody>
      </p:sp>
      <p:sp>
        <p:nvSpPr>
          <p:cNvPr id="2" name="PlaceHolder 1"/>
          <p:cNvSpPr>
            <a:spLocks noGrp="1"/>
          </p:cNvSpPr>
          <p:nvPr>
            <p:ph type="sldNum" idx="9"/>
          </p:nvPr>
        </p:nvSpPr>
        <p:spPr/>
        <p:txBody>
          <a:bodyPr/>
          <a:lstStyle/>
          <a:p>
            <a:fld id="{08F1F970-6845-4D2D-A2F3-C9EEA210C8F9}" type="slidenum">
              <a:rPr lang="en-US" smtClean="0"/>
              <a:t>8</a:t>
            </a:fld>
            <a:endParaRPr lang="en-US"/>
          </a:p>
        </p:txBody>
      </p:sp>
      <p:pic>
        <p:nvPicPr>
          <p:cNvPr id="2052" name="Picture 4">
            <a:extLst>
              <a:ext uri="{FF2B5EF4-FFF2-40B4-BE49-F238E27FC236}">
                <a16:creationId xmlns:a16="http://schemas.microsoft.com/office/drawing/2014/main" id="{617D5289-988F-AC32-7C76-DCEB94C60E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680" y="2562225"/>
            <a:ext cx="7377495" cy="366569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3AD73004-854C-D110-F1E7-95E7083E1C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1975" y="2562225"/>
            <a:ext cx="3057525" cy="3669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31993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TextBox 11"/>
          <p:cNvSpPr/>
          <p:nvPr/>
        </p:nvSpPr>
        <p:spPr>
          <a:xfrm>
            <a:off x="499680" y="448560"/>
            <a:ext cx="8737200" cy="82954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4800" b="0" strike="noStrike" spc="-1">
                <a:solidFill>
                  <a:srgbClr val="FFFFFF"/>
                </a:solidFill>
                <a:latin typeface="Walbaum Display"/>
              </a:rPr>
              <a:t>Knowledge Gained</a:t>
            </a:r>
            <a:endParaRPr lang="en-US" sz="4800" b="0" strike="noStrike" spc="-1" dirty="0">
              <a:latin typeface="Arial"/>
            </a:endParaRPr>
          </a:p>
        </p:txBody>
      </p:sp>
      <p:sp>
        <p:nvSpPr>
          <p:cNvPr id="330" name="Content Placeholder 9"/>
          <p:cNvSpPr/>
          <p:nvPr/>
        </p:nvSpPr>
        <p:spPr>
          <a:xfrm>
            <a:off x="550800" y="1534320"/>
            <a:ext cx="9795240" cy="102790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lnSpc>
                <a:spcPct val="110000"/>
              </a:lnSpc>
              <a:spcBef>
                <a:spcPts val="1001"/>
              </a:spcBef>
              <a:spcAft>
                <a:spcPts val="799"/>
              </a:spcAft>
              <a:buClr>
                <a:srgbClr val="FFFFFF"/>
              </a:buClr>
              <a:buFont typeface="Arial"/>
              <a:buChar char="•"/>
            </a:pPr>
            <a:r>
              <a:rPr lang="en-US" sz="2400" spc="-1" dirty="0">
                <a:solidFill>
                  <a:srgbClr val="FFFFFF">
                    <a:alpha val="60000"/>
                  </a:srgbClr>
                </a:solidFill>
                <a:latin typeface="Gill Sans MT"/>
              </a:rPr>
              <a:t>But we did find an interesting result in comparing fire size by cause.  Lightning strikes accounted for the largest average fire (by a wide margin):</a:t>
            </a:r>
            <a:endParaRPr lang="en-US" sz="2400" b="0" strike="noStrike" spc="-1" dirty="0">
              <a:latin typeface="Arial"/>
            </a:endParaRPr>
          </a:p>
          <a:p>
            <a:pPr>
              <a:lnSpc>
                <a:spcPct val="110000"/>
              </a:lnSpc>
              <a:spcBef>
                <a:spcPts val="1001"/>
              </a:spcBef>
              <a:spcAft>
                <a:spcPts val="799"/>
              </a:spcAft>
              <a:buClr>
                <a:srgbClr val="FFFFFF"/>
              </a:buClr>
            </a:pPr>
            <a:endParaRPr lang="en-US" sz="2400" b="0" strike="noStrike" spc="-1" dirty="0">
              <a:solidFill>
                <a:srgbClr val="FFFFFF">
                  <a:alpha val="60000"/>
                </a:srgbClr>
              </a:solidFill>
              <a:latin typeface="Gill Sans MT"/>
            </a:endParaRPr>
          </a:p>
        </p:txBody>
      </p:sp>
      <p:sp>
        <p:nvSpPr>
          <p:cNvPr id="2" name="PlaceHolder 1"/>
          <p:cNvSpPr>
            <a:spLocks noGrp="1"/>
          </p:cNvSpPr>
          <p:nvPr>
            <p:ph type="sldNum" idx="9"/>
          </p:nvPr>
        </p:nvSpPr>
        <p:spPr/>
        <p:txBody>
          <a:bodyPr/>
          <a:lstStyle/>
          <a:p>
            <a:fld id="{08F1F970-6845-4D2D-A2F3-C9EEA210C8F9}" type="slidenum">
              <a:rPr lang="en-US" smtClean="0"/>
              <a:t>9</a:t>
            </a:fld>
            <a:endParaRPr lang="en-US"/>
          </a:p>
        </p:txBody>
      </p:sp>
      <p:pic>
        <p:nvPicPr>
          <p:cNvPr id="3074" name="Picture 2">
            <a:extLst>
              <a:ext uri="{FF2B5EF4-FFF2-40B4-BE49-F238E27FC236}">
                <a16:creationId xmlns:a16="http://schemas.microsoft.com/office/drawing/2014/main" id="{4E5510EE-9853-08D6-38EB-13617BBFC5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7987" y="2562225"/>
            <a:ext cx="6296025" cy="3679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77464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{CBBF286B-9E1F-491B-A2C6-11F95434368C}tf33713516_win32</Template>
  <TotalTime>170</TotalTime>
  <Words>527</Words>
  <Application>Microsoft Office PowerPoint</Application>
  <PresentationFormat>Widescreen</PresentationFormat>
  <Paragraphs>58</Paragraphs>
  <Slides>11</Slides>
  <Notes>4</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11</vt:i4>
      </vt:variant>
    </vt:vector>
  </HeadingPairs>
  <TitlesOfParts>
    <vt:vector size="22" baseType="lpstr">
      <vt:lpstr>Arial</vt:lpstr>
      <vt:lpstr>Gill Sans MT</vt:lpstr>
      <vt:lpstr>Symbol</vt:lpstr>
      <vt:lpstr>Times New Roman</vt:lpstr>
      <vt:lpstr>Walbaum Display</vt:lpstr>
      <vt:lpstr>Wingdings</vt:lpstr>
      <vt:lpstr>Office Theme</vt:lpstr>
      <vt:lpstr>Office Theme</vt:lpstr>
      <vt:lpstr>Office Theme</vt:lpstr>
      <vt:lpstr>Office Theme</vt:lpstr>
      <vt:lpstr>Office Theme</vt:lpstr>
      <vt:lpstr>Project Wildfire</vt:lpstr>
      <vt:lpstr>Team</vt:lpstr>
      <vt:lpstr>Questions Sought to Answer</vt:lpstr>
      <vt:lpstr>Data Preparation Work</vt:lpstr>
      <vt:lpstr>Tools Used</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Wildfire</dc:title>
  <dc:subject/>
  <dc:creator>Fairbairn, Grant</dc:creator>
  <dc:description/>
  <cp:lastModifiedBy>Fairbairn, Grant</cp:lastModifiedBy>
  <cp:revision>3</cp:revision>
  <dcterms:created xsi:type="dcterms:W3CDTF">2022-10-09T13:16:21Z</dcterms:created>
  <dcterms:modified xsi:type="dcterms:W3CDTF">2022-12-06T11:37:09Z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Notes">
    <vt:i4>6</vt:i4>
  </property>
  <property fmtid="{D5CDD505-2E9C-101B-9397-08002B2CF9AE}" pid="4" name="PresentationFormat">
    <vt:lpwstr>Widescreen</vt:lpwstr>
  </property>
  <property fmtid="{D5CDD505-2E9C-101B-9397-08002B2CF9AE}" pid="5" name="Slides">
    <vt:i4>9</vt:i4>
  </property>
</Properties>
</file>