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jpeg" ContentType="image/jpeg"/>
  <Override PartName="/ppt/media/image3.png" ContentType="image/png"/>
  <Override PartName="/ppt/media/image2.jpeg" ContentType="image/jpeg"/>
  <Override PartName="/ppt/media/image4.png" ContentType="image/png"/>
  <Override PartName="/ppt/media/image5.png" ContentType="image/png"/>
  <Override PartName="/ppt/media/image6.png" ContentType="image/png"/>
  <Override PartName="/ppt/media/image8.jpeg" ContentType="image/jpeg"/>
  <Override PartName="/ppt/media/image7.jpeg" ContentType="image/jpe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20/02/relationships/classificationlabels" Target="docMetadata/LabelInfo.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21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2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21" name="PlaceHolder 4"/>
          <p:cNvSpPr>
            <a:spLocks noGrp="1"/>
          </p:cNvSpPr>
          <p:nvPr>
            <p:ph type="dt" idx="13"/>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22" name="PlaceHolder 5"/>
          <p:cNvSpPr>
            <a:spLocks noGrp="1"/>
          </p:cNvSpPr>
          <p:nvPr>
            <p:ph type="ftr" idx="14"/>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23" name="PlaceHolder 6"/>
          <p:cNvSpPr>
            <a:spLocks noGrp="1"/>
          </p:cNvSpPr>
          <p:nvPr>
            <p:ph type="sldNum" idx="15"/>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9EBA94A1-39F3-45DA-ADF4-6FB96465562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685800" y="1143000"/>
            <a:ext cx="5485680" cy="3085560"/>
          </a:xfrm>
          <a:prstGeom prst="rect">
            <a:avLst/>
          </a:prstGeom>
          <a:ln w="0">
            <a:noFill/>
          </a:ln>
        </p:spPr>
      </p:sp>
      <p:sp>
        <p:nvSpPr>
          <p:cNvPr id="28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282" name="PlaceHolder 3"/>
          <p:cNvSpPr>
            <a:spLocks noGrp="1"/>
          </p:cNvSpPr>
          <p:nvPr>
            <p:ph type="sldNum" idx="1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6DCFF795-52C9-4A9C-961E-93D0D742589E}"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685800" y="1143000"/>
            <a:ext cx="5485680" cy="3085560"/>
          </a:xfrm>
          <a:prstGeom prst="rect">
            <a:avLst/>
          </a:prstGeom>
          <a:ln w="0">
            <a:noFill/>
          </a:ln>
        </p:spPr>
      </p:sp>
      <p:sp>
        <p:nvSpPr>
          <p:cNvPr id="28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285" name="PlaceHolder 3"/>
          <p:cNvSpPr>
            <a:spLocks noGrp="1"/>
          </p:cNvSpPr>
          <p:nvPr>
            <p:ph type="sldNum" idx="2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41D9D9A4-3005-4FB5-BE97-1E55DE4AC8E8}"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685800" y="1143000"/>
            <a:ext cx="5486040" cy="3085920"/>
          </a:xfrm>
          <a:prstGeom prst="rect">
            <a:avLst/>
          </a:prstGeom>
          <a:ln w="0">
            <a:noFill/>
          </a:ln>
        </p:spPr>
      </p:sp>
      <p:sp>
        <p:nvSpPr>
          <p:cNvPr id="287"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288" name="PlaceHolder 3"/>
          <p:cNvSpPr>
            <a:spLocks noGrp="1"/>
          </p:cNvSpPr>
          <p:nvPr>
            <p:ph type="sldNum" idx="21"/>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C3A9D1CB-4C65-4CAB-81BA-0022421C922C}"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685800" y="1143000"/>
            <a:ext cx="5486040" cy="3085920"/>
          </a:xfrm>
          <a:prstGeom prst="rect">
            <a:avLst/>
          </a:prstGeom>
          <a:ln w="0">
            <a:noFill/>
          </a:ln>
        </p:spPr>
      </p:sp>
      <p:sp>
        <p:nvSpPr>
          <p:cNvPr id="29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291" name="PlaceHolder 3"/>
          <p:cNvSpPr>
            <a:spLocks noGrp="1"/>
          </p:cNvSpPr>
          <p:nvPr>
            <p:ph type="sldNum" idx="22"/>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0B97FE4D-5124-4D66-9AD2-39D2CEF50A7B}"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6AD385A-879E-492A-9551-F7888C5A66B2}"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D5940D0-930F-4BC0-8C16-850A0E96D0C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60E8AFE-96DD-4463-B75F-85035668AD8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843C296-2091-41B0-8221-BF672A28A28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A6AA5B5-8D1E-4B70-8A04-3A3ADB5899B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0728EA5-0A93-4E7F-9FB0-9E3DEC91AC9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0DE42CD-1B72-4CAC-9524-847FC43DB2D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723F867-6A7E-4A68-ACE7-4919B2AC694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D03DCB4-EEC4-4D49-92A4-449C5EF9A49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15F91D6-57FE-4C1D-B52C-05B217598ED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3C34062-CCE2-42DF-8BD7-2A13B40C220D}"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99A6CEB-F8F0-4139-B32B-42FB625FAA50}"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1900FAF-EBFE-4DC1-8222-8854DFFF7203}"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40258EC-3210-410A-9685-AB03844F6712}"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4D98ED5-B5D5-4FC7-A14E-6D283BC568A1}"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D5D2C83-B050-41BA-9BC1-21F3B43B0E67}"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02CFA7D-C2D6-46E0-B6C6-DC4C3232DC2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8513C96-9600-4347-A563-F4B96CC8954E}"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DBE382D-55D5-46B9-B148-6905539C5580}"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F26CD64-C7E2-4FF3-B856-91D45B613A7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1972DD6-5AE3-4EAF-B39B-2FC22973FAD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440B0F4-B011-402F-A1A0-48277EF87426}"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6FC1F07A-E3C0-4343-8461-D0A9D32925F8}"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2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538BFC5-5099-42C9-97C1-059444920F1A}"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9EEA1A1A-45A4-4232-AA8F-C7FE1064430D}"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49CD4A2F-3152-4D4F-97FB-B42749A8B106}"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F8701C6-94C4-484D-9B16-E9BA026C3243}"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DA88E52-38F6-4660-8E04-D9C12656102E}"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AB90583-9355-4A09-9313-99D0F2CE966A}"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64CA00B-2474-4A15-BAB2-F9522A63F40B}"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4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3B15219-11A8-462D-B10B-8C9474AB1F90}"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4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F2E6AD1-54AD-4905-B4AF-0341A69631F2}"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191442F-BDED-416D-AB49-E7F71405C30C}"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C8E42A4-8B4E-45D7-897D-0C0266E86A7D}"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1210E17-11E5-4EB7-9225-7C83C32D0FA9}"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6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00A1E972-D9A4-4B2F-BEDC-4B59A2B98EA1}"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9FE2990B-5014-4EC6-8785-348DE1218116}"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8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3B2A06CD-E3D9-4228-88E2-4FAFAF7366D2}"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8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3E5214E-7B14-43C0-9ADE-C47AA81850EA}"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8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8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A76A6A3F-C7CA-4095-B026-6ACB053C457A}"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0168E5A-98C2-4017-AA84-A09EE534D977}"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518FA8B7-6C43-4B9F-97BD-ACA67DEAEF89}"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9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34FD882A-15CC-4ABF-B3B2-7E7BDC83A912}"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9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C134187-9082-4BE4-84EF-407D93D2F1FE}"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0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33294FF-F7C2-41E9-8910-E2E1B2C06FCC}"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0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6422F9B5-F10F-42C1-93BB-CCA7D3A8FC7E}"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2EC0215D-308B-442B-AD2C-7769DBCA95E5}"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1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2B6E48DD-25E7-4888-A55B-A676AA551423}"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0" name="Oval 7"/>
          <p:cNvSpPr/>
          <p:nvPr/>
        </p:nvSpPr>
        <p:spPr>
          <a:xfrm>
            <a:off x="7999560" y="445320"/>
            <a:ext cx="359280" cy="359280"/>
          </a:xfrm>
          <a:prstGeom prst="ellipse">
            <a:avLst/>
          </a:pr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grpSp>
        <p:nvGrpSpPr>
          <p:cNvPr id="1" name="Group 8"/>
          <p:cNvGrpSpPr/>
          <p:nvPr/>
        </p:nvGrpSpPr>
        <p:grpSpPr>
          <a:xfrm>
            <a:off x="10835640" y="5500440"/>
            <a:ext cx="827280" cy="827640"/>
            <a:chOff x="10835640" y="5500440"/>
            <a:chExt cx="827280" cy="827640"/>
          </a:xfrm>
        </p:grpSpPr>
        <p:sp>
          <p:nvSpPr>
            <p:cNvPr id="2" name="Freeform: Shape 9"/>
            <p:cNvSpPr/>
            <p:nvPr/>
          </p:nvSpPr>
          <p:spPr>
            <a:xfrm rot="13500000">
              <a:off x="10979280" y="5598720"/>
              <a:ext cx="539280" cy="63072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3" name="Oval 10"/>
            <p:cNvSpPr/>
            <p:nvPr/>
          </p:nvSpPr>
          <p:spPr>
            <a:xfrm rot="18900000">
              <a:off x="11241720" y="5516640"/>
              <a:ext cx="269280" cy="53928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2" name="Rectangle 12"/>
          <p:cNvSpPr/>
          <p:nvPr/>
        </p:nvSpPr>
        <p:spPr>
          <a:xfrm>
            <a:off x="0" y="5773680"/>
            <a:ext cx="12191400" cy="1083600"/>
          </a:xfrm>
          <a:prstGeom prst="rect">
            <a:avLst/>
          </a:prstGeom>
          <a:gradFill rotWithShape="0">
            <a:gsLst>
              <a:gs pos="0">
                <a:srgbClr val="1b192e">
                  <a:alpha val="0"/>
                </a:srgbClr>
              </a:gs>
              <a:gs pos="100000">
                <a:srgbClr val="1b192e">
                  <a:alpha val="6000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3" name="Rectangle 13"/>
          <p:cNvSpPr/>
          <p:nvPr/>
        </p:nvSpPr>
        <p:spPr>
          <a:xfrm rot="10800000">
            <a:off x="720" y="720"/>
            <a:ext cx="8999280" cy="6857280"/>
          </a:xfrm>
          <a:prstGeom prst="rect">
            <a:avLst/>
          </a:prstGeom>
          <a:gradFill rotWithShape="0">
            <a:gsLst>
              <a:gs pos="50000">
                <a:srgbClr val="1b192e">
                  <a:alpha val="60000"/>
                </a:srgbClr>
              </a:gs>
              <a:gs pos="100000">
                <a:srgbClr val="1b192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44" name="PlaceHolder 1"/>
          <p:cNvSpPr>
            <a:spLocks noGrp="1"/>
          </p:cNvSpPr>
          <p:nvPr>
            <p:ph type="ftr" idx="1"/>
          </p:nvPr>
        </p:nvSpPr>
        <p:spPr>
          <a:xfrm>
            <a:off x="3359160" y="6507360"/>
            <a:ext cx="6378480" cy="153000"/>
          </a:xfrm>
          <a:prstGeom prst="rect">
            <a:avLst/>
          </a:prstGeom>
          <a:noFill/>
          <a:ln w="0">
            <a:noFill/>
          </a:ln>
        </p:spPr>
        <p:txBody>
          <a:bodyPr lIns="0" rIns="0" tIns="0" bIns="0" anchor="ctr">
            <a:noAutofit/>
          </a:bodyPr>
          <a:lstStyle>
            <a:lvl1pPr>
              <a:lnSpc>
                <a:spcPct val="100000"/>
              </a:lnSpc>
              <a:buNone/>
              <a:defRPr b="0" lang="en-US" sz="1000" spc="-1" strike="noStrike">
                <a:solidFill>
                  <a:srgbClr val="a6a6a6">
                    <a:alpha val="80000"/>
                  </a:srgbClr>
                </a:solidFill>
                <a:latin typeface="Gill Sans MT"/>
                <a:ea typeface="DejaVu Sans"/>
              </a:defRPr>
            </a:lvl1pPr>
          </a:lstStyle>
          <a:p>
            <a:pPr>
              <a:lnSpc>
                <a:spcPct val="100000"/>
              </a:lnSpc>
              <a:buNone/>
            </a:pPr>
            <a:r>
              <a:rPr b="0" lang="en-US" sz="1000" spc="-1" strike="noStrike">
                <a:solidFill>
                  <a:srgbClr val="a6a6a6">
                    <a:alpha val="80000"/>
                  </a:srgbClr>
                </a:solidFill>
                <a:latin typeface="Gill Sans MT"/>
                <a:ea typeface="DejaVu Sans"/>
              </a:rPr>
              <a:t>&lt;footer&gt;</a:t>
            </a:r>
            <a:endParaRPr b="0" lang="en-US" sz="1000" spc="-1" strike="noStrike">
              <a:latin typeface="Times New Roman"/>
            </a:endParaRPr>
          </a:p>
        </p:txBody>
      </p:sp>
      <p:sp>
        <p:nvSpPr>
          <p:cNvPr id="45" name="PlaceHolder 2"/>
          <p:cNvSpPr>
            <a:spLocks noGrp="1"/>
          </p:cNvSpPr>
          <p:nvPr>
            <p:ph type="sldNum" idx="2"/>
          </p:nvPr>
        </p:nvSpPr>
        <p:spPr>
          <a:xfrm>
            <a:off x="9948960" y="6507360"/>
            <a:ext cx="1691640" cy="15300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ea typeface="DejaVu Sans"/>
              </a:defRPr>
            </a:lvl1pPr>
          </a:lstStyle>
          <a:p>
            <a:pPr algn="r">
              <a:lnSpc>
                <a:spcPct val="100000"/>
              </a:lnSpc>
              <a:buNone/>
            </a:pPr>
            <a:fld id="{3FAB161E-B59C-48E1-9AD7-DE15144A0CDC}" type="slidenum">
              <a:rPr b="0" lang="en-US" sz="1000" spc="-1" strike="noStrike">
                <a:solidFill>
                  <a:srgbClr val="a6a6a6">
                    <a:alpha val="80000"/>
                  </a:srgbClr>
                </a:solidFill>
                <a:latin typeface="Gill Sans MT"/>
                <a:ea typeface="DejaVu Sans"/>
              </a:rPr>
              <a:t>&lt;number&gt;</a:t>
            </a:fld>
            <a:endParaRPr b="0" lang="en-US" sz="1000" spc="-1" strike="noStrike">
              <a:latin typeface="Times New Roman"/>
            </a:endParaRPr>
          </a:p>
        </p:txBody>
      </p:sp>
      <p:sp>
        <p:nvSpPr>
          <p:cNvPr id="46" name="PlaceHolder 3"/>
          <p:cNvSpPr>
            <a:spLocks noGrp="1"/>
          </p:cNvSpPr>
          <p:nvPr>
            <p:ph type="dt" idx="3"/>
          </p:nvPr>
        </p:nvSpPr>
        <p:spPr>
          <a:xfrm>
            <a:off x="550800" y="6507360"/>
            <a:ext cx="2628360" cy="15300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85" name="Oval 11"/>
          <p:cNvSpPr/>
          <p:nvPr/>
        </p:nvSpPr>
        <p:spPr>
          <a:xfrm>
            <a:off x="11091600" y="5893560"/>
            <a:ext cx="359280" cy="359280"/>
          </a:xfrm>
          <a:prstGeom prst="ellipse">
            <a:avLst/>
          </a:pr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86" name="Rectangle 10"/>
          <p:cNvSpPr/>
          <p:nvPr/>
        </p:nvSpPr>
        <p:spPr>
          <a:xfrm>
            <a:off x="11451600" y="5828040"/>
            <a:ext cx="378360" cy="35928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87" name="PlaceHolder 1"/>
          <p:cNvSpPr>
            <a:spLocks noGrp="1"/>
          </p:cNvSpPr>
          <p:nvPr>
            <p:ph type="ftr" idx="4"/>
          </p:nvPr>
        </p:nvSpPr>
        <p:spPr>
          <a:xfrm>
            <a:off x="3359160" y="6507360"/>
            <a:ext cx="6378480" cy="153000"/>
          </a:xfrm>
          <a:prstGeom prst="rect">
            <a:avLst/>
          </a:prstGeom>
          <a:noFill/>
          <a:ln w="0">
            <a:noFill/>
          </a:ln>
        </p:spPr>
        <p:txBody>
          <a:bodyPr lIns="0" rIns="0" tIns="0" bIns="0" anchor="ctr">
            <a:noAutofit/>
          </a:bodyPr>
          <a:lstStyle>
            <a:lvl1pPr>
              <a:lnSpc>
                <a:spcPct val="100000"/>
              </a:lnSpc>
              <a:buNone/>
              <a:defRPr b="0" lang="en-US" sz="1000" spc="-1" strike="noStrike">
                <a:solidFill>
                  <a:srgbClr val="a6a6a6">
                    <a:alpha val="80000"/>
                  </a:srgbClr>
                </a:solidFill>
                <a:latin typeface="Gill Sans MT"/>
                <a:ea typeface="DejaVu Sans"/>
              </a:defRPr>
            </a:lvl1pPr>
          </a:lstStyle>
          <a:p>
            <a:pPr>
              <a:lnSpc>
                <a:spcPct val="100000"/>
              </a:lnSpc>
              <a:buNone/>
            </a:pPr>
            <a:r>
              <a:rPr b="0" lang="en-US" sz="1000" spc="-1" strike="noStrike">
                <a:solidFill>
                  <a:srgbClr val="a6a6a6">
                    <a:alpha val="80000"/>
                  </a:srgbClr>
                </a:solidFill>
                <a:latin typeface="Gill Sans MT"/>
                <a:ea typeface="DejaVu Sans"/>
              </a:rPr>
              <a:t>&lt;footer&gt;</a:t>
            </a:r>
            <a:endParaRPr b="0" lang="en-US" sz="1000" spc="-1" strike="noStrike">
              <a:latin typeface="Times New Roman"/>
            </a:endParaRPr>
          </a:p>
        </p:txBody>
      </p:sp>
      <p:sp>
        <p:nvSpPr>
          <p:cNvPr id="88" name="PlaceHolder 2"/>
          <p:cNvSpPr>
            <a:spLocks noGrp="1"/>
          </p:cNvSpPr>
          <p:nvPr>
            <p:ph type="sldNum" idx="5"/>
          </p:nvPr>
        </p:nvSpPr>
        <p:spPr>
          <a:xfrm>
            <a:off x="9948960" y="6507360"/>
            <a:ext cx="1691640" cy="15300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ea typeface="DejaVu Sans"/>
              </a:defRPr>
            </a:lvl1pPr>
          </a:lstStyle>
          <a:p>
            <a:pPr algn="r">
              <a:lnSpc>
                <a:spcPct val="100000"/>
              </a:lnSpc>
              <a:buNone/>
            </a:pPr>
            <a:fld id="{B2FCEEDC-B8E0-4BA7-B39D-D99525238C91}" type="slidenum">
              <a:rPr b="0" lang="en-US" sz="1000" spc="-1" strike="noStrike">
                <a:solidFill>
                  <a:srgbClr val="a6a6a6">
                    <a:alpha val="80000"/>
                  </a:srgbClr>
                </a:solidFill>
                <a:latin typeface="Gill Sans MT"/>
                <a:ea typeface="DejaVu Sans"/>
              </a:rPr>
              <a:t>&lt;number&gt;</a:t>
            </a:fld>
            <a:endParaRPr b="0" lang="en-US" sz="1000" spc="-1" strike="noStrike">
              <a:latin typeface="Times New Roman"/>
            </a:endParaRPr>
          </a:p>
        </p:txBody>
      </p:sp>
      <p:sp>
        <p:nvSpPr>
          <p:cNvPr id="89" name="PlaceHolder 3"/>
          <p:cNvSpPr>
            <a:spLocks noGrp="1"/>
          </p:cNvSpPr>
          <p:nvPr>
            <p:ph type="dt" idx="6"/>
          </p:nvPr>
        </p:nvSpPr>
        <p:spPr>
          <a:xfrm>
            <a:off x="550800" y="6507360"/>
            <a:ext cx="2628360" cy="15300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128" name="PlaceHolder 1"/>
          <p:cNvSpPr>
            <a:spLocks noGrp="1"/>
          </p:cNvSpPr>
          <p:nvPr>
            <p:ph type="ftr" idx="7"/>
          </p:nvPr>
        </p:nvSpPr>
        <p:spPr>
          <a:xfrm>
            <a:off x="3359160" y="6507360"/>
            <a:ext cx="6378480" cy="153000"/>
          </a:xfrm>
          <a:prstGeom prst="rect">
            <a:avLst/>
          </a:prstGeom>
          <a:noFill/>
          <a:ln w="0">
            <a:noFill/>
          </a:ln>
        </p:spPr>
        <p:txBody>
          <a:bodyPr lIns="0" rIns="0" tIns="0" bIns="0" anchor="ctr">
            <a:noAutofit/>
          </a:bodyPr>
          <a:lstStyle>
            <a:lvl1pPr>
              <a:lnSpc>
                <a:spcPct val="100000"/>
              </a:lnSpc>
              <a:buNone/>
              <a:defRPr b="0" lang="en-US" sz="1000" spc="-1" strike="noStrike">
                <a:solidFill>
                  <a:srgbClr val="a6a6a6">
                    <a:alpha val="80000"/>
                  </a:srgbClr>
                </a:solidFill>
                <a:latin typeface="Gill Sans MT"/>
                <a:ea typeface="DejaVu Sans"/>
              </a:defRPr>
            </a:lvl1pPr>
          </a:lstStyle>
          <a:p>
            <a:pPr>
              <a:lnSpc>
                <a:spcPct val="100000"/>
              </a:lnSpc>
              <a:buNone/>
            </a:pPr>
            <a:r>
              <a:rPr b="0" lang="en-US" sz="1000" spc="-1" strike="noStrike">
                <a:solidFill>
                  <a:srgbClr val="a6a6a6">
                    <a:alpha val="80000"/>
                  </a:srgbClr>
                </a:solidFill>
                <a:latin typeface="Gill Sans MT"/>
                <a:ea typeface="DejaVu Sans"/>
              </a:rPr>
              <a:t>&lt;footer&gt;</a:t>
            </a:r>
            <a:endParaRPr b="0" lang="en-US" sz="1000" spc="-1" strike="noStrike">
              <a:latin typeface="Times New Roman"/>
            </a:endParaRPr>
          </a:p>
        </p:txBody>
      </p:sp>
      <p:sp>
        <p:nvSpPr>
          <p:cNvPr id="129" name="PlaceHolder 2"/>
          <p:cNvSpPr>
            <a:spLocks noGrp="1"/>
          </p:cNvSpPr>
          <p:nvPr>
            <p:ph type="sldNum" idx="8"/>
          </p:nvPr>
        </p:nvSpPr>
        <p:spPr>
          <a:xfrm>
            <a:off x="9948960" y="6507360"/>
            <a:ext cx="1691640" cy="15300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ea typeface="DejaVu Sans"/>
              </a:defRPr>
            </a:lvl1pPr>
          </a:lstStyle>
          <a:p>
            <a:pPr algn="r">
              <a:lnSpc>
                <a:spcPct val="100000"/>
              </a:lnSpc>
              <a:buNone/>
            </a:pPr>
            <a:fld id="{1A09A66B-D0EF-4AFC-AEDF-976E82BD6EC8}" type="slidenum">
              <a:rPr b="0" lang="en-US" sz="1000" spc="-1" strike="noStrike">
                <a:solidFill>
                  <a:srgbClr val="a6a6a6">
                    <a:alpha val="80000"/>
                  </a:srgbClr>
                </a:solidFill>
                <a:latin typeface="Gill Sans MT"/>
                <a:ea typeface="DejaVu Sans"/>
              </a:rPr>
              <a:t>&lt;number&gt;</a:t>
            </a:fld>
            <a:endParaRPr b="0" lang="en-US" sz="1000" spc="-1" strike="noStrike">
              <a:latin typeface="Times New Roman"/>
            </a:endParaRPr>
          </a:p>
        </p:txBody>
      </p:sp>
      <p:sp>
        <p:nvSpPr>
          <p:cNvPr id="130" name="PlaceHolder 3"/>
          <p:cNvSpPr>
            <a:spLocks noGrp="1"/>
          </p:cNvSpPr>
          <p:nvPr>
            <p:ph type="dt" idx="9"/>
          </p:nvPr>
        </p:nvSpPr>
        <p:spPr>
          <a:xfrm>
            <a:off x="550800" y="6507360"/>
            <a:ext cx="2628360" cy="15300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3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3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grpSp>
        <p:nvGrpSpPr>
          <p:cNvPr id="169" name="Group 42"/>
          <p:cNvGrpSpPr/>
          <p:nvPr/>
        </p:nvGrpSpPr>
        <p:grpSpPr>
          <a:xfrm>
            <a:off x="11030040" y="-213120"/>
            <a:ext cx="1707480" cy="1704960"/>
            <a:chOff x="11030040" y="-213120"/>
            <a:chExt cx="1707480" cy="1704960"/>
          </a:xfrm>
        </p:grpSpPr>
        <p:sp>
          <p:nvSpPr>
            <p:cNvPr id="170" name="Freeform: Shape 43"/>
            <p:cNvSpPr/>
            <p:nvPr/>
          </p:nvSpPr>
          <p:spPr>
            <a:xfrm rot="18900000">
              <a:off x="11161080" y="125280"/>
              <a:ext cx="1341000" cy="926280"/>
            </a:xfrm>
            <a:custGeom>
              <a:avLst/>
              <a:gdLst/>
              <a:ah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r="54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sp>
        <p:sp>
          <p:nvSpPr>
            <p:cNvPr id="171" name="Oval 44"/>
            <p:cNvSpPr/>
            <p:nvPr/>
          </p:nvSpPr>
          <p:spPr>
            <a:xfrm rot="2700000">
              <a:off x="11798280" y="993600"/>
              <a:ext cx="106200" cy="465840"/>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p:style>
        </p:sp>
        <p:sp>
          <p:nvSpPr>
            <p:cNvPr id="172" name="Freeform: Shape 45"/>
            <p:cNvSpPr/>
            <p:nvPr/>
          </p:nvSpPr>
          <p:spPr>
            <a:xfrm rot="18900000">
              <a:off x="11227680" y="129600"/>
              <a:ext cx="1336680" cy="1042200"/>
            </a:xfrm>
            <a:custGeom>
              <a:avLst/>
              <a:gdLst/>
              <a:ah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sp>
      </p:grpSp>
      <p:grpSp>
        <p:nvGrpSpPr>
          <p:cNvPr id="173" name="Group 14"/>
          <p:cNvGrpSpPr/>
          <p:nvPr/>
        </p:nvGrpSpPr>
        <p:grpSpPr>
          <a:xfrm>
            <a:off x="577800" y="5511960"/>
            <a:ext cx="828000" cy="827280"/>
            <a:chOff x="577800" y="5511960"/>
            <a:chExt cx="828000" cy="827280"/>
          </a:xfrm>
        </p:grpSpPr>
        <p:sp>
          <p:nvSpPr>
            <p:cNvPr id="174" name="Freeform: Shape 15"/>
            <p:cNvSpPr/>
            <p:nvPr/>
          </p:nvSpPr>
          <p:spPr>
            <a:xfrm rot="8100000">
              <a:off x="722160" y="5610240"/>
              <a:ext cx="539280" cy="63072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175" name="Oval 20"/>
            <p:cNvSpPr/>
            <p:nvPr/>
          </p:nvSpPr>
          <p:spPr>
            <a:xfrm rot="13500000">
              <a:off x="729000" y="5528520"/>
              <a:ext cx="269280" cy="53928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176" name="Oval 16"/>
          <p:cNvSpPr/>
          <p:nvPr/>
        </p:nvSpPr>
        <p:spPr>
          <a:xfrm>
            <a:off x="5303880" y="5427360"/>
            <a:ext cx="1079280" cy="1079280"/>
          </a:xfrm>
          <a:prstGeom prst="ellipse">
            <a:avLst/>
          </a:prstGeom>
          <a:gradFill rotWithShape="0">
            <a:gsLst>
              <a:gs pos="0">
                <a:srgbClr val="7771b2"/>
              </a:gs>
              <a:gs pos="100000">
                <a:srgbClr val="1b192e"/>
              </a:gs>
            </a:gsLst>
            <a:lin ang="18900000"/>
          </a:gradFill>
          <a:ln>
            <a:noFill/>
          </a:ln>
          <a:effectLst>
            <a:innerShdw blurRad="254000" dir="2700000" dist="127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177" name="PlaceHolder 1"/>
          <p:cNvSpPr>
            <a:spLocks noGrp="1"/>
          </p:cNvSpPr>
          <p:nvPr>
            <p:ph type="ftr" idx="10"/>
          </p:nvPr>
        </p:nvSpPr>
        <p:spPr>
          <a:xfrm>
            <a:off x="3359160" y="6507360"/>
            <a:ext cx="6378480" cy="153000"/>
          </a:xfrm>
          <a:prstGeom prst="rect">
            <a:avLst/>
          </a:prstGeom>
          <a:noFill/>
          <a:ln w="0">
            <a:noFill/>
          </a:ln>
        </p:spPr>
        <p:txBody>
          <a:bodyPr lIns="0" rIns="0" tIns="0" bIns="0" anchor="ctr">
            <a:noAutofit/>
          </a:bodyPr>
          <a:lstStyle>
            <a:lvl1pPr>
              <a:lnSpc>
                <a:spcPct val="100000"/>
              </a:lnSpc>
              <a:buNone/>
              <a:defRPr b="0" lang="en-US" sz="1000" spc="-1" strike="noStrike">
                <a:solidFill>
                  <a:srgbClr val="a6a6a6">
                    <a:alpha val="80000"/>
                  </a:srgbClr>
                </a:solidFill>
                <a:latin typeface="Gill Sans MT"/>
                <a:ea typeface="DejaVu Sans"/>
              </a:defRPr>
            </a:lvl1pPr>
          </a:lstStyle>
          <a:p>
            <a:pPr>
              <a:lnSpc>
                <a:spcPct val="100000"/>
              </a:lnSpc>
              <a:buNone/>
            </a:pPr>
            <a:r>
              <a:rPr b="0" lang="en-US" sz="1000" spc="-1" strike="noStrike">
                <a:solidFill>
                  <a:srgbClr val="a6a6a6">
                    <a:alpha val="80000"/>
                  </a:srgbClr>
                </a:solidFill>
                <a:latin typeface="Gill Sans MT"/>
                <a:ea typeface="DejaVu Sans"/>
              </a:rPr>
              <a:t>&lt;footer&gt;</a:t>
            </a:r>
            <a:endParaRPr b="0" lang="en-US" sz="1000" spc="-1" strike="noStrike">
              <a:latin typeface="Times New Roman"/>
            </a:endParaRPr>
          </a:p>
        </p:txBody>
      </p:sp>
      <p:sp>
        <p:nvSpPr>
          <p:cNvPr id="178" name="PlaceHolder 2"/>
          <p:cNvSpPr>
            <a:spLocks noGrp="1"/>
          </p:cNvSpPr>
          <p:nvPr>
            <p:ph type="sldNum" idx="11"/>
          </p:nvPr>
        </p:nvSpPr>
        <p:spPr>
          <a:xfrm>
            <a:off x="9948960" y="6507360"/>
            <a:ext cx="1691640" cy="15300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ea typeface="DejaVu Sans"/>
              </a:defRPr>
            </a:lvl1pPr>
          </a:lstStyle>
          <a:p>
            <a:pPr algn="r">
              <a:lnSpc>
                <a:spcPct val="100000"/>
              </a:lnSpc>
              <a:buNone/>
            </a:pPr>
            <a:fld id="{BD195183-95F7-4555-8CC7-3BB4C993E640}" type="slidenum">
              <a:rPr b="0" lang="en-US" sz="1000" spc="-1" strike="noStrike">
                <a:solidFill>
                  <a:srgbClr val="a6a6a6">
                    <a:alpha val="80000"/>
                  </a:srgbClr>
                </a:solidFill>
                <a:latin typeface="Gill Sans MT"/>
                <a:ea typeface="DejaVu Sans"/>
              </a:rPr>
              <a:t>&lt;number&gt;</a:t>
            </a:fld>
            <a:endParaRPr b="0" lang="en-US" sz="1000" spc="-1" strike="noStrike">
              <a:latin typeface="Times New Roman"/>
            </a:endParaRPr>
          </a:p>
        </p:txBody>
      </p:sp>
      <p:sp>
        <p:nvSpPr>
          <p:cNvPr id="179" name="PlaceHolder 3"/>
          <p:cNvSpPr>
            <a:spLocks noGrp="1"/>
          </p:cNvSpPr>
          <p:nvPr>
            <p:ph type="dt" idx="12"/>
          </p:nvPr>
        </p:nvSpPr>
        <p:spPr>
          <a:xfrm>
            <a:off x="550800" y="6507360"/>
            <a:ext cx="2628360" cy="15300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8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8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ffffff"/>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7999560" y="1051560"/>
            <a:ext cx="3564720" cy="2384280"/>
          </a:xfrm>
          <a:prstGeom prst="rect">
            <a:avLst/>
          </a:prstGeom>
          <a:noFill/>
          <a:ln w="0">
            <a:noFill/>
          </a:ln>
        </p:spPr>
        <p:txBody>
          <a:bodyPr lIns="0" rIns="0" tIns="0" bIns="0" anchor="b">
            <a:normAutofit/>
          </a:bodyPr>
          <a:p>
            <a:pPr>
              <a:lnSpc>
                <a:spcPct val="90000"/>
              </a:lnSpc>
              <a:buNone/>
            </a:pPr>
            <a:r>
              <a:rPr b="0" lang="en-US" sz="4800" spc="-1" strike="noStrike">
                <a:solidFill>
                  <a:srgbClr val="ffffff"/>
                </a:solidFill>
                <a:latin typeface="Walbaum Display"/>
                <a:ea typeface="DejaVu Sans"/>
              </a:rPr>
              <a:t>Project Wildfire</a:t>
            </a:r>
            <a:endParaRPr b="0" lang="en-US" sz="4800" spc="-1" strike="noStrike">
              <a:solidFill>
                <a:srgbClr val="000000"/>
              </a:solidFill>
              <a:latin typeface="Arial"/>
            </a:endParaRPr>
          </a:p>
        </p:txBody>
      </p:sp>
      <p:pic>
        <p:nvPicPr>
          <p:cNvPr id="225" name="Picture Placeholder 13" descr="Data Points Digital background"/>
          <p:cNvPicPr/>
          <p:nvPr/>
        </p:nvPicPr>
        <p:blipFill>
          <a:blip r:embed="rId1"/>
          <a:stretch/>
        </p:blipFill>
        <p:spPr>
          <a:xfrm>
            <a:off x="0" y="0"/>
            <a:ext cx="7451640" cy="6857280"/>
          </a:xfrm>
          <a:prstGeom prst="rect">
            <a:avLst/>
          </a:prstGeom>
          <a:ln w="0">
            <a:noFill/>
          </a:ln>
        </p:spPr>
      </p:pic>
      <p:sp>
        <p:nvSpPr>
          <p:cNvPr id="226" name="PlaceHolder 2"/>
          <p:cNvSpPr>
            <a:spLocks noGrp="1"/>
          </p:cNvSpPr>
          <p:nvPr>
            <p:ph/>
          </p:nvPr>
        </p:nvSpPr>
        <p:spPr>
          <a:xfrm>
            <a:off x="7999560" y="3568680"/>
            <a:ext cx="3564720" cy="1731240"/>
          </a:xfrm>
          <a:prstGeom prst="rect">
            <a:avLst/>
          </a:prstGeom>
          <a:noFill/>
          <a:ln w="0">
            <a:noFill/>
          </a:ln>
        </p:spPr>
        <p:txBody>
          <a:bodyPr lIns="0" rIns="0" tIns="0" bIns="0" anchor="t">
            <a:normAutofit/>
          </a:bodyPr>
          <a:p>
            <a:pPr marL="228600" indent="-228600">
              <a:lnSpc>
                <a:spcPct val="110000"/>
              </a:lnSpc>
              <a:spcBef>
                <a:spcPts val="1001"/>
              </a:spcBef>
              <a:spcAft>
                <a:spcPts val="799"/>
              </a:spcAft>
              <a:buNone/>
              <a:tabLst>
                <a:tab algn="l" pos="0"/>
              </a:tabLst>
            </a:pPr>
            <a:r>
              <a:rPr b="0" lang="en-US" sz="2000" spc="-1" strike="noStrike">
                <a:solidFill>
                  <a:srgbClr val="ffffff">
                    <a:alpha val="60000"/>
                  </a:srgbClr>
                </a:solidFill>
                <a:latin typeface="Gill Sans MT"/>
                <a:ea typeface="DejaVu Sans"/>
              </a:rPr>
              <a:t>CSPB 4502 – Group 3</a:t>
            </a:r>
            <a:endParaRPr b="0" lang="en-US" sz="20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Box 11"/>
          <p:cNvSpPr/>
          <p:nvPr/>
        </p:nvSpPr>
        <p:spPr>
          <a:xfrm>
            <a:off x="499680" y="448560"/>
            <a:ext cx="873684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800" spc="-1" strike="noStrike">
                <a:solidFill>
                  <a:srgbClr val="ffffff"/>
                </a:solidFill>
                <a:latin typeface="Walbaum Display"/>
                <a:ea typeface="DejaVu Sans"/>
              </a:rPr>
              <a:t>Applications</a:t>
            </a:r>
            <a:endParaRPr b="0" lang="en-US" sz="4800" spc="-1" strike="noStrike">
              <a:latin typeface="Arial"/>
            </a:endParaRPr>
          </a:p>
        </p:txBody>
      </p:sp>
      <p:sp>
        <p:nvSpPr>
          <p:cNvPr id="274" name="Content Placeholder 9"/>
          <p:cNvSpPr/>
          <p:nvPr/>
        </p:nvSpPr>
        <p:spPr>
          <a:xfrm>
            <a:off x="550800" y="1534320"/>
            <a:ext cx="9794880" cy="102744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The largest area of application from studying wildfire data is the potential for learning about prevention and containment.</a:t>
            </a:r>
            <a:endParaRPr b="0" lang="en-US" sz="2400" spc="-1" strike="noStrike">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Wildfires are a necessary part of the global ecosystem, and lightning strikes are natural causes.</a:t>
            </a:r>
            <a:endParaRPr b="0" lang="en-US" sz="2400" spc="-1" strike="noStrike">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While lightning strikes cannot be prevented, early detection of strikes in forested areas prone to the largest fires (</a:t>
            </a:r>
            <a:r>
              <a:rPr b="0" i="1" lang="en-US" sz="2400" spc="-1" strike="noStrike">
                <a:solidFill>
                  <a:srgbClr val="ffffff">
                    <a:alpha val="60000"/>
                  </a:srgbClr>
                </a:solidFill>
                <a:latin typeface="Gill Sans MT"/>
                <a:ea typeface="DejaVu Sans"/>
              </a:rPr>
              <a:t>e.g.</a:t>
            </a:r>
            <a:r>
              <a:rPr b="0" lang="en-US" sz="2400" spc="-1" strike="noStrike">
                <a:solidFill>
                  <a:srgbClr val="ffffff">
                    <a:alpha val="60000"/>
                  </a:srgbClr>
                </a:solidFill>
                <a:latin typeface="Gill Sans MT"/>
                <a:ea typeface="DejaVu Sans"/>
              </a:rPr>
              <a:t>, the western portion of the United States) could reduce the burn area. </a:t>
            </a:r>
            <a:endParaRPr b="0" lang="en-US" sz="2400" spc="-1" strike="noStrike">
              <a:latin typeface="Arial"/>
            </a:endParaRPr>
          </a:p>
          <a:p>
            <a:pPr>
              <a:lnSpc>
                <a:spcPct val="110000"/>
              </a:lnSpc>
              <a:spcBef>
                <a:spcPts val="1001"/>
              </a:spcBef>
              <a:spcAft>
                <a:spcPts val="799"/>
              </a:spcAft>
              <a:buNone/>
            </a:pPr>
            <a:endParaRPr b="0" lang="en-US" sz="2400" spc="-1" strike="noStrike">
              <a:latin typeface="Arial"/>
            </a:endParaRPr>
          </a:p>
        </p:txBody>
      </p:sp>
      <p:sp>
        <p:nvSpPr>
          <p:cNvPr id="2" name="PlaceHolder 1"/>
          <p:cNvSpPr>
            <a:spLocks noGrp="1"/>
          </p:cNvSpPr>
          <p:nvPr>
            <p:ph type="sldNum" idx="8"/>
          </p:nvPr>
        </p:nvSpPr>
        <p:spPr/>
        <p:txBody>
          <a:bodyPr/>
          <a:p>
            <a:fld id="{CFF53A50-2E6C-46CD-9AE0-050ABA3FD175}" type="slidenum">
              <a:t>10</a:t>
            </a:fld>
          </a:p>
        </p:txBody>
      </p:sp>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550800" y="549360"/>
            <a:ext cx="5436360" cy="2985480"/>
          </a:xfrm>
          <a:prstGeom prst="rect">
            <a:avLst/>
          </a:prstGeom>
          <a:noFill/>
          <a:ln w="0">
            <a:noFill/>
          </a:ln>
        </p:spPr>
        <p:txBody>
          <a:bodyPr lIns="0" rIns="0" tIns="0" bIns="0" anchor="b">
            <a:noAutofit/>
          </a:bodyPr>
          <a:p>
            <a:pPr>
              <a:lnSpc>
                <a:spcPct val="90000"/>
              </a:lnSpc>
              <a:buNone/>
            </a:pPr>
            <a:r>
              <a:rPr b="0" lang="en-US" sz="4800" spc="-1" strike="noStrike">
                <a:solidFill>
                  <a:srgbClr val="ffffff"/>
                </a:solidFill>
                <a:latin typeface="Walbaum Display"/>
                <a:ea typeface="DejaVu Sans"/>
              </a:rPr>
              <a:t>Thank You</a:t>
            </a:r>
            <a:endParaRPr b="0" lang="en-US" sz="4800" spc="-1" strike="noStrike">
              <a:solidFill>
                <a:srgbClr val="000000"/>
              </a:solidFill>
              <a:latin typeface="Arial"/>
            </a:endParaRPr>
          </a:p>
        </p:txBody>
      </p:sp>
      <p:sp>
        <p:nvSpPr>
          <p:cNvPr id="276" name="PlaceHolder 2"/>
          <p:cNvSpPr>
            <a:spLocks noGrp="1"/>
          </p:cNvSpPr>
          <p:nvPr>
            <p:ph type="subTitle"/>
          </p:nvPr>
        </p:nvSpPr>
        <p:spPr>
          <a:xfrm>
            <a:off x="550800" y="3695400"/>
            <a:ext cx="7495200" cy="2264400"/>
          </a:xfrm>
          <a:prstGeom prst="rect">
            <a:avLst/>
          </a:prstGeom>
          <a:noFill/>
          <a:ln w="0">
            <a:noFill/>
          </a:ln>
        </p:spPr>
        <p:txBody>
          <a:bodyPr lIns="0" rIns="0" tIns="0" bIns="0" anchor="t">
            <a:noAutofit/>
          </a:bodyPr>
          <a:p>
            <a:pPr marL="228600" indent="-228600">
              <a:lnSpc>
                <a:spcPct val="110000"/>
              </a:lnSpc>
              <a:spcBef>
                <a:spcPts val="1001"/>
              </a:spcBef>
              <a:spcAft>
                <a:spcPts val="799"/>
              </a:spcAft>
              <a:buNone/>
              <a:tabLst>
                <a:tab algn="l" pos="0"/>
              </a:tabLst>
            </a:pPr>
            <a:r>
              <a:rPr b="0" lang="en-US" sz="2200" spc="-1" strike="noStrike">
                <a:solidFill>
                  <a:srgbClr val="ffffff">
                    <a:alpha val="60000"/>
                  </a:srgbClr>
                </a:solidFill>
                <a:latin typeface="Gill Sans MT"/>
                <a:ea typeface="DejaVu Sans"/>
              </a:rPr>
              <a:t>https://github.com/rodu4835/CSPB4502_ProjectWildfire</a:t>
            </a:r>
            <a:endParaRPr b="0" lang="en-US" sz="2200" spc="-1" strike="noStrike">
              <a:latin typeface="Arial"/>
            </a:endParaRPr>
          </a:p>
        </p:txBody>
      </p:sp>
      <p:pic>
        <p:nvPicPr>
          <p:cNvPr id="277" name="Picture Placeholder 26" descr="Data Points Digital background"/>
          <p:cNvPicPr/>
          <p:nvPr/>
        </p:nvPicPr>
        <p:blipFill>
          <a:blip r:embed="rId1"/>
          <a:stretch/>
        </p:blipFill>
        <p:spPr>
          <a:xfrm>
            <a:off x="7611120" y="510840"/>
            <a:ext cx="4028400" cy="2917440"/>
          </a:xfrm>
          <a:prstGeom prst="rect">
            <a:avLst/>
          </a:prstGeom>
          <a:ln w="0">
            <a:noFill/>
          </a:ln>
        </p:spPr>
      </p:pic>
      <p:pic>
        <p:nvPicPr>
          <p:cNvPr id="278" name="Picture Placeholder 32" descr="Data Points Digital background"/>
          <p:cNvPicPr/>
          <p:nvPr/>
        </p:nvPicPr>
        <p:blipFill>
          <a:blip r:embed="rId2"/>
          <a:stretch/>
        </p:blipFill>
        <p:spPr>
          <a:xfrm>
            <a:off x="7611120" y="3429000"/>
            <a:ext cx="4028400" cy="2917440"/>
          </a:xfrm>
          <a:prstGeom prst="rect">
            <a:avLst/>
          </a:prstGeom>
          <a:ln w="0">
            <a:noFill/>
          </a:ln>
        </p:spPr>
      </p:pic>
      <p:sp>
        <p:nvSpPr>
          <p:cNvPr id="279" name="PlaceHolder 3"/>
          <p:cNvSpPr>
            <a:spLocks noGrp="1"/>
          </p:cNvSpPr>
          <p:nvPr>
            <p:ph type="sldNum" idx="18"/>
          </p:nvPr>
        </p:nvSpPr>
        <p:spPr>
          <a:xfrm>
            <a:off x="9948960" y="6507360"/>
            <a:ext cx="1691640" cy="15300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ea typeface="DejaVu Sans"/>
              </a:defRPr>
            </a:lvl1pPr>
          </a:lstStyle>
          <a:p>
            <a:pPr algn="r">
              <a:lnSpc>
                <a:spcPct val="100000"/>
              </a:lnSpc>
              <a:buNone/>
            </a:pPr>
            <a:fld id="{C894F017-6BDA-444D-B31E-595D168C7C73}" type="slidenum">
              <a:rPr b="0" lang="en-US" sz="1000" spc="-1" strike="noStrike">
                <a:solidFill>
                  <a:srgbClr val="a6a6a6">
                    <a:alpha val="80000"/>
                  </a:srgbClr>
                </a:solidFill>
                <a:latin typeface="Gill Sans MT"/>
                <a:ea typeface="DejaVu Sans"/>
              </a:rPr>
              <a:t>&lt;number&gt;</a:t>
            </a:fld>
            <a:endParaRPr b="0" lang="en-US" sz="1000" spc="-1" strike="noStrike">
              <a:latin typeface="Times New Roman"/>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227" name="Freeform: Shape 33"/>
          <p:cNvSpPr/>
          <p:nvPr/>
        </p:nvSpPr>
        <p:spPr>
          <a:xfrm rot="2700000">
            <a:off x="612360" y="481320"/>
            <a:ext cx="1079280" cy="126216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3300000"/>
          </a:gradFill>
          <a:ln>
            <a:noFill/>
          </a:ln>
          <a:effectLst>
            <a:innerShdw blurRad="254000" dir="270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28" name="Oval 35"/>
          <p:cNvSpPr/>
          <p:nvPr/>
        </p:nvSpPr>
        <p:spPr>
          <a:xfrm rot="8100000">
            <a:off x="627480" y="829080"/>
            <a:ext cx="539280" cy="1079280"/>
          </a:xfrm>
          <a:prstGeom prst="ellipse">
            <a:avLst/>
          </a:prstGeom>
          <a:gradFill rotWithShape="0">
            <a:gsLst>
              <a:gs pos="50000">
                <a:srgbClr val="23213c"/>
              </a:gs>
              <a:gs pos="100000">
                <a:srgbClr val="2c284a"/>
              </a:gs>
            </a:gsLst>
            <a:lin ang="135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229" name="Oval 37"/>
          <p:cNvSpPr/>
          <p:nvPr/>
        </p:nvSpPr>
        <p:spPr>
          <a:xfrm>
            <a:off x="1800720" y="2472840"/>
            <a:ext cx="359280" cy="359280"/>
          </a:xfrm>
          <a:prstGeom prst="ellipse">
            <a:avLst/>
          </a:pr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grpSp>
        <p:nvGrpSpPr>
          <p:cNvPr id="230" name="Group 39"/>
          <p:cNvGrpSpPr/>
          <p:nvPr/>
        </p:nvGrpSpPr>
        <p:grpSpPr>
          <a:xfrm>
            <a:off x="1292400" y="4299120"/>
            <a:ext cx="2082960" cy="2082600"/>
            <a:chOff x="1292400" y="4299120"/>
            <a:chExt cx="2082960" cy="2082600"/>
          </a:xfrm>
        </p:grpSpPr>
        <p:sp>
          <p:nvSpPr>
            <p:cNvPr id="231" name="Freeform: Shape 40"/>
            <p:cNvSpPr/>
            <p:nvPr/>
          </p:nvSpPr>
          <p:spPr>
            <a:xfrm flipV="1" rot="18900000">
              <a:off x="1455840" y="4933080"/>
              <a:ext cx="1853280" cy="926280"/>
            </a:xfrm>
            <a:custGeom>
              <a:avLst/>
              <a:gdLst/>
              <a:ah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r="162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32" name="Freeform: Shape 41"/>
            <p:cNvSpPr/>
            <p:nvPr/>
          </p:nvSpPr>
          <p:spPr>
            <a:xfrm flipV="1" rot="18900000">
              <a:off x="1407240" y="4793760"/>
              <a:ext cx="1853280" cy="1092240"/>
            </a:xfrm>
            <a:custGeom>
              <a:avLst/>
              <a:gdLst/>
              <a:ah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sp>
        <p:sp>
          <p:nvSpPr>
            <p:cNvPr id="233" name="Oval 42"/>
            <p:cNvSpPr/>
            <p:nvPr/>
          </p:nvSpPr>
          <p:spPr>
            <a:xfrm flipV="1" rot="13500000">
              <a:off x="2491200" y="4344480"/>
              <a:ext cx="106560" cy="46584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234" name="Oval 43"/>
            <p:cNvSpPr/>
            <p:nvPr/>
          </p:nvSpPr>
          <p:spPr>
            <a:xfrm flipV="1" rot="13500000">
              <a:off x="1510200" y="5325480"/>
              <a:ext cx="106560" cy="46584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35" name="Rectangle 45"/>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236" name="Picture Placeholder 7" descr="Data Points Digital background"/>
          <p:cNvPicPr/>
          <p:nvPr/>
        </p:nvPicPr>
        <p:blipFill>
          <a:blip r:embed="rId1"/>
          <a:stretch/>
        </p:blipFill>
        <p:spPr>
          <a:xfrm>
            <a:off x="0" y="0"/>
            <a:ext cx="12191400" cy="6857280"/>
          </a:xfrm>
          <a:prstGeom prst="rect">
            <a:avLst/>
          </a:prstGeom>
          <a:ln w="0">
            <a:noFill/>
          </a:ln>
        </p:spPr>
      </p:pic>
      <p:sp>
        <p:nvSpPr>
          <p:cNvPr id="237" name="Rectangle 47"/>
          <p:cNvSpPr/>
          <p:nvPr/>
        </p:nvSpPr>
        <p:spPr>
          <a:xfrm>
            <a:off x="0" y="5773680"/>
            <a:ext cx="12191400" cy="1083600"/>
          </a:xfrm>
          <a:prstGeom prst="rect">
            <a:avLst/>
          </a:prstGeom>
          <a:gradFill rotWithShape="0">
            <a:gsLst>
              <a:gs pos="0">
                <a:srgbClr val="1b192e">
                  <a:alpha val="0"/>
                </a:srgbClr>
              </a:gs>
              <a:gs pos="100000">
                <a:srgbClr val="1b192e">
                  <a:alpha val="6000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38" name="Rectangle 49"/>
          <p:cNvSpPr/>
          <p:nvPr/>
        </p:nvSpPr>
        <p:spPr>
          <a:xfrm rot="10800000">
            <a:off x="720" y="720"/>
            <a:ext cx="8999280" cy="6857280"/>
          </a:xfrm>
          <a:prstGeom prst="rect">
            <a:avLst/>
          </a:prstGeom>
          <a:gradFill rotWithShape="0">
            <a:gsLst>
              <a:gs pos="50000">
                <a:srgbClr val="1b192e">
                  <a:alpha val="60000"/>
                </a:srgbClr>
              </a:gs>
              <a:gs pos="100000">
                <a:srgbClr val="1b192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239" name="PlaceHolder 1"/>
          <p:cNvSpPr>
            <a:spLocks noGrp="1"/>
          </p:cNvSpPr>
          <p:nvPr>
            <p:ph type="title"/>
          </p:nvPr>
        </p:nvSpPr>
        <p:spPr>
          <a:xfrm>
            <a:off x="550800" y="549360"/>
            <a:ext cx="5436360" cy="2985480"/>
          </a:xfrm>
          <a:prstGeom prst="rect">
            <a:avLst/>
          </a:prstGeom>
          <a:noFill/>
          <a:ln w="0">
            <a:noFill/>
          </a:ln>
        </p:spPr>
        <p:txBody>
          <a:bodyPr lIns="0" rIns="0" tIns="0" bIns="0" anchor="b">
            <a:normAutofit/>
          </a:bodyPr>
          <a:p>
            <a:pPr>
              <a:lnSpc>
                <a:spcPct val="100000"/>
              </a:lnSpc>
              <a:buNone/>
            </a:pPr>
            <a:r>
              <a:rPr b="0" lang="en-US" sz="6400" spc="-1" strike="noStrike">
                <a:solidFill>
                  <a:srgbClr val="ffffff"/>
                </a:solidFill>
                <a:latin typeface="Walbaum Display"/>
                <a:ea typeface="DejaVu Sans"/>
              </a:rPr>
              <a:t>Team</a:t>
            </a:r>
            <a:endParaRPr b="0" lang="en-US" sz="6400" spc="-1" strike="noStrike">
              <a:solidFill>
                <a:srgbClr val="000000"/>
              </a:solidFill>
              <a:latin typeface="Arial"/>
            </a:endParaRPr>
          </a:p>
        </p:txBody>
      </p:sp>
      <p:sp>
        <p:nvSpPr>
          <p:cNvPr id="240" name="PlaceHolder 2"/>
          <p:cNvSpPr>
            <a:spLocks noGrp="1"/>
          </p:cNvSpPr>
          <p:nvPr>
            <p:ph type="subTitle"/>
          </p:nvPr>
        </p:nvSpPr>
        <p:spPr>
          <a:xfrm>
            <a:off x="550800" y="3827520"/>
            <a:ext cx="5436360" cy="2264400"/>
          </a:xfrm>
          <a:prstGeom prst="rect">
            <a:avLst/>
          </a:prstGeom>
          <a:noFill/>
          <a:ln w="0">
            <a:noFill/>
          </a:ln>
        </p:spPr>
        <p:txBody>
          <a:bodyPr lIns="0" rIns="0" tIns="0" bIns="0" anchor="t">
            <a:normAutofit/>
          </a:bodyPr>
          <a:p>
            <a:pPr marL="343080" indent="-343080">
              <a:lnSpc>
                <a:spcPct val="10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Natalie Dreher</a:t>
            </a:r>
            <a:endParaRPr b="0" lang="en-US" sz="2400" spc="-1" strike="noStrike">
              <a:latin typeface="Arial"/>
            </a:endParaRPr>
          </a:p>
          <a:p>
            <a:pPr marL="343080" indent="-343080">
              <a:lnSpc>
                <a:spcPct val="10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Ronald Durham</a:t>
            </a:r>
            <a:endParaRPr b="0" lang="en-US" sz="2400" spc="-1" strike="noStrike">
              <a:latin typeface="Arial"/>
            </a:endParaRPr>
          </a:p>
          <a:p>
            <a:pPr marL="343080" indent="-343080">
              <a:lnSpc>
                <a:spcPct val="10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Grant Fairbairn</a:t>
            </a:r>
            <a:endParaRPr b="0" lang="en-US" sz="2400" spc="-1" strike="noStrike">
              <a:latin typeface="Arial"/>
            </a:endParaRPr>
          </a:p>
        </p:txBody>
      </p:sp>
      <p:sp>
        <p:nvSpPr>
          <p:cNvPr id="4" name="PlaceHolder 3"/>
          <p:cNvSpPr>
            <a:spLocks noGrp="1"/>
          </p:cNvSpPr>
          <p:nvPr>
            <p:ph type="sldNum" idx="2"/>
          </p:nvPr>
        </p:nvSpPr>
        <p:spPr/>
        <p:txBody>
          <a:bodyPr/>
          <a:p>
            <a:fld id="{FA51D30B-95A4-43A1-90EC-652C9EC10CA1}" type="slidenum">
              <a:t>2</a:t>
            </a:fld>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1" name="Group 24"/>
          <p:cNvGrpSpPr/>
          <p:nvPr/>
        </p:nvGrpSpPr>
        <p:grpSpPr>
          <a:xfrm>
            <a:off x="10346760" y="1833480"/>
            <a:ext cx="1656360" cy="1655640"/>
            <a:chOff x="10346760" y="1833480"/>
            <a:chExt cx="1656360" cy="1655640"/>
          </a:xfrm>
        </p:grpSpPr>
        <p:sp>
          <p:nvSpPr>
            <p:cNvPr id="242" name="Freeform: Shape 25"/>
            <p:cNvSpPr/>
            <p:nvPr/>
          </p:nvSpPr>
          <p:spPr>
            <a:xfrm rot="8100000">
              <a:off x="10635480" y="2030040"/>
              <a:ext cx="1079280" cy="126216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r="732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43" name="Oval 26"/>
            <p:cNvSpPr/>
            <p:nvPr/>
          </p:nvSpPr>
          <p:spPr>
            <a:xfrm rot="13500000">
              <a:off x="10649160" y="1866600"/>
              <a:ext cx="539280" cy="107928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44" name="PlaceHolder 1"/>
          <p:cNvSpPr>
            <a:spLocks noGrp="1"/>
          </p:cNvSpPr>
          <p:nvPr>
            <p:ph type="title"/>
          </p:nvPr>
        </p:nvSpPr>
        <p:spPr>
          <a:xfrm>
            <a:off x="550800" y="549360"/>
            <a:ext cx="11097000" cy="1331280"/>
          </a:xfrm>
          <a:prstGeom prst="rect">
            <a:avLst/>
          </a:prstGeom>
          <a:noFill/>
          <a:ln w="0">
            <a:noFill/>
          </a:ln>
        </p:spPr>
        <p:txBody>
          <a:bodyPr lIns="0" rIns="0" tIns="0" bIns="0" anchor="t">
            <a:normAutofit/>
          </a:bodyPr>
          <a:p>
            <a:pPr>
              <a:lnSpc>
                <a:spcPct val="90000"/>
              </a:lnSpc>
              <a:buNone/>
            </a:pPr>
            <a:r>
              <a:rPr b="0" lang="en-US" sz="4800" spc="-1" strike="noStrike">
                <a:solidFill>
                  <a:srgbClr val="ffffff"/>
                </a:solidFill>
                <a:latin typeface="Walbaum Display"/>
                <a:ea typeface="DejaVu Sans"/>
              </a:rPr>
              <a:t>Questions Sought to Answer</a:t>
            </a:r>
            <a:endParaRPr b="0" lang="en-US" sz="4800" spc="-1" strike="noStrike">
              <a:solidFill>
                <a:srgbClr val="000000"/>
              </a:solidFill>
              <a:latin typeface="Arial"/>
            </a:endParaRPr>
          </a:p>
        </p:txBody>
      </p:sp>
      <p:sp>
        <p:nvSpPr>
          <p:cNvPr id="245" name="PlaceHolder 2"/>
          <p:cNvSpPr>
            <a:spLocks noGrp="1"/>
          </p:cNvSpPr>
          <p:nvPr>
            <p:ph/>
          </p:nvPr>
        </p:nvSpPr>
        <p:spPr>
          <a:xfrm>
            <a:off x="550800" y="1534320"/>
            <a:ext cx="9794880" cy="3514680"/>
          </a:xfrm>
          <a:prstGeom prst="rect">
            <a:avLst/>
          </a:prstGeom>
          <a:noFill/>
          <a:ln w="0">
            <a:noFill/>
          </a:ln>
        </p:spPr>
        <p:txBody>
          <a:bodyPr lIns="0" rIns="0" tIns="0" bIns="0" anchor="t">
            <a:noAutofit/>
          </a:bodyPr>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Have wildfires become more or less frequent over time?</a:t>
            </a:r>
            <a:endParaRPr b="0" lang="en-US" sz="2400" spc="-1" strike="noStrike">
              <a:solidFill>
                <a:srgbClr val="000000"/>
              </a:solidFill>
              <a:latin typeface="Arial"/>
            </a:endParaRPr>
          </a:p>
          <a:p>
            <a:pPr lvl="1" marL="685800" indent="-228600">
              <a:lnSpc>
                <a:spcPct val="110000"/>
              </a:lnSpc>
              <a:spcBef>
                <a:spcPts val="1001"/>
              </a:spcBef>
              <a:spcAft>
                <a:spcPts val="799"/>
              </a:spcAft>
              <a:buClr>
                <a:srgbClr val="ffffff"/>
              </a:buClr>
              <a:buFont typeface="Arial"/>
              <a:buChar char="•"/>
            </a:pPr>
            <a:r>
              <a:rPr b="0" lang="en-US" sz="2000" spc="-1" strike="noStrike">
                <a:solidFill>
                  <a:srgbClr val="ffffff">
                    <a:alpha val="60000"/>
                  </a:srgbClr>
                </a:solidFill>
                <a:latin typeface="Gill Sans MT"/>
                <a:ea typeface="DejaVu Sans"/>
              </a:rPr>
              <a:t>There was no significant correlation between the number of fires and years between 1992 and 2015.</a:t>
            </a:r>
            <a:endParaRPr b="0" lang="en-US" sz="2000" spc="-1" strike="noStrike">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In this dataset, what is the most common cause of fires?</a:t>
            </a:r>
            <a:endParaRPr b="0" lang="en-US" sz="2400" spc="-1" strike="noStrike">
              <a:solidFill>
                <a:srgbClr val="000000"/>
              </a:solidFill>
              <a:latin typeface="Arial"/>
            </a:endParaRPr>
          </a:p>
          <a:p>
            <a:pPr lvl="1" marL="685800" indent="-228600">
              <a:lnSpc>
                <a:spcPct val="110000"/>
              </a:lnSpc>
              <a:spcBef>
                <a:spcPts val="1001"/>
              </a:spcBef>
              <a:spcAft>
                <a:spcPts val="799"/>
              </a:spcAft>
              <a:buClr>
                <a:srgbClr val="ffffff"/>
              </a:buClr>
              <a:buFont typeface="Arial"/>
              <a:buChar char="•"/>
            </a:pPr>
            <a:r>
              <a:rPr b="0" lang="en-US" sz="2000" spc="-1" strike="noStrike">
                <a:solidFill>
                  <a:srgbClr val="ffffff">
                    <a:alpha val="60000"/>
                  </a:srgbClr>
                </a:solidFill>
                <a:latin typeface="Gill Sans MT"/>
                <a:ea typeface="DejaVu Sans"/>
              </a:rPr>
              <a:t>The “Debris Burning” category was the most common cause in this dataset (by a long shot).  But that category is quite vague.</a:t>
            </a:r>
            <a:endParaRPr b="0" lang="en-US" sz="2000" spc="-1" strike="noStrike">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Which cause of fire most commonly leads to the largest fire size?</a:t>
            </a:r>
            <a:endParaRPr b="0" lang="en-US" sz="2400" spc="-1" strike="noStrike">
              <a:solidFill>
                <a:srgbClr val="000000"/>
              </a:solidFill>
              <a:latin typeface="Arial"/>
            </a:endParaRPr>
          </a:p>
          <a:p>
            <a:pPr lvl="1" marL="685800" indent="-228600">
              <a:lnSpc>
                <a:spcPct val="110000"/>
              </a:lnSpc>
              <a:spcBef>
                <a:spcPts val="1001"/>
              </a:spcBef>
              <a:spcAft>
                <a:spcPts val="799"/>
              </a:spcAft>
              <a:buClr>
                <a:srgbClr val="ffffff"/>
              </a:buClr>
              <a:buFont typeface="Arial"/>
              <a:buChar char="•"/>
            </a:pPr>
            <a:r>
              <a:rPr b="0" lang="en-US" sz="2000" spc="-1" strike="noStrike">
                <a:solidFill>
                  <a:srgbClr val="ffffff">
                    <a:alpha val="60000"/>
                  </a:srgbClr>
                </a:solidFill>
                <a:latin typeface="Gill Sans MT"/>
                <a:ea typeface="DejaVu Sans"/>
              </a:rPr>
              <a:t>From 1992 to 2015, the data shows that lightning strikes were the identified cause of the largest wildfires.</a:t>
            </a:r>
            <a:endParaRPr b="0" lang="en-US" sz="2000" spc="-1" strike="noStrike">
              <a:solidFill>
                <a:srgbClr val="000000"/>
              </a:solidFill>
              <a:latin typeface="Arial"/>
            </a:endParaRPr>
          </a:p>
        </p:txBody>
      </p:sp>
      <p:sp>
        <p:nvSpPr>
          <p:cNvPr id="246" name="PlaceHolder 3"/>
          <p:cNvSpPr>
            <a:spLocks noGrp="1"/>
          </p:cNvSpPr>
          <p:nvPr>
            <p:ph type="sldNum" idx="16"/>
          </p:nvPr>
        </p:nvSpPr>
        <p:spPr>
          <a:xfrm>
            <a:off x="9948960" y="6507360"/>
            <a:ext cx="1691640" cy="15300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ea typeface="DejaVu Sans"/>
              </a:defRPr>
            </a:lvl1pPr>
          </a:lstStyle>
          <a:p>
            <a:pPr algn="r">
              <a:lnSpc>
                <a:spcPct val="100000"/>
              </a:lnSpc>
              <a:buNone/>
            </a:pPr>
            <a:fld id="{B8319C6F-E049-456C-83BE-944F68A4E94B}" type="slidenum">
              <a:rPr b="0" lang="en-US" sz="1000" spc="-1" strike="noStrike">
                <a:solidFill>
                  <a:srgbClr val="a6a6a6">
                    <a:alpha val="80000"/>
                  </a:srgbClr>
                </a:solidFill>
                <a:latin typeface="Gill Sans MT"/>
                <a:ea typeface="DejaVu Sans"/>
              </a:rPr>
              <a:t>&lt;number&gt;</a:t>
            </a:fld>
            <a:endParaRPr b="0" lang="en-US" sz="1000" spc="-1" strike="noStrike">
              <a:latin typeface="Times New Roman"/>
            </a:endParaRPr>
          </a:p>
        </p:txBody>
      </p:sp>
      <p:sp>
        <p:nvSpPr>
          <p:cNvPr id="247" name="Freeform: Shape 21"/>
          <p:cNvSpPr/>
          <p:nvPr/>
        </p:nvSpPr>
        <p:spPr>
          <a:xfrm>
            <a:off x="4295880" y="0"/>
            <a:ext cx="359280" cy="273960"/>
          </a:xfrm>
          <a:custGeom>
            <a:avLst/>
            <a:gdLst/>
            <a:ah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8" name="Group 24"/>
          <p:cNvGrpSpPr/>
          <p:nvPr/>
        </p:nvGrpSpPr>
        <p:grpSpPr>
          <a:xfrm>
            <a:off x="10346760" y="1833480"/>
            <a:ext cx="1656360" cy="1655640"/>
            <a:chOff x="10346760" y="1833480"/>
            <a:chExt cx="1656360" cy="1655640"/>
          </a:xfrm>
        </p:grpSpPr>
        <p:sp>
          <p:nvSpPr>
            <p:cNvPr id="249" name="Freeform: Shape 25"/>
            <p:cNvSpPr/>
            <p:nvPr/>
          </p:nvSpPr>
          <p:spPr>
            <a:xfrm rot="8100000">
              <a:off x="10635480" y="2030040"/>
              <a:ext cx="1079280" cy="1262160"/>
            </a:xfrm>
            <a:custGeom>
              <a:avLst/>
              <a:gd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r="732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50" name="Oval 26"/>
            <p:cNvSpPr/>
            <p:nvPr/>
          </p:nvSpPr>
          <p:spPr>
            <a:xfrm rot="13500000">
              <a:off x="10649160" y="1866600"/>
              <a:ext cx="539280" cy="107928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51" name="PlaceHolder 1"/>
          <p:cNvSpPr>
            <a:spLocks noGrp="1"/>
          </p:cNvSpPr>
          <p:nvPr>
            <p:ph type="title"/>
          </p:nvPr>
        </p:nvSpPr>
        <p:spPr>
          <a:xfrm>
            <a:off x="550800" y="549360"/>
            <a:ext cx="11097000" cy="1331280"/>
          </a:xfrm>
          <a:prstGeom prst="rect">
            <a:avLst/>
          </a:prstGeom>
          <a:noFill/>
          <a:ln w="0">
            <a:noFill/>
          </a:ln>
        </p:spPr>
        <p:txBody>
          <a:bodyPr lIns="0" rIns="0" tIns="0" bIns="0" anchor="t">
            <a:normAutofit/>
          </a:bodyPr>
          <a:p>
            <a:pPr>
              <a:lnSpc>
                <a:spcPct val="90000"/>
              </a:lnSpc>
              <a:buNone/>
            </a:pPr>
            <a:r>
              <a:rPr b="0" lang="en-US" sz="4800" spc="-1" strike="noStrike">
                <a:solidFill>
                  <a:srgbClr val="ffffff"/>
                </a:solidFill>
                <a:latin typeface="Walbaum Display"/>
                <a:ea typeface="DejaVu Sans"/>
              </a:rPr>
              <a:t>Data Preparation Work</a:t>
            </a:r>
            <a:endParaRPr b="0" lang="en-US" sz="4800" spc="-1" strike="noStrike">
              <a:solidFill>
                <a:srgbClr val="000000"/>
              </a:solidFill>
              <a:latin typeface="Arial"/>
            </a:endParaRPr>
          </a:p>
        </p:txBody>
      </p:sp>
      <p:sp>
        <p:nvSpPr>
          <p:cNvPr id="252" name="PlaceHolder 2"/>
          <p:cNvSpPr>
            <a:spLocks noGrp="1"/>
          </p:cNvSpPr>
          <p:nvPr>
            <p:ph/>
          </p:nvPr>
        </p:nvSpPr>
        <p:spPr>
          <a:xfrm>
            <a:off x="550800" y="1534320"/>
            <a:ext cx="9794880" cy="3514680"/>
          </a:xfrm>
          <a:prstGeom prst="rect">
            <a:avLst/>
          </a:prstGeom>
          <a:noFill/>
          <a:ln w="0">
            <a:noFill/>
          </a:ln>
        </p:spPr>
        <p:txBody>
          <a:bodyPr lIns="0" rIns="0" tIns="0" bIns="0" anchor="t">
            <a:noAutofit/>
          </a:bodyPr>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We utilized the data set “1.88 Million US Wildfires” for wildfires occurring in the United States between 1992 and 2015.</a:t>
            </a:r>
            <a:endParaRPr b="0" lang="en-US" sz="2400" spc="-1" strike="noStrike">
              <a:solidFill>
                <a:srgbClr val="000000"/>
              </a:solidFill>
              <a:latin typeface="Arial"/>
            </a:endParaRPr>
          </a:p>
          <a:p>
            <a:pPr lvl="1" marL="685800" indent="-228600">
              <a:lnSpc>
                <a:spcPct val="110000"/>
              </a:lnSpc>
              <a:spcBef>
                <a:spcPts val="1001"/>
              </a:spcBef>
              <a:spcAft>
                <a:spcPts val="799"/>
              </a:spcAft>
              <a:buClr>
                <a:srgbClr val="ffffff"/>
              </a:buClr>
              <a:buFont typeface="Arial"/>
              <a:buChar char="•"/>
            </a:pPr>
            <a:r>
              <a:rPr b="0" lang="en-US" sz="2000" spc="-1" strike="noStrike">
                <a:solidFill>
                  <a:srgbClr val="ffffff">
                    <a:alpha val="60000"/>
                  </a:srgbClr>
                </a:solidFill>
                <a:latin typeface="Gill Sans MT"/>
                <a:ea typeface="DejaVu Sans"/>
              </a:rPr>
              <a:t>Short, Karen C. 2017. Spatial wildfire occurrence data for the United States, 1992-2015 [FPAFOD20170508]. 4th Edition. Fort Collins, CO: Forest Service Research Data Archive. https://doi.org/10.2737/RDS-2013-0009.4.</a:t>
            </a:r>
            <a:endParaRPr b="0" lang="en-US" sz="2000" spc="-1" strike="noStrike">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The dataset was massive, with 1.88 million rows of tabulated data, requiring that it be broken into four CSV segments before importing.</a:t>
            </a:r>
            <a:endParaRPr b="0" lang="en-US" sz="2400" spc="-1" strike="noStrike">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We needed to do some data cleaning as some of the rows were incomplete.  We utilized the attributes that were useful in answering our questions and removed excess or ones not applicable to this project. </a:t>
            </a:r>
            <a:endParaRPr b="0" lang="en-US" sz="2400" spc="-1" strike="noStrike">
              <a:solidFill>
                <a:srgbClr val="000000"/>
              </a:solidFill>
              <a:latin typeface="Arial"/>
            </a:endParaRPr>
          </a:p>
          <a:p>
            <a:pPr>
              <a:lnSpc>
                <a:spcPct val="90000"/>
              </a:lnSpc>
              <a:spcBef>
                <a:spcPts val="1417"/>
              </a:spcBef>
              <a:buNone/>
            </a:pPr>
            <a:endParaRPr b="0" lang="en-US" sz="2000" spc="-1" strike="noStrike">
              <a:solidFill>
                <a:srgbClr val="000000"/>
              </a:solidFill>
              <a:latin typeface="Arial"/>
            </a:endParaRPr>
          </a:p>
          <a:p>
            <a:pPr>
              <a:lnSpc>
                <a:spcPct val="110000"/>
              </a:lnSpc>
              <a:spcBef>
                <a:spcPts val="1001"/>
              </a:spcBef>
              <a:spcAft>
                <a:spcPts val="799"/>
              </a:spcAft>
              <a:buNone/>
            </a:pPr>
            <a:endParaRPr b="0" lang="en-US" sz="2400" spc="-1" strike="noStrike">
              <a:solidFill>
                <a:srgbClr val="000000"/>
              </a:solidFill>
              <a:latin typeface="Arial"/>
            </a:endParaRPr>
          </a:p>
        </p:txBody>
      </p:sp>
      <p:sp>
        <p:nvSpPr>
          <p:cNvPr id="253" name="PlaceHolder 3"/>
          <p:cNvSpPr>
            <a:spLocks noGrp="1"/>
          </p:cNvSpPr>
          <p:nvPr>
            <p:ph type="sldNum" idx="17"/>
          </p:nvPr>
        </p:nvSpPr>
        <p:spPr>
          <a:xfrm>
            <a:off x="9948960" y="6507360"/>
            <a:ext cx="1691640" cy="153000"/>
          </a:xfrm>
          <a:prstGeom prst="rect">
            <a:avLst/>
          </a:prstGeom>
          <a:noFill/>
          <a:ln w="0">
            <a:noFill/>
          </a:ln>
        </p:spPr>
        <p:txBody>
          <a:bodyPr lIns="0" rIns="0" tIns="0" bIns="0" anchor="ctr">
            <a:noAutofit/>
          </a:bodyPr>
          <a:lstStyle>
            <a:lvl1pPr algn="r">
              <a:lnSpc>
                <a:spcPct val="100000"/>
              </a:lnSpc>
              <a:buNone/>
              <a:defRPr b="0" lang="en-US" sz="1000" spc="-1" strike="noStrike">
                <a:solidFill>
                  <a:srgbClr val="a6a6a6">
                    <a:alpha val="80000"/>
                  </a:srgbClr>
                </a:solidFill>
                <a:latin typeface="Gill Sans MT"/>
                <a:ea typeface="DejaVu Sans"/>
              </a:defRPr>
            </a:lvl1pPr>
          </a:lstStyle>
          <a:p>
            <a:pPr algn="r">
              <a:lnSpc>
                <a:spcPct val="100000"/>
              </a:lnSpc>
              <a:buNone/>
            </a:pPr>
            <a:fld id="{61050A80-DD64-4389-A58C-DC6BDB0FC6FF}" type="slidenum">
              <a:rPr b="0" lang="en-US" sz="1000" spc="-1" strike="noStrike">
                <a:solidFill>
                  <a:srgbClr val="a6a6a6">
                    <a:alpha val="80000"/>
                  </a:srgbClr>
                </a:solidFill>
                <a:latin typeface="Gill Sans MT"/>
                <a:ea typeface="DejaVu Sans"/>
              </a:rPr>
              <a:t>&lt;number&gt;</a:t>
            </a:fld>
            <a:endParaRPr b="0" lang="en-US" sz="1000" spc="-1" strike="noStrike">
              <a:latin typeface="Times New Roman"/>
            </a:endParaRPr>
          </a:p>
        </p:txBody>
      </p:sp>
      <p:sp>
        <p:nvSpPr>
          <p:cNvPr id="254" name="Freeform: Shape 21"/>
          <p:cNvSpPr/>
          <p:nvPr/>
        </p:nvSpPr>
        <p:spPr>
          <a:xfrm>
            <a:off x="4295880" y="0"/>
            <a:ext cx="359280" cy="273960"/>
          </a:xfrm>
          <a:custGeom>
            <a:avLst/>
            <a:gdLst/>
            <a:ah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550800" y="549360"/>
            <a:ext cx="11097000" cy="1331280"/>
          </a:xfrm>
          <a:prstGeom prst="rect">
            <a:avLst/>
          </a:prstGeom>
          <a:noFill/>
          <a:ln w="0">
            <a:noFill/>
          </a:ln>
        </p:spPr>
        <p:txBody>
          <a:bodyPr lIns="0" rIns="0" tIns="0" bIns="0" anchor="t">
            <a:noAutofit/>
          </a:bodyPr>
          <a:p>
            <a:pPr>
              <a:lnSpc>
                <a:spcPct val="90000"/>
              </a:lnSpc>
              <a:buNone/>
            </a:pPr>
            <a:r>
              <a:rPr b="0" lang="en-US" sz="4800" spc="-1" strike="noStrike">
                <a:solidFill>
                  <a:srgbClr val="ffffff"/>
                </a:solidFill>
                <a:latin typeface="Walbaum Display"/>
                <a:ea typeface="DejaVu Sans"/>
              </a:rPr>
              <a:t>Tools Used</a:t>
            </a:r>
            <a:endParaRPr b="0" lang="en-US" sz="4800" spc="-1" strike="noStrike">
              <a:solidFill>
                <a:srgbClr val="000000"/>
              </a:solidFill>
              <a:latin typeface="Arial"/>
            </a:endParaRPr>
          </a:p>
        </p:txBody>
      </p:sp>
      <p:sp>
        <p:nvSpPr>
          <p:cNvPr id="256" name="PlaceHolder 2"/>
          <p:cNvSpPr>
            <a:spLocks noGrp="1"/>
          </p:cNvSpPr>
          <p:nvPr>
            <p:ph/>
          </p:nvPr>
        </p:nvSpPr>
        <p:spPr>
          <a:xfrm>
            <a:off x="550800" y="1359360"/>
            <a:ext cx="5436360" cy="534600"/>
          </a:xfrm>
          <a:prstGeom prst="rect">
            <a:avLst/>
          </a:prstGeom>
          <a:noFill/>
          <a:ln w="0">
            <a:noFill/>
          </a:ln>
        </p:spPr>
        <p:txBody>
          <a:bodyPr lIns="0" rIns="0" tIns="0" bIns="0" anchor="b">
            <a:noAutofit/>
          </a:bodyPr>
          <a:p>
            <a:pPr marL="228600" indent="-228600">
              <a:lnSpc>
                <a:spcPct val="110000"/>
              </a:lnSpc>
              <a:spcBef>
                <a:spcPts val="1001"/>
              </a:spcBef>
              <a:spcAft>
                <a:spcPts val="799"/>
              </a:spcAft>
              <a:buNone/>
              <a:tabLst>
                <a:tab algn="l" pos="0"/>
              </a:tabLst>
            </a:pPr>
            <a:r>
              <a:rPr b="0" lang="en-US" sz="2000" spc="197" strike="noStrike" cap="all">
                <a:solidFill>
                  <a:srgbClr val="ffffff"/>
                </a:solidFill>
                <a:latin typeface="Gill Sans MT"/>
                <a:ea typeface="DejaVu Sans"/>
              </a:rPr>
              <a:t>Coding:</a:t>
            </a:r>
            <a:endParaRPr b="0" lang="en-US" sz="2000" spc="-1" strike="noStrike">
              <a:solidFill>
                <a:srgbClr val="000000"/>
              </a:solidFill>
              <a:latin typeface="Arial"/>
            </a:endParaRPr>
          </a:p>
        </p:txBody>
      </p:sp>
      <p:sp>
        <p:nvSpPr>
          <p:cNvPr id="257" name="PlaceHolder 3"/>
          <p:cNvSpPr>
            <a:spLocks noGrp="1"/>
          </p:cNvSpPr>
          <p:nvPr>
            <p:ph/>
          </p:nvPr>
        </p:nvSpPr>
        <p:spPr>
          <a:xfrm>
            <a:off x="543960" y="2002320"/>
            <a:ext cx="5428440" cy="943560"/>
          </a:xfrm>
          <a:prstGeom prst="rect">
            <a:avLst/>
          </a:prstGeom>
          <a:noFill/>
          <a:ln w="0">
            <a:noFill/>
          </a:ln>
        </p:spPr>
        <p:txBody>
          <a:bodyPr lIns="0" rIns="0" tIns="0" bIns="0" anchor="t">
            <a:noAutofit/>
          </a:bodyPr>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Jupyter Notebook</a:t>
            </a:r>
            <a:endParaRPr b="0" lang="en-US" sz="2400" spc="-1" strike="noStrike">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Python</a:t>
            </a:r>
            <a:endParaRPr b="0" lang="en-US" sz="2400" spc="-1" strike="noStrike">
              <a:solidFill>
                <a:srgbClr val="000000"/>
              </a:solidFill>
              <a:latin typeface="Arial"/>
            </a:endParaRPr>
          </a:p>
          <a:p>
            <a:pPr>
              <a:lnSpc>
                <a:spcPct val="110000"/>
              </a:lnSpc>
              <a:spcBef>
                <a:spcPts val="1001"/>
              </a:spcBef>
              <a:spcAft>
                <a:spcPts val="799"/>
              </a:spcAft>
              <a:buNone/>
              <a:tabLst>
                <a:tab algn="l" pos="0"/>
              </a:tabLst>
            </a:pPr>
            <a:endParaRPr b="0" lang="en-US" sz="2400" spc="-1" strike="noStrike">
              <a:solidFill>
                <a:srgbClr val="000000"/>
              </a:solidFill>
              <a:latin typeface="Arial"/>
            </a:endParaRPr>
          </a:p>
        </p:txBody>
      </p:sp>
      <p:sp>
        <p:nvSpPr>
          <p:cNvPr id="258" name="PlaceHolder 4"/>
          <p:cNvSpPr>
            <a:spLocks noGrp="1"/>
          </p:cNvSpPr>
          <p:nvPr>
            <p:ph/>
          </p:nvPr>
        </p:nvSpPr>
        <p:spPr>
          <a:xfrm>
            <a:off x="6498360" y="1359360"/>
            <a:ext cx="5435640" cy="534600"/>
          </a:xfrm>
          <a:prstGeom prst="rect">
            <a:avLst/>
          </a:prstGeom>
          <a:noFill/>
          <a:ln w="0">
            <a:noFill/>
          </a:ln>
        </p:spPr>
        <p:txBody>
          <a:bodyPr lIns="0" rIns="0" tIns="0" bIns="0" anchor="b">
            <a:noAutofit/>
          </a:bodyPr>
          <a:p>
            <a:pPr marL="228600" indent="-228600">
              <a:lnSpc>
                <a:spcPct val="110000"/>
              </a:lnSpc>
              <a:spcBef>
                <a:spcPts val="1001"/>
              </a:spcBef>
              <a:spcAft>
                <a:spcPts val="799"/>
              </a:spcAft>
              <a:buNone/>
              <a:tabLst>
                <a:tab algn="l" pos="0"/>
              </a:tabLst>
            </a:pPr>
            <a:r>
              <a:rPr b="0" lang="en-US" sz="2000" spc="197" strike="noStrike" cap="all">
                <a:solidFill>
                  <a:srgbClr val="ffffff"/>
                </a:solidFill>
                <a:latin typeface="Gill Sans MT"/>
                <a:ea typeface="DejaVu Sans"/>
              </a:rPr>
              <a:t>Visualization tools:</a:t>
            </a:r>
            <a:endParaRPr b="0" lang="en-US" sz="2000" spc="-1" strike="noStrike">
              <a:solidFill>
                <a:srgbClr val="000000"/>
              </a:solidFill>
              <a:latin typeface="Arial"/>
            </a:endParaRPr>
          </a:p>
        </p:txBody>
      </p:sp>
      <p:sp>
        <p:nvSpPr>
          <p:cNvPr id="259" name="PlaceHolder 5"/>
          <p:cNvSpPr>
            <a:spLocks noGrp="1"/>
          </p:cNvSpPr>
          <p:nvPr>
            <p:ph/>
          </p:nvPr>
        </p:nvSpPr>
        <p:spPr>
          <a:xfrm>
            <a:off x="6498360" y="2002320"/>
            <a:ext cx="5435640" cy="1426320"/>
          </a:xfrm>
          <a:prstGeom prst="rect">
            <a:avLst/>
          </a:prstGeom>
          <a:noFill/>
          <a:ln w="0">
            <a:noFill/>
          </a:ln>
        </p:spPr>
        <p:txBody>
          <a:bodyPr lIns="0" rIns="0" tIns="0" bIns="0" anchor="t">
            <a:noAutofit/>
          </a:bodyPr>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Matplotlib</a:t>
            </a:r>
            <a:endParaRPr b="0" lang="en-US" sz="2400" spc="-1" strike="noStrike">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Pyplot</a:t>
            </a:r>
            <a:endParaRPr b="0" lang="en-US" sz="2400" spc="-1" strike="noStrike">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Seaborn</a:t>
            </a:r>
            <a:endParaRPr b="0" lang="en-US" sz="2400" spc="-1" strike="noStrike">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Plotly</a:t>
            </a:r>
            <a:endParaRPr b="0" lang="en-US" sz="2400" spc="-1" strike="noStrike">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Colorcet</a:t>
            </a:r>
            <a:endParaRPr b="0" lang="en-US" sz="2400" spc="-1" strike="noStrike">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Holoviews</a:t>
            </a:r>
            <a:endParaRPr b="0" lang="en-US" sz="2400" spc="-1" strike="noStrike">
              <a:solidFill>
                <a:srgbClr val="000000"/>
              </a:solidFill>
              <a:latin typeface="Arial"/>
            </a:endParaRPr>
          </a:p>
        </p:txBody>
      </p:sp>
      <p:sp>
        <p:nvSpPr>
          <p:cNvPr id="260" name="PlaceHolder 2"/>
          <p:cNvSpPr/>
          <p:nvPr/>
        </p:nvSpPr>
        <p:spPr>
          <a:xfrm>
            <a:off x="550800" y="3294360"/>
            <a:ext cx="5436360" cy="534600"/>
          </a:xfrm>
          <a:prstGeom prst="rect">
            <a:avLst/>
          </a:prstGeom>
          <a:noFill/>
          <a:ln w="0">
            <a:noFill/>
          </a:ln>
        </p:spPr>
        <p:style>
          <a:lnRef idx="0"/>
          <a:fillRef idx="0"/>
          <a:effectRef idx="0"/>
          <a:fontRef idx="minor"/>
        </p:style>
        <p:txBody>
          <a:bodyPr lIns="0" rIns="0" tIns="0" bIns="0" anchor="b">
            <a:noAutofit/>
          </a:bodyPr>
          <a:p>
            <a:pPr marL="228600" indent="-228600">
              <a:lnSpc>
                <a:spcPct val="110000"/>
              </a:lnSpc>
              <a:spcBef>
                <a:spcPts val="1001"/>
              </a:spcBef>
              <a:spcAft>
                <a:spcPts val="799"/>
              </a:spcAft>
              <a:buNone/>
              <a:tabLst>
                <a:tab algn="l" pos="0"/>
              </a:tabLst>
            </a:pPr>
            <a:r>
              <a:rPr b="0" lang="en-US" sz="2000" spc="197" strike="noStrike" cap="all">
                <a:solidFill>
                  <a:srgbClr val="ffffff"/>
                </a:solidFill>
                <a:latin typeface="Gill Sans MT"/>
                <a:ea typeface="DejaVu Sans"/>
              </a:rPr>
              <a:t>Data processing and regression:</a:t>
            </a:r>
            <a:endParaRPr b="0" lang="en-US" sz="2000" spc="-1" strike="noStrike">
              <a:latin typeface="Arial"/>
            </a:endParaRPr>
          </a:p>
        </p:txBody>
      </p:sp>
      <p:sp>
        <p:nvSpPr>
          <p:cNvPr id="261" name="PlaceHolder 3"/>
          <p:cNvSpPr/>
          <p:nvPr/>
        </p:nvSpPr>
        <p:spPr>
          <a:xfrm>
            <a:off x="543960" y="3936240"/>
            <a:ext cx="5428440" cy="943560"/>
          </a:xfrm>
          <a:prstGeom prst="rect">
            <a:avLst/>
          </a:prstGeom>
          <a:noFill/>
          <a:ln w="0">
            <a:noFill/>
          </a:ln>
        </p:spPr>
        <p:style>
          <a:lnRef idx="0"/>
          <a:fillRef idx="0"/>
          <a:effectRef idx="0"/>
          <a:fontRef idx="minor"/>
        </p:style>
        <p:txBody>
          <a:bodyPr lIns="0" rIns="0" tIns="0" bIns="0" anchor="t">
            <a:noAutofit/>
          </a:bodyPr>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Pandas</a:t>
            </a:r>
            <a:endParaRPr b="0" lang="en-US" sz="2400" spc="-1" strike="noStrike">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Numpy</a:t>
            </a:r>
            <a:endParaRPr b="0" lang="en-US" sz="2400" spc="-1" strike="noStrike">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Sklearn</a:t>
            </a:r>
            <a:endParaRPr b="0" lang="en-US" sz="2400" spc="-1" strike="noStrike">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Statsmodels</a:t>
            </a:r>
            <a:endParaRPr b="0" lang="en-US" sz="2400" spc="-1" strike="noStrike">
              <a:latin typeface="Arial"/>
            </a:endParaRPr>
          </a:p>
          <a:p>
            <a:pPr>
              <a:lnSpc>
                <a:spcPct val="110000"/>
              </a:lnSpc>
              <a:spcBef>
                <a:spcPts val="1001"/>
              </a:spcBef>
              <a:spcAft>
                <a:spcPts val="799"/>
              </a:spcAft>
              <a:buNone/>
              <a:tabLst>
                <a:tab algn="l" pos="0"/>
              </a:tabLst>
            </a:pPr>
            <a:endParaRPr b="0" lang="en-US" sz="2400" spc="-1" strike="noStrike">
              <a:latin typeface="Arial"/>
            </a:endParaRPr>
          </a:p>
        </p:txBody>
      </p:sp>
      <p:sp>
        <p:nvSpPr>
          <p:cNvPr id="7" name="PlaceHolder 6"/>
          <p:cNvSpPr>
            <a:spLocks noGrp="1"/>
          </p:cNvSpPr>
          <p:nvPr>
            <p:ph type="sldNum" idx="5"/>
          </p:nvPr>
        </p:nvSpPr>
        <p:spPr/>
        <p:txBody>
          <a:bodyPr/>
          <a:p>
            <a:fld id="{A015D19B-BAFA-4267-973D-A5822713251B}" type="slidenum">
              <a:t>5</a:t>
            </a:fld>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Box 11"/>
          <p:cNvSpPr/>
          <p:nvPr/>
        </p:nvSpPr>
        <p:spPr>
          <a:xfrm>
            <a:off x="499680" y="448560"/>
            <a:ext cx="873684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800" spc="-1" strike="noStrike">
                <a:solidFill>
                  <a:srgbClr val="ffffff"/>
                </a:solidFill>
                <a:latin typeface="Walbaum Display"/>
                <a:ea typeface="DejaVu Sans"/>
              </a:rPr>
              <a:t>Techniques Applied</a:t>
            </a:r>
            <a:endParaRPr b="0" lang="en-US" sz="4800" spc="-1" strike="noStrike">
              <a:latin typeface="Arial"/>
            </a:endParaRPr>
          </a:p>
        </p:txBody>
      </p:sp>
      <p:sp>
        <p:nvSpPr>
          <p:cNvPr id="263" name="Content Placeholder 9"/>
          <p:cNvSpPr/>
          <p:nvPr/>
        </p:nvSpPr>
        <p:spPr>
          <a:xfrm>
            <a:off x="550800" y="1534320"/>
            <a:ext cx="9794880" cy="427356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We utilized visualization tools (Matplotlib and Seaborn) to analyze the data and look for interesting patterns to analyze, and we created a “heatmap” showing the prevalence of fires from the dataset.</a:t>
            </a:r>
            <a:endParaRPr b="0" lang="en-US" sz="2400" spc="-1" strike="noStrike">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Once we had an idea of what we were looking for, we set out to look for significance in correlations.</a:t>
            </a:r>
            <a:endParaRPr b="0" lang="en-US" sz="2400" spc="-1" strike="noStrike">
              <a:latin typeface="Arial"/>
            </a:endParaRPr>
          </a:p>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For example, we used the linear regression tools from the Python statsmodel library to analyze whether wildfires were becoming more or less common over time.</a:t>
            </a:r>
            <a:endParaRPr b="0" lang="en-US" sz="2400" spc="-1" strike="noStrike">
              <a:latin typeface="Arial"/>
            </a:endParaRPr>
          </a:p>
          <a:p>
            <a:pPr>
              <a:lnSpc>
                <a:spcPct val="110000"/>
              </a:lnSpc>
              <a:spcBef>
                <a:spcPts val="1001"/>
              </a:spcBef>
              <a:spcAft>
                <a:spcPts val="799"/>
              </a:spcAft>
              <a:buNone/>
            </a:pPr>
            <a:endParaRPr b="0" lang="en-US" sz="2400" spc="-1" strike="noStrike">
              <a:latin typeface="Arial"/>
            </a:endParaRPr>
          </a:p>
        </p:txBody>
      </p:sp>
      <p:sp>
        <p:nvSpPr>
          <p:cNvPr id="2" name="PlaceHolder 1"/>
          <p:cNvSpPr>
            <a:spLocks noGrp="1"/>
          </p:cNvSpPr>
          <p:nvPr>
            <p:ph type="sldNum" idx="8"/>
          </p:nvPr>
        </p:nvSpPr>
        <p:spPr/>
        <p:txBody>
          <a:bodyPr/>
          <a:p>
            <a:fld id="{E903C034-F22A-4383-B41C-D23A6BB60400}" type="slidenum">
              <a:t>6</a:t>
            </a:fld>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Box 11"/>
          <p:cNvSpPr/>
          <p:nvPr/>
        </p:nvSpPr>
        <p:spPr>
          <a:xfrm>
            <a:off x="499680" y="448560"/>
            <a:ext cx="873684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800" spc="-1" strike="noStrike">
                <a:solidFill>
                  <a:srgbClr val="ffffff"/>
                </a:solidFill>
                <a:latin typeface="Walbaum Display"/>
                <a:ea typeface="DejaVu Sans"/>
              </a:rPr>
              <a:t>Heatmap Visualization </a:t>
            </a:r>
            <a:endParaRPr b="0" lang="en-US" sz="4800" spc="-1" strike="noStrike">
              <a:latin typeface="Arial"/>
            </a:endParaRPr>
          </a:p>
        </p:txBody>
      </p:sp>
      <p:pic>
        <p:nvPicPr>
          <p:cNvPr id="265" name="Picture 2" descr=""/>
          <p:cNvPicPr/>
          <p:nvPr/>
        </p:nvPicPr>
        <p:blipFill>
          <a:blip r:embed="rId1"/>
          <a:stretch/>
        </p:blipFill>
        <p:spPr>
          <a:xfrm>
            <a:off x="2671920" y="1486080"/>
            <a:ext cx="6848280" cy="4793400"/>
          </a:xfrm>
          <a:prstGeom prst="rect">
            <a:avLst/>
          </a:prstGeom>
          <a:ln w="0">
            <a:noFill/>
          </a:ln>
        </p:spPr>
      </p:pic>
      <p:sp>
        <p:nvSpPr>
          <p:cNvPr id="2" name="PlaceHolder 1"/>
          <p:cNvSpPr>
            <a:spLocks noGrp="1"/>
          </p:cNvSpPr>
          <p:nvPr>
            <p:ph type="sldNum" idx="8"/>
          </p:nvPr>
        </p:nvSpPr>
        <p:spPr/>
        <p:txBody>
          <a:bodyPr/>
          <a:p>
            <a:fld id="{A4EDD9BB-6DFF-4425-85AC-89253D6DC435}" type="slidenum">
              <a:t>7</a:t>
            </a:fld>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Box 11"/>
          <p:cNvSpPr/>
          <p:nvPr/>
        </p:nvSpPr>
        <p:spPr>
          <a:xfrm>
            <a:off x="499680" y="448560"/>
            <a:ext cx="873684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800" spc="-1" strike="noStrike">
                <a:solidFill>
                  <a:srgbClr val="ffffff"/>
                </a:solidFill>
                <a:latin typeface="Walbaum Display"/>
                <a:ea typeface="DejaVu Sans"/>
              </a:rPr>
              <a:t>Knowledge Gained</a:t>
            </a:r>
            <a:endParaRPr b="0" lang="en-US" sz="4800" spc="-1" strike="noStrike">
              <a:latin typeface="Arial"/>
            </a:endParaRPr>
          </a:p>
        </p:txBody>
      </p:sp>
      <p:sp>
        <p:nvSpPr>
          <p:cNvPr id="267" name="Content Placeholder 9"/>
          <p:cNvSpPr/>
          <p:nvPr/>
        </p:nvSpPr>
        <p:spPr>
          <a:xfrm>
            <a:off x="550800" y="1534320"/>
            <a:ext cx="9794880" cy="102744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We did not find a significant trend in the growth or reduction of fires over time.  The R-squared value of “Fires” against “Years” was low at 0.036: </a:t>
            </a:r>
            <a:endParaRPr b="0" lang="en-US" sz="2400" spc="-1" strike="noStrike">
              <a:latin typeface="Arial"/>
            </a:endParaRPr>
          </a:p>
          <a:p>
            <a:pPr>
              <a:lnSpc>
                <a:spcPct val="110000"/>
              </a:lnSpc>
              <a:spcBef>
                <a:spcPts val="1001"/>
              </a:spcBef>
              <a:spcAft>
                <a:spcPts val="799"/>
              </a:spcAft>
              <a:buNone/>
            </a:pPr>
            <a:endParaRPr b="0" lang="en-US" sz="2400" spc="-1" strike="noStrike">
              <a:latin typeface="Arial"/>
            </a:endParaRPr>
          </a:p>
        </p:txBody>
      </p:sp>
      <p:pic>
        <p:nvPicPr>
          <p:cNvPr id="268" name="Picture 4" descr=""/>
          <p:cNvPicPr/>
          <p:nvPr/>
        </p:nvPicPr>
        <p:blipFill>
          <a:blip r:embed="rId1"/>
          <a:stretch/>
        </p:blipFill>
        <p:spPr>
          <a:xfrm>
            <a:off x="499680" y="2562120"/>
            <a:ext cx="7377120" cy="3665160"/>
          </a:xfrm>
          <a:prstGeom prst="rect">
            <a:avLst/>
          </a:prstGeom>
          <a:ln w="0">
            <a:noFill/>
          </a:ln>
        </p:spPr>
      </p:pic>
      <p:pic>
        <p:nvPicPr>
          <p:cNvPr id="269" name="Picture 6" descr=""/>
          <p:cNvPicPr/>
          <p:nvPr/>
        </p:nvPicPr>
        <p:blipFill>
          <a:blip r:embed="rId2"/>
          <a:stretch/>
        </p:blipFill>
        <p:spPr>
          <a:xfrm>
            <a:off x="8182080" y="2562120"/>
            <a:ext cx="3057120" cy="3668760"/>
          </a:xfrm>
          <a:prstGeom prst="rect">
            <a:avLst/>
          </a:prstGeom>
          <a:ln w="0">
            <a:noFill/>
          </a:ln>
        </p:spPr>
      </p:pic>
      <p:sp>
        <p:nvSpPr>
          <p:cNvPr id="2" name="PlaceHolder 1"/>
          <p:cNvSpPr>
            <a:spLocks noGrp="1"/>
          </p:cNvSpPr>
          <p:nvPr>
            <p:ph type="sldNum" idx="8"/>
          </p:nvPr>
        </p:nvSpPr>
        <p:spPr/>
        <p:txBody>
          <a:bodyPr/>
          <a:p>
            <a:fld id="{2E814029-44F2-4269-88A8-57486408E6A9}" type="slidenum">
              <a:t>8</a:t>
            </a:fld>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Box 11"/>
          <p:cNvSpPr/>
          <p:nvPr/>
        </p:nvSpPr>
        <p:spPr>
          <a:xfrm>
            <a:off x="499680" y="448560"/>
            <a:ext cx="873684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800" spc="-1" strike="noStrike">
                <a:solidFill>
                  <a:srgbClr val="ffffff"/>
                </a:solidFill>
                <a:latin typeface="Walbaum Display"/>
                <a:ea typeface="DejaVu Sans"/>
              </a:rPr>
              <a:t>Knowledge Gained</a:t>
            </a:r>
            <a:endParaRPr b="0" lang="en-US" sz="4800" spc="-1" strike="noStrike">
              <a:latin typeface="Arial"/>
            </a:endParaRPr>
          </a:p>
        </p:txBody>
      </p:sp>
      <p:sp>
        <p:nvSpPr>
          <p:cNvPr id="271" name="Content Placeholder 9"/>
          <p:cNvSpPr/>
          <p:nvPr/>
        </p:nvSpPr>
        <p:spPr>
          <a:xfrm>
            <a:off x="550800" y="1534320"/>
            <a:ext cx="9794880" cy="102744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110000"/>
              </a:lnSpc>
              <a:spcBef>
                <a:spcPts val="1001"/>
              </a:spcBef>
              <a:spcAft>
                <a:spcPts val="799"/>
              </a:spcAft>
              <a:buClr>
                <a:srgbClr val="ffffff"/>
              </a:buClr>
              <a:buFont typeface="Arial"/>
              <a:buChar char="•"/>
            </a:pPr>
            <a:r>
              <a:rPr b="0" lang="en-US" sz="2400" spc="-1" strike="noStrike">
                <a:solidFill>
                  <a:srgbClr val="ffffff">
                    <a:alpha val="60000"/>
                  </a:srgbClr>
                </a:solidFill>
                <a:latin typeface="Gill Sans MT"/>
                <a:ea typeface="DejaVu Sans"/>
              </a:rPr>
              <a:t>But we did find an interesting result in comparing fire size by cause.  Lightning strikes accounted for the largest average fire (by a wide margin):</a:t>
            </a:r>
            <a:endParaRPr b="0" lang="en-US" sz="2400" spc="-1" strike="noStrike">
              <a:latin typeface="Arial"/>
            </a:endParaRPr>
          </a:p>
          <a:p>
            <a:pPr>
              <a:lnSpc>
                <a:spcPct val="110000"/>
              </a:lnSpc>
              <a:spcBef>
                <a:spcPts val="1001"/>
              </a:spcBef>
              <a:spcAft>
                <a:spcPts val="799"/>
              </a:spcAft>
              <a:buNone/>
            </a:pPr>
            <a:endParaRPr b="0" lang="en-US" sz="2400" spc="-1" strike="noStrike">
              <a:latin typeface="Arial"/>
            </a:endParaRPr>
          </a:p>
        </p:txBody>
      </p:sp>
      <p:pic>
        <p:nvPicPr>
          <p:cNvPr id="272" name="Picture 2" descr=""/>
          <p:cNvPicPr/>
          <p:nvPr/>
        </p:nvPicPr>
        <p:blipFill>
          <a:blip r:embed="rId1"/>
          <a:stretch/>
        </p:blipFill>
        <p:spPr>
          <a:xfrm>
            <a:off x="2948040" y="2562120"/>
            <a:ext cx="6295680" cy="3678840"/>
          </a:xfrm>
          <a:prstGeom prst="rect">
            <a:avLst/>
          </a:prstGeom>
          <a:ln w="0">
            <a:noFill/>
          </a:ln>
        </p:spPr>
      </p:pic>
      <p:sp>
        <p:nvSpPr>
          <p:cNvPr id="2" name="PlaceHolder 1"/>
          <p:cNvSpPr>
            <a:spLocks noGrp="1"/>
          </p:cNvSpPr>
          <p:nvPr>
            <p:ph type="sldNum" idx="8"/>
          </p:nvPr>
        </p:nvSpPr>
        <p:spPr/>
        <p:txBody>
          <a:bodyPr/>
          <a:p>
            <a:fld id="{AE716799-A6DE-4D4C-ABAE-B7F4F39CE3F6}" type="slidenum">
              <a:t>9</a:t>
            </a:fld>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{CBBF286B-9E1F-491B-A2C6-11F95434368C}tf33713516_win32</Template>
  <TotalTime>176</TotalTime>
  <Application>LibreOffice/7.3.5.2$Windows_X86_64 LibreOffice_project/184fe81b8c8c30d8b5082578aee2fed2ea847c01</Application>
  <AppVersion>15.0000</AppVersion>
  <Words>527</Words>
  <Paragraphs>58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2022-10-09T13:16:21Z</dcterms:created>
  <dc:creator>Fairbairn, Grant</dc:creator>
  <dc:description/>
  <dc:language>en-US</dc:language>
  <cp:lastModifiedBy/>
  <dcterms:modified xsi:type="dcterms:W3CDTF">2022-12-06T11:15:37Z</dcterms:modified>
  <cp:revision>4</cp:revision>
  <dc:subject/>
  <dc:title>Project Wildfire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4</vt:i4>
  </property>
  <property fmtid="{D5CDD505-2E9C-101B-9397-08002B2CF9AE}" pid="4" name="PresentationFormat">
    <vt:lpwstr>Widescreen</vt:lpwstr>
  </property>
  <property fmtid="{D5CDD505-2E9C-101B-9397-08002B2CF9AE}" pid="5" name="Slides">
    <vt:i4>11</vt:i4>
  </property>
</Properties>
</file>