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56" r:id="rId2"/>
    <p:sldId id="265" r:id="rId3"/>
    <p:sldId id="257" r:id="rId4"/>
    <p:sldId id="269" r:id="rId5"/>
    <p:sldId id="268" r:id="rId6"/>
    <p:sldId id="267" r:id="rId7"/>
    <p:sldId id="262" r:id="rId8"/>
    <p:sldId id="266" r:id="rId9"/>
    <p:sldId id="270" r:id="rId10"/>
    <p:sldId id="271" r:id="rId11"/>
    <p:sldId id="263" r:id="rId12"/>
    <p:sldId id="259" r:id="rId13"/>
    <p:sldId id="260" r:id="rId14"/>
    <p:sldId id="261" r:id="rId15"/>
    <p:sldId id="264" r:id="rId16"/>
    <p:sldId id="272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9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A09794C-0638-427B-ADF3-3E93422A0AC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0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7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09794C-0638-427B-ADF3-3E93422A0AC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19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09794C-0638-427B-ADF3-3E93422A0AC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6440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09794C-0638-427B-ADF3-3E93422A0AC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40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20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57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96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09794C-0638-427B-ADF3-3E93422A0AC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1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4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09794C-0638-427B-ADF3-3E93422A0AC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6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0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0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2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3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3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794C-0638-427B-ADF3-3E93422A0AC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5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9794C-0638-427B-ADF3-3E93422A0AC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59F9D-48F5-4899-A973-C57A9393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28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rodu4835/CSPB_3308_Team_3" TargetMode="External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dmgKnM5Dd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8890-FF45-40AA-8B13-E0941EC28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8141" y="695130"/>
            <a:ext cx="7935718" cy="2229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CSPB 3308</a:t>
            </a:r>
            <a:b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3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D3E99-0796-496A-BCDB-1B3AD9947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8141" y="3215670"/>
            <a:ext cx="7935718" cy="274662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/>
              <a:t>Cassandra Cohen</a:t>
            </a:r>
          </a:p>
          <a:p>
            <a:pPr algn="ctr"/>
            <a:r>
              <a:rPr lang="en-US" dirty="0"/>
              <a:t>Ronald Durham</a:t>
            </a:r>
          </a:p>
          <a:p>
            <a:pPr algn="ctr"/>
            <a:r>
              <a:rPr lang="en-US" dirty="0"/>
              <a:t>Grant Fairbairn</a:t>
            </a:r>
          </a:p>
          <a:p>
            <a:pPr algn="ctr"/>
            <a:r>
              <a:rPr lang="en-US" dirty="0"/>
              <a:t>Jordan Sims</a:t>
            </a:r>
          </a:p>
        </p:txBody>
      </p:sp>
      <p:pic>
        <p:nvPicPr>
          <p:cNvPr id="5" name="Graphic 4" descr="Joker with solid fill">
            <a:extLst>
              <a:ext uri="{FF2B5EF4-FFF2-40B4-BE49-F238E27FC236}">
                <a16:creationId xmlns:a16="http://schemas.microsoft.com/office/drawing/2014/main" id="{4CD3666C-A06C-7949-9B8E-DA1A2367A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9869" y="446314"/>
            <a:ext cx="2982686" cy="2982686"/>
          </a:xfrm>
          <a:prstGeom prst="rect">
            <a:avLst/>
          </a:prstGeom>
        </p:spPr>
      </p:pic>
      <p:pic>
        <p:nvPicPr>
          <p:cNvPr id="14" name="Graphic 13" descr="Joker with solid fill">
            <a:extLst>
              <a:ext uri="{FF2B5EF4-FFF2-40B4-BE49-F238E27FC236}">
                <a16:creationId xmlns:a16="http://schemas.microsoft.com/office/drawing/2014/main" id="{B05010DA-8082-9B83-16A0-85804F336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445" y="446314"/>
            <a:ext cx="2982686" cy="298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6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FD75-C783-0310-6969-2EC7B7C2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41E4A-A909-DBB8-C016-0110AFF5F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67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A1FF93-691B-027E-7F85-9E81239E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4"/>
            <a:ext cx="10820399" cy="2885406"/>
          </a:xfrm>
        </p:spPr>
        <p:txBody>
          <a:bodyPr/>
          <a:lstStyle/>
          <a:p>
            <a:r>
              <a:rPr lang="en-US" dirty="0"/>
              <a:t>Additional Tools Used</a:t>
            </a:r>
          </a:p>
        </p:txBody>
      </p:sp>
    </p:spTree>
    <p:extLst>
      <p:ext uri="{BB962C8B-B14F-4D97-AF65-F5344CB8AC3E}">
        <p14:creationId xmlns:p14="http://schemas.microsoft.com/office/powerpoint/2010/main" val="417111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488890-FF45-40AA-8B13-E0941EC28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208" y="146892"/>
            <a:ext cx="8777583" cy="1147665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Version Control</a:t>
            </a: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D3E99-0796-496A-BCDB-1B3AD9947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496" y="1588342"/>
            <a:ext cx="6887402" cy="1240398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ctr">
            <a:noAutofit/>
          </a:bodyPr>
          <a:lstStyle/>
          <a:p>
            <a:pPr indent="-228600" algn="r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ctr"/>
            <a:r>
              <a:rPr lang="en-US" sz="1800" dirty="0"/>
              <a:t>We used GitHub’s browser platform as well as GitHub Desktop for version control</a:t>
            </a:r>
          </a:p>
          <a:p>
            <a:pPr algn="ctr"/>
            <a:endParaRPr lang="en-US" sz="1800" dirty="0"/>
          </a:p>
        </p:txBody>
      </p:sp>
      <p:pic>
        <p:nvPicPr>
          <p:cNvPr id="7" name="Graphic 6" descr="Network diagram with solid fill">
            <a:extLst>
              <a:ext uri="{FF2B5EF4-FFF2-40B4-BE49-F238E27FC236}">
                <a16:creationId xmlns:a16="http://schemas.microsoft.com/office/drawing/2014/main" id="{EEC7949E-BFB5-182A-396B-B7FCE416F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94421" y="1831336"/>
            <a:ext cx="3758102" cy="37581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ABE48C-C297-AE8C-7450-AF3C2757C19C}"/>
              </a:ext>
            </a:extLst>
          </p:cNvPr>
          <p:cNvSpPr txBox="1"/>
          <p:nvPr/>
        </p:nvSpPr>
        <p:spPr>
          <a:xfrm>
            <a:off x="4921496" y="2660473"/>
            <a:ext cx="6887402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Reasons we chose GitHub</a:t>
            </a:r>
          </a:p>
          <a:p>
            <a:pPr algn="ctr"/>
            <a:r>
              <a:rPr lang="en-US" dirty="0"/>
              <a:t>Ease of Use</a:t>
            </a:r>
          </a:p>
          <a:p>
            <a:pPr algn="ctr"/>
            <a:r>
              <a:rPr lang="en-US" dirty="0"/>
              <a:t>Quick updates for rest of team</a:t>
            </a:r>
          </a:p>
          <a:p>
            <a:pPr algn="ctr"/>
            <a:r>
              <a:rPr lang="en-US" dirty="0"/>
              <a:t>Ability to work on code independently</a:t>
            </a:r>
          </a:p>
          <a:p>
            <a:pPr algn="ctr"/>
            <a:r>
              <a:rPr lang="en-US" dirty="0"/>
              <a:t>Branching capabilities to try different methods of fixing the same problem simultaneously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A0172A-C24D-E2FF-3D87-9C1B2A7E38D6}"/>
              </a:ext>
            </a:extLst>
          </p:cNvPr>
          <p:cNvSpPr txBox="1"/>
          <p:nvPr/>
        </p:nvSpPr>
        <p:spPr>
          <a:xfrm>
            <a:off x="4921496" y="4657374"/>
            <a:ext cx="68874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Project Repository:  </a:t>
            </a:r>
            <a:r>
              <a:rPr lang="en-US" sz="1500" u="sng" dirty="0">
                <a:hlinkClick r:id="rId5"/>
              </a:rPr>
              <a:t>https://github.com/rodu4835/CSPB_3308_Team_3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292648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488890-FF45-40AA-8B13-E0941EC28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Agile Development and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D3E99-0796-496A-BCDB-1B3AD9947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3" y="2194560"/>
            <a:ext cx="581660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We began the semester using standard Scrum method, with standup meetings and Jordan Sims acting as Scrum Master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With four team members in four time zones, we realized early on that we were more productive having continual discussion via text messaging in Discord 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We created a channel for Team 3 and discussed the project regularly in that format 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We also accumulated checklist items that the members would volunteer to take on and report progress via the Discord channel 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We held “in-person“ video meetings as needed to promote progress and assess project goals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Discord channel:  </a:t>
            </a:r>
            <a:r>
              <a:rPr lang="en-US" sz="1600" b="0" i="0" u="none" strike="noStrike" dirty="0">
                <a:effectLst/>
                <a:hlinkClick r:id="rId3"/>
              </a:rPr>
              <a:t>https://discord.gg/dmgKnM5DdA</a:t>
            </a:r>
            <a:endParaRPr lang="en-US" sz="1600" b="0" i="0" dirty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7" name="Graphic 6" descr="Cycle with people with solid fill">
            <a:extLst>
              <a:ext uri="{FF2B5EF4-FFF2-40B4-BE49-F238E27FC236}">
                <a16:creationId xmlns:a16="http://schemas.microsoft.com/office/drawing/2014/main" id="{B73008FB-338E-1E53-C199-D38293D60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200900" y="2082302"/>
            <a:ext cx="4011325" cy="401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18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8890-FF45-40AA-8B13-E0941EC28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685800"/>
            <a:ext cx="7935718" cy="110816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5000" dirty="0"/>
              <a:t>Other Tools Learned in 3308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D3E99-0796-496A-BCDB-1B3AD9947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2479766"/>
            <a:ext cx="7935718" cy="340058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We initially thought about using Flask in combination with Python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We choose, however, to use JavaScript and HTML/CSS instead after reaching those portions of the course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We did not include a database for this project because, as constituted, the game did not store data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If we were to continue building the game out and create additional features like a leaderboard, we could use SQL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2360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EFEC59-EEDE-CD8F-1E91-4777E756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Challenges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BBC30-5DB8-8599-5E2D-991BFF0D8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20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8890-FF45-40AA-8B13-E0941EC28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685800"/>
            <a:ext cx="7935718" cy="11081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200" dirty="0"/>
              <a:t>Challenges and changes</a:t>
            </a:r>
            <a:endParaRPr lang="en-US" sz="4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D3E99-0796-496A-BCDB-1B3AD9947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1586047"/>
            <a:ext cx="7585167" cy="3947162"/>
          </a:xfr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4800" dirty="0"/>
              <a:t>Building the Plane While Flying It</a:t>
            </a:r>
          </a:p>
          <a:p>
            <a:pPr lvl="1" indent="-228600" algn="l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500" dirty="0"/>
              <a:t>The team had experience with Python coming into the course, but none with JavaScript</a:t>
            </a:r>
          </a:p>
          <a:p>
            <a:pPr lvl="1" indent="-228600" algn="l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500" dirty="0"/>
              <a:t>We initially developed the game and its features in Python, anticipating that we would use Flask for the front-end</a:t>
            </a:r>
          </a:p>
          <a:p>
            <a:pPr lvl="1" indent="-228600" algn="l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500" dirty="0"/>
              <a:t>Upon reaching the JavaScript portion of the course, we determined that we could integrate HTML/CSS with JavaScript in a cleaner way</a:t>
            </a:r>
          </a:p>
          <a:p>
            <a:pPr lvl="1" indent="-228600" algn="l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500" dirty="0"/>
              <a:t>Translating the existing Python code into JavaScript was time-consuming, and some features that were useful in Python but less so in JavaScript fell away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4800" dirty="0"/>
              <a:t>Coordinating Efforts</a:t>
            </a:r>
          </a:p>
          <a:p>
            <a:pPr lvl="1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500" dirty="0"/>
              <a:t>Coordinating meetings across four different time zones was challenging and led the team to modify its Scrum approach to rely more on messaging in Discord to drive the project forward</a:t>
            </a:r>
          </a:p>
          <a:p>
            <a:pPr lvl="1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500" dirty="0"/>
              <a:t>Team members had different levels of comfort with various tools (HTML/CSS and Heroku in particular)</a:t>
            </a:r>
          </a:p>
        </p:txBody>
      </p:sp>
    </p:spTree>
    <p:extLst>
      <p:ext uri="{BB962C8B-B14F-4D97-AF65-F5344CB8AC3E}">
        <p14:creationId xmlns:p14="http://schemas.microsoft.com/office/powerpoint/2010/main" val="3726590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EFEC59-EEDE-CD8F-1E91-4777E756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demonstration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BBC30-5DB8-8599-5E2D-991BFF0D8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0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FD75-C783-0310-6969-2EC7B7C2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[embed video demo?]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41E4A-A909-DBB8-C016-0110AFF5F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4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47B4B2-B2D3-6929-3661-44E61C49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055" y="689728"/>
            <a:ext cx="4265645" cy="1293028"/>
          </a:xfrm>
        </p:spPr>
        <p:txBody>
          <a:bodyPr/>
          <a:lstStyle/>
          <a:p>
            <a:pPr algn="ctr"/>
            <a:r>
              <a:rPr lang="en-US" dirty="0"/>
              <a:t>Project goal</a:t>
            </a:r>
          </a:p>
        </p:txBody>
      </p:sp>
      <p:pic>
        <p:nvPicPr>
          <p:cNvPr id="8" name="Content Placeholder 7" descr="Graphical user interface&#10;&#10;Description automatically generated">
            <a:extLst>
              <a:ext uri="{FF2B5EF4-FFF2-40B4-BE49-F238E27FC236}">
                <a16:creationId xmlns:a16="http://schemas.microsoft.com/office/drawing/2014/main" id="{F2C91623-68F9-5542-E165-CD49C5AD4C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22" y="2346651"/>
            <a:ext cx="5677679" cy="256804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15ECB-B346-BD1A-40BF-79C8E3797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878" y="2861307"/>
            <a:ext cx="5334000" cy="15387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/>
              <a:t>The goal of this project was to create an online, graphical version of “War” – the classic card game</a:t>
            </a:r>
          </a:p>
        </p:txBody>
      </p:sp>
    </p:spTree>
    <p:extLst>
      <p:ext uri="{BB962C8B-B14F-4D97-AF65-F5344CB8AC3E}">
        <p14:creationId xmlns:p14="http://schemas.microsoft.com/office/powerpoint/2010/main" val="379546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488890-FF45-40AA-8B13-E0941EC28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Front End Tools</a:t>
            </a:r>
            <a:endParaRPr lang="en-US" sz="5400" kern="1200"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Tools with solid fill">
            <a:extLst>
              <a:ext uri="{FF2B5EF4-FFF2-40B4-BE49-F238E27FC236}">
                <a16:creationId xmlns:a16="http://schemas.microsoft.com/office/drawing/2014/main" id="{5A07FF46-8918-E140-6849-5B4A1B53A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162" y="1313586"/>
            <a:ext cx="3632867" cy="363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7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39EB-9440-D4F9-78CB-FF3A52A2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HTML/CSS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2495D-AB50-2952-BAD0-AEF18C2ED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6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7DE3-F382-EBA5-9FA7-7F6BCF9D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DE7DD-4D41-9694-5E4E-67497FD28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8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0FBA936-5A5B-AA37-36C0-36C0320B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019" y="3335694"/>
            <a:ext cx="7339749" cy="16964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/>
              <a:t>Back End Tools</a:t>
            </a:r>
          </a:p>
        </p:txBody>
      </p:sp>
      <p:pic>
        <p:nvPicPr>
          <p:cNvPr id="7" name="Graphic 6" descr="Processor with solid fill">
            <a:extLst>
              <a:ext uri="{FF2B5EF4-FFF2-40B4-BE49-F238E27FC236}">
                <a16:creationId xmlns:a16="http://schemas.microsoft.com/office/drawing/2014/main" id="{E7D12424-1B15-2F44-A0F7-1EC7D9BA3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5548" y="849281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7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98D7-CE10-57EA-F3D3-BAA3649E9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5A0F-CB45-43C9-C2A8-E5E20013F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/>
              <a:t>The JavaScript language was used for the back end of the project</a:t>
            </a:r>
          </a:p>
          <a:p>
            <a:r>
              <a:rPr lang="en-US" dirty="0"/>
              <a:t>This was chosen for its ease of use with  HTML and CSS</a:t>
            </a:r>
          </a:p>
          <a:p>
            <a:r>
              <a:rPr lang="en-US" dirty="0"/>
              <a:t>While it was a challenge to have to learn JavaScript for this project, it proved to be the right call</a:t>
            </a:r>
          </a:p>
        </p:txBody>
      </p:sp>
      <p:pic>
        <p:nvPicPr>
          <p:cNvPr id="5" name="Graphic 4" descr="Binary with solid fill">
            <a:extLst>
              <a:ext uri="{FF2B5EF4-FFF2-40B4-BE49-F238E27FC236}">
                <a16:creationId xmlns:a16="http://schemas.microsoft.com/office/drawing/2014/main" id="{DB439952-6FAE-BC45-CA01-9CBF9BEF8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5931" y="2272748"/>
            <a:ext cx="3639337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8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C0DB6A-D117-2685-3171-9E2FB505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216" y="559099"/>
            <a:ext cx="9070911" cy="1293028"/>
          </a:xfrm>
        </p:spPr>
        <p:txBody>
          <a:bodyPr/>
          <a:lstStyle/>
          <a:p>
            <a:r>
              <a:rPr lang="en-US" dirty="0"/>
              <a:t>IntelliJ IDEA and </a:t>
            </a:r>
            <a:r>
              <a:rPr lang="en-US" dirty="0" err="1"/>
              <a:t>node.js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AF3158-9ABD-B0C0-FA9C-E49E69C8B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programming the back-end in JavaScript, IntelliJ IDEA was used as the primary IDE</a:t>
            </a:r>
          </a:p>
          <a:p>
            <a:r>
              <a:rPr lang="en-US" dirty="0"/>
              <a:t>Beyond scripting, IntelliJ was additionally used for documentation of the code as well as debugging the JavaScript</a:t>
            </a:r>
          </a:p>
          <a:p>
            <a:pPr lvl="1"/>
            <a:r>
              <a:rPr lang="en-US" dirty="0"/>
              <a:t>For documentation, the code was commented out to explain to future and present developers and teams</a:t>
            </a:r>
          </a:p>
          <a:p>
            <a:pPr lvl="1"/>
            <a:r>
              <a:rPr lang="en-US" dirty="0"/>
              <a:t>For debugging, the Node.js runtime environment was used in conjunction with the IntelliJ debugger to run the JavaScript code and debug it</a:t>
            </a:r>
          </a:p>
          <a:p>
            <a:endParaRPr lang="en-US" dirty="0"/>
          </a:p>
        </p:txBody>
      </p:sp>
      <p:pic>
        <p:nvPicPr>
          <p:cNvPr id="7" name="Graphic 6" descr="Ladybug with solid fill">
            <a:extLst>
              <a:ext uri="{FF2B5EF4-FFF2-40B4-BE49-F238E27FC236}">
                <a16:creationId xmlns:a16="http://schemas.microsoft.com/office/drawing/2014/main" id="{85D930F0-B132-965A-54B6-FEC5313FB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9930" y="5304285"/>
            <a:ext cx="914400" cy="914400"/>
          </a:xfrm>
          <a:prstGeom prst="rect">
            <a:avLst/>
          </a:prstGeom>
        </p:spPr>
      </p:pic>
      <p:pic>
        <p:nvPicPr>
          <p:cNvPr id="9" name="Graphic 8" descr="Ladybug outline">
            <a:extLst>
              <a:ext uri="{FF2B5EF4-FFF2-40B4-BE49-F238E27FC236}">
                <a16:creationId xmlns:a16="http://schemas.microsoft.com/office/drawing/2014/main" id="{9BDA7592-3F22-7005-647E-7E97F7B2F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938" y="5304230"/>
            <a:ext cx="914400" cy="914400"/>
          </a:xfrm>
          <a:prstGeom prst="rect">
            <a:avLst/>
          </a:prstGeom>
        </p:spPr>
      </p:pic>
      <p:pic>
        <p:nvPicPr>
          <p:cNvPr id="10" name="Graphic 9" descr="Ladybug with solid fill">
            <a:extLst>
              <a:ext uri="{FF2B5EF4-FFF2-40B4-BE49-F238E27FC236}">
                <a16:creationId xmlns:a16="http://schemas.microsoft.com/office/drawing/2014/main" id="{632C69C6-6778-C1C7-CDF6-DD44698FF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7581" y="5304230"/>
            <a:ext cx="914400" cy="914400"/>
          </a:xfrm>
          <a:prstGeom prst="rect">
            <a:avLst/>
          </a:prstGeom>
        </p:spPr>
      </p:pic>
      <p:pic>
        <p:nvPicPr>
          <p:cNvPr id="11" name="Graphic 10" descr="Ladybug outline">
            <a:extLst>
              <a:ext uri="{FF2B5EF4-FFF2-40B4-BE49-F238E27FC236}">
                <a16:creationId xmlns:a16="http://schemas.microsoft.com/office/drawing/2014/main" id="{FB608766-ECBD-8DBF-0B4E-2360618A4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3755" y="5304230"/>
            <a:ext cx="914400" cy="914400"/>
          </a:xfrm>
          <a:prstGeom prst="rect">
            <a:avLst/>
          </a:prstGeom>
        </p:spPr>
      </p:pic>
      <p:pic>
        <p:nvPicPr>
          <p:cNvPr id="12" name="Graphic 11" descr="Ladybug outline">
            <a:extLst>
              <a:ext uri="{FF2B5EF4-FFF2-40B4-BE49-F238E27FC236}">
                <a16:creationId xmlns:a16="http://schemas.microsoft.com/office/drawing/2014/main" id="{9150AAD1-744B-8F8D-0CF3-B6F900E2D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1313" y="5304230"/>
            <a:ext cx="914400" cy="914400"/>
          </a:xfrm>
          <a:prstGeom prst="rect">
            <a:avLst/>
          </a:prstGeom>
        </p:spPr>
      </p:pic>
      <p:pic>
        <p:nvPicPr>
          <p:cNvPr id="13" name="Graphic 12" descr="Ladybug with solid fill">
            <a:extLst>
              <a:ext uri="{FF2B5EF4-FFF2-40B4-BE49-F238E27FC236}">
                <a16:creationId xmlns:a16="http://schemas.microsoft.com/office/drawing/2014/main" id="{782A9373-7919-3A04-2CF8-62B661C94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5045" y="5304230"/>
            <a:ext cx="914400" cy="914400"/>
          </a:xfrm>
          <a:prstGeom prst="rect">
            <a:avLst/>
          </a:prstGeom>
        </p:spPr>
      </p:pic>
      <p:pic>
        <p:nvPicPr>
          <p:cNvPr id="14" name="Graphic 13" descr="Ladybug outline">
            <a:extLst>
              <a:ext uri="{FF2B5EF4-FFF2-40B4-BE49-F238E27FC236}">
                <a16:creationId xmlns:a16="http://schemas.microsoft.com/office/drawing/2014/main" id="{CB63E081-B343-4BE4-1AF9-FC48026C73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08866" y="5304230"/>
            <a:ext cx="914400" cy="914400"/>
          </a:xfrm>
          <a:prstGeom prst="rect">
            <a:avLst/>
          </a:prstGeom>
        </p:spPr>
      </p:pic>
      <p:pic>
        <p:nvPicPr>
          <p:cNvPr id="15" name="Graphic 14" descr="Ladybug with solid fill">
            <a:extLst>
              <a:ext uri="{FF2B5EF4-FFF2-40B4-BE49-F238E27FC236}">
                <a16:creationId xmlns:a16="http://schemas.microsoft.com/office/drawing/2014/main" id="{6325F77A-2037-65C5-1A51-7F8231736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3277" y="5304230"/>
            <a:ext cx="914400" cy="914400"/>
          </a:xfrm>
          <a:prstGeom prst="rect">
            <a:avLst/>
          </a:prstGeom>
        </p:spPr>
      </p:pic>
      <p:pic>
        <p:nvPicPr>
          <p:cNvPr id="16" name="Graphic 15" descr="Ladybug outline">
            <a:extLst>
              <a:ext uri="{FF2B5EF4-FFF2-40B4-BE49-F238E27FC236}">
                <a16:creationId xmlns:a16="http://schemas.microsoft.com/office/drawing/2014/main" id="{F216EEF2-3B21-EA15-658B-01C462CD8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7688" y="5304230"/>
            <a:ext cx="914400" cy="914400"/>
          </a:xfrm>
          <a:prstGeom prst="rect">
            <a:avLst/>
          </a:prstGeom>
        </p:spPr>
      </p:pic>
      <p:pic>
        <p:nvPicPr>
          <p:cNvPr id="17" name="Graphic 16" descr="Ladybug with solid fill">
            <a:extLst>
              <a:ext uri="{FF2B5EF4-FFF2-40B4-BE49-F238E27FC236}">
                <a16:creationId xmlns:a16="http://schemas.microsoft.com/office/drawing/2014/main" id="{F649EDC3-3DC0-A219-A7A4-F07FBDE89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1800" y="53042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72A3E-FDAF-3040-0679-E4A7B245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49" y="2439701"/>
            <a:ext cx="5775650" cy="1978595"/>
          </a:xfrm>
        </p:spPr>
        <p:txBody>
          <a:bodyPr anchor="ctr">
            <a:normAutofit/>
          </a:bodyPr>
          <a:lstStyle/>
          <a:p>
            <a:pPr algn="ctr"/>
            <a:r>
              <a:rPr lang="en-US" sz="5500" dirty="0"/>
              <a:t>Art tools</a:t>
            </a:r>
          </a:p>
        </p:txBody>
      </p:sp>
      <p:pic>
        <p:nvPicPr>
          <p:cNvPr id="7" name="Graphic 6" descr="Palette with solid fill">
            <a:extLst>
              <a:ext uri="{FF2B5EF4-FFF2-40B4-BE49-F238E27FC236}">
                <a16:creationId xmlns:a16="http://schemas.microsoft.com/office/drawing/2014/main" id="{0B1CAC5A-53FD-5D93-47D2-4819167F6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2327" y="1872342"/>
            <a:ext cx="3113314" cy="311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3219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{53BD82B4-6B72-DF42-A59D-7DA6F1B22FE3}tf10001079</Template>
  <TotalTime>157</TotalTime>
  <Words>584</Words>
  <Application>Microsoft Office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Vapor Trail</vt:lpstr>
      <vt:lpstr>CSPB 3308 Team 3 Final Presentation</vt:lpstr>
      <vt:lpstr>Project goal</vt:lpstr>
      <vt:lpstr>Front End Tools</vt:lpstr>
      <vt:lpstr>HTML/CSS</vt:lpstr>
      <vt:lpstr>Heroku</vt:lpstr>
      <vt:lpstr>Back End Tools</vt:lpstr>
      <vt:lpstr>JavaScript</vt:lpstr>
      <vt:lpstr>IntelliJ IDEA and node.js</vt:lpstr>
      <vt:lpstr>Art tools</vt:lpstr>
      <vt:lpstr>PowerPoint Presentation</vt:lpstr>
      <vt:lpstr>Additional Tools Used</vt:lpstr>
      <vt:lpstr>Version Control</vt:lpstr>
      <vt:lpstr>Agile Development and communication</vt:lpstr>
      <vt:lpstr>Other Tools Learned in 3308</vt:lpstr>
      <vt:lpstr>Design Challenges</vt:lpstr>
      <vt:lpstr>Challenges and changes</vt:lpstr>
      <vt:lpstr>Project demonstration</vt:lpstr>
      <vt:lpstr>[embed video demo?]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CSPB 3308 Team 3 Final Presentation</dc:title>
  <dc:creator>Fairbairn, Grant</dc:creator>
  <cp:lastModifiedBy>Fairbairn, Grant</cp:lastModifiedBy>
  <cp:revision>24</cp:revision>
  <dcterms:created xsi:type="dcterms:W3CDTF">2022-04-29T10:46:16Z</dcterms:created>
  <dcterms:modified xsi:type="dcterms:W3CDTF">2022-05-01T14:42:09Z</dcterms:modified>
</cp:coreProperties>
</file>