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65" r:id="rId3"/>
    <p:sldId id="257" r:id="rId4"/>
    <p:sldId id="269" r:id="rId5"/>
    <p:sldId id="268" r:id="rId6"/>
    <p:sldId id="267" r:id="rId7"/>
    <p:sldId id="262" r:id="rId8"/>
    <p:sldId id="266" r:id="rId9"/>
    <p:sldId id="270" r:id="rId10"/>
    <p:sldId id="271" r:id="rId11"/>
    <p:sldId id="263" r:id="rId12"/>
    <p:sldId id="259" r:id="rId13"/>
    <p:sldId id="260" r:id="rId14"/>
    <p:sldId id="26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44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40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57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1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3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794C-0638-427B-ADF3-3E93422A0AC6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8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du4835/CSPB_3308_Team_3" TargetMode="Externa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dmgKnM5Dd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8141" y="695130"/>
            <a:ext cx="7935718" cy="2229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CSPB 3308</a:t>
            </a:r>
            <a:b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3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8141" y="3215670"/>
            <a:ext cx="7935718" cy="274662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Cassandra Cohen</a:t>
            </a:r>
          </a:p>
          <a:p>
            <a:pPr algn="ctr"/>
            <a:r>
              <a:rPr lang="en-US" dirty="0"/>
              <a:t>Ronald Durham</a:t>
            </a:r>
          </a:p>
          <a:p>
            <a:pPr algn="ctr"/>
            <a:r>
              <a:rPr lang="en-US" dirty="0"/>
              <a:t>Grant Fairbairn</a:t>
            </a:r>
          </a:p>
          <a:p>
            <a:pPr algn="ctr"/>
            <a:r>
              <a:rPr lang="en-US" dirty="0"/>
              <a:t>Jordan Sims</a:t>
            </a:r>
          </a:p>
        </p:txBody>
      </p:sp>
      <p:pic>
        <p:nvPicPr>
          <p:cNvPr id="5" name="Graphic 4" descr="Joker with solid fill">
            <a:extLst>
              <a:ext uri="{FF2B5EF4-FFF2-40B4-BE49-F238E27FC236}">
                <a16:creationId xmlns:a16="http://schemas.microsoft.com/office/drawing/2014/main" id="{4CD3666C-A06C-7949-9B8E-DA1A2367A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9869" y="446314"/>
            <a:ext cx="2982686" cy="2982686"/>
          </a:xfrm>
          <a:prstGeom prst="rect">
            <a:avLst/>
          </a:prstGeom>
        </p:spPr>
      </p:pic>
      <p:pic>
        <p:nvPicPr>
          <p:cNvPr id="14" name="Graphic 13" descr="Joker with solid fill">
            <a:extLst>
              <a:ext uri="{FF2B5EF4-FFF2-40B4-BE49-F238E27FC236}">
                <a16:creationId xmlns:a16="http://schemas.microsoft.com/office/drawing/2014/main" id="{B05010DA-8082-9B83-16A0-85804F33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445" y="446314"/>
            <a:ext cx="2982686" cy="29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6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FD75-C783-0310-6969-2EC7B7C2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1E4A-A909-DBB8-C016-0110AFF5F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1FF93-691B-027E-7F85-9E81239E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2885406"/>
          </a:xfrm>
        </p:spPr>
        <p:txBody>
          <a:bodyPr/>
          <a:lstStyle/>
          <a:p>
            <a:r>
              <a:rPr lang="en-US" dirty="0"/>
              <a:t>Additional Tools Used</a:t>
            </a:r>
          </a:p>
        </p:txBody>
      </p:sp>
    </p:spTree>
    <p:extLst>
      <p:ext uri="{BB962C8B-B14F-4D97-AF65-F5344CB8AC3E}">
        <p14:creationId xmlns:p14="http://schemas.microsoft.com/office/powerpoint/2010/main" val="41711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208" y="146892"/>
            <a:ext cx="8777583" cy="11476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Version Control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496" y="1588342"/>
            <a:ext cx="6887402" cy="124039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ctr">
            <a:no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ctr"/>
            <a:r>
              <a:rPr lang="en-US" sz="1800" dirty="0"/>
              <a:t>We used GitHub’s browser platform as well as GitHub Desktop for version control</a:t>
            </a:r>
          </a:p>
          <a:p>
            <a:pPr algn="ctr"/>
            <a:endParaRPr lang="en-US" sz="1800" dirty="0"/>
          </a:p>
        </p:txBody>
      </p:sp>
      <p:pic>
        <p:nvPicPr>
          <p:cNvPr id="7" name="Graphic 6" descr="Network diagram with solid fill">
            <a:extLst>
              <a:ext uri="{FF2B5EF4-FFF2-40B4-BE49-F238E27FC236}">
                <a16:creationId xmlns:a16="http://schemas.microsoft.com/office/drawing/2014/main" id="{EEC7949E-BFB5-182A-396B-B7FCE416F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4421" y="1831336"/>
            <a:ext cx="3758102" cy="3758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ABE48C-C297-AE8C-7450-AF3C2757C19C}"/>
              </a:ext>
            </a:extLst>
          </p:cNvPr>
          <p:cNvSpPr txBox="1"/>
          <p:nvPr/>
        </p:nvSpPr>
        <p:spPr>
          <a:xfrm>
            <a:off x="4921496" y="2660473"/>
            <a:ext cx="688740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Reasons we chose GitHub</a:t>
            </a:r>
          </a:p>
          <a:p>
            <a:pPr algn="ctr"/>
            <a:r>
              <a:rPr lang="en-US" dirty="0"/>
              <a:t>Ease of Use</a:t>
            </a:r>
          </a:p>
          <a:p>
            <a:pPr algn="ctr"/>
            <a:r>
              <a:rPr lang="en-US" dirty="0"/>
              <a:t>Quick updates for rest of team</a:t>
            </a:r>
          </a:p>
          <a:p>
            <a:pPr algn="ctr"/>
            <a:r>
              <a:rPr lang="en-US" dirty="0"/>
              <a:t>Ability to work on code independently</a:t>
            </a:r>
          </a:p>
          <a:p>
            <a:pPr algn="ctr"/>
            <a:r>
              <a:rPr lang="en-US" dirty="0"/>
              <a:t>Branching capabilities to try different methods of fixing the same problem simultaneously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0172A-C24D-E2FF-3D87-9C1B2A7E38D6}"/>
              </a:ext>
            </a:extLst>
          </p:cNvPr>
          <p:cNvSpPr txBox="1"/>
          <p:nvPr/>
        </p:nvSpPr>
        <p:spPr>
          <a:xfrm>
            <a:off x="4921496" y="4657374"/>
            <a:ext cx="68874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Project Repository:  </a:t>
            </a:r>
            <a:r>
              <a:rPr lang="en-US" sz="1500" u="sng" dirty="0">
                <a:hlinkClick r:id="rId5"/>
              </a:rPr>
              <a:t>https://github.com/rodu4835/CSPB_3308_Team_3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9264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Development and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We began the semester using standard Scrum method, with standup meetings and Jordan Sims acting as Scrum Master.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With four team members in four time zones, we realized early on that we were more productive having continual discussion via text messaging in Discord.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We created a channel for Team 3 and discussed the project regularly in that format.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We also accumulated checklist items that the members would volunteer to take on and report progress via the Discord channel.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We held “In-person “ video meetings as needed to promote progress and assess project goals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Discord channel:  </a:t>
            </a:r>
            <a:r>
              <a:rPr lang="en-US" sz="1600" b="0" i="0" u="none" strike="noStrike" dirty="0">
                <a:effectLst/>
                <a:hlinkClick r:id="rId3"/>
              </a:rPr>
              <a:t>https://discord.gg/dmgKnM5DdA</a:t>
            </a:r>
            <a:endParaRPr lang="en-US" sz="16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Graphic 6" descr="Cycle with people with solid fill">
            <a:extLst>
              <a:ext uri="{FF2B5EF4-FFF2-40B4-BE49-F238E27FC236}">
                <a16:creationId xmlns:a16="http://schemas.microsoft.com/office/drawing/2014/main" id="{B73008FB-338E-1E53-C199-D38293D60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0900" y="2082302"/>
            <a:ext cx="4011325" cy="40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1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800"/>
            <a:ext cx="7935718" cy="11081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5000" dirty="0"/>
              <a:t>Other Tools Learned in 3308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479766"/>
            <a:ext cx="7935718" cy="34005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initially thought about using Flask in combination with Python.  We choose, however, to use JavaScript and HTML/CSS instead after reaching those portions of the course.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did not include a database for this project.  As constituted, the game did not store data.  If we were to continue building the game out and create additional features like a leaderboard, we could use SQL.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236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FEC59-EEDE-CD8F-1E91-4777E756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Discarded Tools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BBC30-5DB8-8599-5E2D-991BFF0D8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2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7B4B2-B2D3-6929-3661-44E61C49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055" y="689728"/>
            <a:ext cx="4265645" cy="1293028"/>
          </a:xfrm>
        </p:spPr>
        <p:txBody>
          <a:bodyPr/>
          <a:lstStyle/>
          <a:p>
            <a:pPr algn="ctr"/>
            <a:r>
              <a:rPr lang="en-US" dirty="0"/>
              <a:t>Project goal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F2C91623-68F9-5542-E165-CD49C5AD4C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2346651"/>
            <a:ext cx="5677679" cy="256804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15ECB-B346-BD1A-40BF-79C8E379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878" y="2861307"/>
            <a:ext cx="5334000" cy="1538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The goal of this project was to create an online, graphical version of the classic card-game, War.</a:t>
            </a:r>
          </a:p>
        </p:txBody>
      </p:sp>
    </p:spTree>
    <p:extLst>
      <p:ext uri="{BB962C8B-B14F-4D97-AF65-F5344CB8AC3E}">
        <p14:creationId xmlns:p14="http://schemas.microsoft.com/office/powerpoint/2010/main" val="379546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Front End Tools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ools with solid fill">
            <a:extLst>
              <a:ext uri="{FF2B5EF4-FFF2-40B4-BE49-F238E27FC236}">
                <a16:creationId xmlns:a16="http://schemas.microsoft.com/office/drawing/2014/main" id="{5A07FF46-8918-E140-6849-5B4A1B53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162" y="1313586"/>
            <a:ext cx="3632867" cy="36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39EB-9440-D4F9-78CB-FF3A52A2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495D-AB50-2952-BAD0-AEF18C2E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6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7DE3-F382-EBA5-9FA7-7F6BCF9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E7DD-4D41-9694-5E4E-67497FD2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FBA936-5A5B-AA37-36C0-36C0320B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019" y="3335694"/>
            <a:ext cx="7339749" cy="1696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Back End Tools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E7D12424-1B15-2F44-A0F7-1EC7D9BA3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5548" y="849281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7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98D7-CE10-57EA-F3D3-BAA3649E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5A0F-CB45-43C9-C2A8-E5E20013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The JavaScript language was used for the back end of the project</a:t>
            </a:r>
          </a:p>
          <a:p>
            <a:r>
              <a:rPr lang="en-US" dirty="0"/>
              <a:t>This was chosen for its ease of use with  HTML and CSS</a:t>
            </a:r>
          </a:p>
          <a:p>
            <a:r>
              <a:rPr lang="en-US" dirty="0"/>
              <a:t>While it was a challenge to have to learn JavaScript for this project, it proved to be the right call</a:t>
            </a:r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DB439952-6FAE-BC45-CA01-9CBF9BEF8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8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0DB6A-D117-2685-3171-9E2FB505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216" y="559099"/>
            <a:ext cx="9070911" cy="1293028"/>
          </a:xfrm>
        </p:spPr>
        <p:txBody>
          <a:bodyPr/>
          <a:lstStyle/>
          <a:p>
            <a:r>
              <a:rPr lang="en-US" dirty="0"/>
              <a:t>IntelliJ IDEA and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AF3158-9ABD-B0C0-FA9C-E49E69C8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programming the back-end in JavaScript, IntelliJ IDEA was used as the primary IDE</a:t>
            </a:r>
          </a:p>
          <a:p>
            <a:r>
              <a:rPr lang="en-US" dirty="0"/>
              <a:t>Beyond scripting, IntelliJ was additionally used for documentation of the code as well as debugging the JavaScript</a:t>
            </a:r>
          </a:p>
          <a:p>
            <a:pPr lvl="1"/>
            <a:r>
              <a:rPr lang="en-US" dirty="0"/>
              <a:t>For documentation, the code was commented out to explain to future and present developers and teams</a:t>
            </a:r>
          </a:p>
          <a:p>
            <a:pPr lvl="1"/>
            <a:r>
              <a:rPr lang="en-US" dirty="0"/>
              <a:t>For debugging, the Node.js runtime environment was used in conjunction with the IntelliJ debugger to run the JavaScript code and debug it</a:t>
            </a:r>
          </a:p>
          <a:p>
            <a:endParaRPr lang="en-US" dirty="0"/>
          </a:p>
        </p:txBody>
      </p:sp>
      <p:pic>
        <p:nvPicPr>
          <p:cNvPr id="7" name="Graphic 6" descr="Ladybug with solid fill">
            <a:extLst>
              <a:ext uri="{FF2B5EF4-FFF2-40B4-BE49-F238E27FC236}">
                <a16:creationId xmlns:a16="http://schemas.microsoft.com/office/drawing/2014/main" id="{85D930F0-B132-965A-54B6-FEC5313F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30" y="5304285"/>
            <a:ext cx="914400" cy="914400"/>
          </a:xfrm>
          <a:prstGeom prst="rect">
            <a:avLst/>
          </a:prstGeom>
        </p:spPr>
      </p:pic>
      <p:pic>
        <p:nvPicPr>
          <p:cNvPr id="9" name="Graphic 8" descr="Ladybug outline">
            <a:extLst>
              <a:ext uri="{FF2B5EF4-FFF2-40B4-BE49-F238E27FC236}">
                <a16:creationId xmlns:a16="http://schemas.microsoft.com/office/drawing/2014/main" id="{9BDA7592-3F22-7005-647E-7E97F7B2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938" y="5304230"/>
            <a:ext cx="914400" cy="914400"/>
          </a:xfrm>
          <a:prstGeom prst="rect">
            <a:avLst/>
          </a:prstGeom>
        </p:spPr>
      </p:pic>
      <p:pic>
        <p:nvPicPr>
          <p:cNvPr id="10" name="Graphic 9" descr="Ladybug with solid fill">
            <a:extLst>
              <a:ext uri="{FF2B5EF4-FFF2-40B4-BE49-F238E27FC236}">
                <a16:creationId xmlns:a16="http://schemas.microsoft.com/office/drawing/2014/main" id="{632C69C6-6778-C1C7-CDF6-DD44698F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581" y="5304230"/>
            <a:ext cx="914400" cy="914400"/>
          </a:xfrm>
          <a:prstGeom prst="rect">
            <a:avLst/>
          </a:prstGeom>
        </p:spPr>
      </p:pic>
      <p:pic>
        <p:nvPicPr>
          <p:cNvPr id="11" name="Graphic 10" descr="Ladybug outline">
            <a:extLst>
              <a:ext uri="{FF2B5EF4-FFF2-40B4-BE49-F238E27FC236}">
                <a16:creationId xmlns:a16="http://schemas.microsoft.com/office/drawing/2014/main" id="{FB608766-ECBD-8DBF-0B4E-2360618A4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3755" y="5304230"/>
            <a:ext cx="914400" cy="914400"/>
          </a:xfrm>
          <a:prstGeom prst="rect">
            <a:avLst/>
          </a:prstGeom>
        </p:spPr>
      </p:pic>
      <p:pic>
        <p:nvPicPr>
          <p:cNvPr id="12" name="Graphic 11" descr="Ladybug outline">
            <a:extLst>
              <a:ext uri="{FF2B5EF4-FFF2-40B4-BE49-F238E27FC236}">
                <a16:creationId xmlns:a16="http://schemas.microsoft.com/office/drawing/2014/main" id="{9150AAD1-744B-8F8D-0CF3-B6F900E2D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1313" y="5304230"/>
            <a:ext cx="914400" cy="914400"/>
          </a:xfrm>
          <a:prstGeom prst="rect">
            <a:avLst/>
          </a:prstGeom>
        </p:spPr>
      </p:pic>
      <p:pic>
        <p:nvPicPr>
          <p:cNvPr id="13" name="Graphic 12" descr="Ladybug with solid fill">
            <a:extLst>
              <a:ext uri="{FF2B5EF4-FFF2-40B4-BE49-F238E27FC236}">
                <a16:creationId xmlns:a16="http://schemas.microsoft.com/office/drawing/2014/main" id="{782A9373-7919-3A04-2CF8-62B661C94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045" y="5304230"/>
            <a:ext cx="914400" cy="914400"/>
          </a:xfrm>
          <a:prstGeom prst="rect">
            <a:avLst/>
          </a:prstGeom>
        </p:spPr>
      </p:pic>
      <p:pic>
        <p:nvPicPr>
          <p:cNvPr id="14" name="Graphic 13" descr="Ladybug outline">
            <a:extLst>
              <a:ext uri="{FF2B5EF4-FFF2-40B4-BE49-F238E27FC236}">
                <a16:creationId xmlns:a16="http://schemas.microsoft.com/office/drawing/2014/main" id="{CB63E081-B343-4BE4-1AF9-FC48026C7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8866" y="5304230"/>
            <a:ext cx="914400" cy="914400"/>
          </a:xfrm>
          <a:prstGeom prst="rect">
            <a:avLst/>
          </a:prstGeom>
        </p:spPr>
      </p:pic>
      <p:pic>
        <p:nvPicPr>
          <p:cNvPr id="15" name="Graphic 14" descr="Ladybug with solid fill">
            <a:extLst>
              <a:ext uri="{FF2B5EF4-FFF2-40B4-BE49-F238E27FC236}">
                <a16:creationId xmlns:a16="http://schemas.microsoft.com/office/drawing/2014/main" id="{6325F77A-2037-65C5-1A51-7F8231736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277" y="5304230"/>
            <a:ext cx="914400" cy="914400"/>
          </a:xfrm>
          <a:prstGeom prst="rect">
            <a:avLst/>
          </a:prstGeom>
        </p:spPr>
      </p:pic>
      <p:pic>
        <p:nvPicPr>
          <p:cNvPr id="16" name="Graphic 15" descr="Ladybug outline">
            <a:extLst>
              <a:ext uri="{FF2B5EF4-FFF2-40B4-BE49-F238E27FC236}">
                <a16:creationId xmlns:a16="http://schemas.microsoft.com/office/drawing/2014/main" id="{F216EEF2-3B21-EA15-658B-01C462CD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688" y="5304230"/>
            <a:ext cx="914400" cy="914400"/>
          </a:xfrm>
          <a:prstGeom prst="rect">
            <a:avLst/>
          </a:prstGeom>
        </p:spPr>
      </p:pic>
      <p:pic>
        <p:nvPicPr>
          <p:cNvPr id="17" name="Graphic 16" descr="Ladybug with solid fill">
            <a:extLst>
              <a:ext uri="{FF2B5EF4-FFF2-40B4-BE49-F238E27FC236}">
                <a16:creationId xmlns:a16="http://schemas.microsoft.com/office/drawing/2014/main" id="{F649EDC3-3DC0-A219-A7A4-F07FBDE8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1800" y="53042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72A3E-FDAF-3040-0679-E4A7B245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49" y="2439701"/>
            <a:ext cx="5775650" cy="1978595"/>
          </a:xfrm>
        </p:spPr>
        <p:txBody>
          <a:bodyPr anchor="ctr">
            <a:normAutofit/>
          </a:bodyPr>
          <a:lstStyle/>
          <a:p>
            <a:pPr algn="ctr"/>
            <a:r>
              <a:rPr lang="en-US" sz="5500" dirty="0"/>
              <a:t>Art tools</a:t>
            </a:r>
          </a:p>
        </p:txBody>
      </p:sp>
      <p:pic>
        <p:nvPicPr>
          <p:cNvPr id="7" name="Graphic 6" descr="Palette with solid fill">
            <a:extLst>
              <a:ext uri="{FF2B5EF4-FFF2-40B4-BE49-F238E27FC236}">
                <a16:creationId xmlns:a16="http://schemas.microsoft.com/office/drawing/2014/main" id="{0B1CAC5A-53FD-5D93-47D2-4819167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2327" y="1872342"/>
            <a:ext cx="3113314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321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{53BD82B4-6B72-DF42-A59D-7DA6F1B22FE3}tf10001079</Template>
  <TotalTime>98</TotalTime>
  <Words>438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CSPB 3308 Team 3 Final Presentation</vt:lpstr>
      <vt:lpstr>Project goal</vt:lpstr>
      <vt:lpstr>Front End Tools</vt:lpstr>
      <vt:lpstr>HTML/CSS</vt:lpstr>
      <vt:lpstr>Heroku</vt:lpstr>
      <vt:lpstr>Back End Tools</vt:lpstr>
      <vt:lpstr>JavaScript</vt:lpstr>
      <vt:lpstr>IntelliJ IDEA and node.js</vt:lpstr>
      <vt:lpstr>Art tools</vt:lpstr>
      <vt:lpstr>PowerPoint Presentation</vt:lpstr>
      <vt:lpstr>Additional Tools Used</vt:lpstr>
      <vt:lpstr>Version Control</vt:lpstr>
      <vt:lpstr>Agile Development and communication</vt:lpstr>
      <vt:lpstr>Other Tools Learned in 3308</vt:lpstr>
      <vt:lpstr>Discarded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CSPB 3308 Team 3 Final Presentation</dc:title>
  <dc:creator>Fairbairn, Grant</dc:creator>
  <cp:lastModifiedBy>Jordan Sims</cp:lastModifiedBy>
  <cp:revision>17</cp:revision>
  <dcterms:created xsi:type="dcterms:W3CDTF">2022-04-29T10:46:16Z</dcterms:created>
  <dcterms:modified xsi:type="dcterms:W3CDTF">2022-04-29T22:12:38Z</dcterms:modified>
</cp:coreProperties>
</file>