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7816-D467-48DD-B388-F13D02FCB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A0D4F-A134-49CE-B608-9A1EF773A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9408-88DE-46A8-9BDC-E5C7C936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B8536-C343-42AA-BA29-09F054E8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C13A-AAC3-41D7-800D-9B77D616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3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2F95-C623-40A1-8C8E-615AA475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E2500-86EB-4414-A66E-6C3B3A55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A94F-FE61-4CB6-93B3-FFB4A9C4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72291-63DC-490F-AE20-8522B752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5062A-E5FB-49A3-B863-45E755F2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61D9A-9837-406A-9B2C-37E638DCC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740E8-18FA-4F66-B916-5B9FDE367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2FB9-34D9-469D-B1BA-C1BCF229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F0C0-C301-4106-A5EB-06D37564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75B62-138C-4F95-B01C-6B86847A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2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EC24-813E-4BF0-8D62-064437CA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45C9-1461-42B9-9224-590721C0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E6508-7B84-444F-BD58-DFFA3C7C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11DD-EE98-4245-9E96-79A56D7E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11DB-5F8B-49F6-9EFA-0E0FC297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1BD2-4BCA-4A6E-B7F0-4EC0141E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7CB6A-7A00-4D4A-B8C5-73D27660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0C10-1777-443C-B6DE-5FC9339F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54182-743C-4185-9146-9A892980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059D0-3717-4046-818C-5F2CCCC7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679D-5DFE-4E34-98E8-048D9A4E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CCA9-21D4-4C34-9365-4A977601F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54DBF-62BB-42AC-A681-75692F79C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4ACB9-D447-4423-8390-BB3AF8F6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A226E-54CF-4719-ACF1-74A026E2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22000-EA77-4F09-AA46-57293C90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1733-0839-432E-8147-17B1D8D8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FFB3-1162-4268-B873-A91E5C7A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EE252-F499-479B-B1E1-35FBD2832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FB38B-92D4-448C-984B-0224BA23F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C378D-F148-496A-AFD1-49B3DC3A0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32B6E-D634-4336-987C-81DD78FF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C68FA-D2C3-4B9E-84B9-AEB5464A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DAE03-348A-4389-A8E1-D9C52919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7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991E-8205-41F5-841A-758C3F65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8D34A-3742-4AAE-8183-35986EDB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4F0C5-11EB-4E8D-BFC8-B2AC6EC2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FEE56-1ACC-481E-A56E-95C7545A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6885A-FDC5-4B5A-A1F7-C0255EAA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8905A-466D-4666-9E0D-3D88BB94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6BB0A-C62F-48AC-8AF4-A1107BCD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51D9-2D57-47CB-A2A9-A8A3BFB9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4BB3-4947-4032-8941-63464AA0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0B36-6D79-42E7-ABC0-B5CF007FF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68EC8-DD03-4543-A735-615EE7C6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119C2-A8B6-4D6A-8704-63D73A26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C79C-E2E7-477A-BBD8-0D873D26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2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87A8-1BEF-49DE-B092-BDB19CDA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0A46B-5A81-40D4-9F67-380F13BCD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74C98-8B95-4971-A05A-62D511B05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E0EAE-4513-44DB-A111-A64C34EC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6726E-756B-405D-94D4-A9D25A47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9E07B-B6A8-4C7A-A431-2C401D21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CFABB-CE04-4B95-864C-731D5803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90A1-4124-4A11-8AAD-E695B477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A021E-DB57-43C0-9900-91E28BB78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794C-0638-427B-ADF3-3E93422A0AC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F0CC-5A1A-442F-9440-FDEC1ED6D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C464-85FD-455D-914B-7F1621B47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du4835/CSPB_3308_Team_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dmgKnM5DdA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A8F90D1A-DCE2-4FBC-8CFD-82ACF4C8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8F44E252-99EF-49EF-858E-C7598F848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Graphic 14">
            <a:extLst>
              <a:ext uri="{FF2B5EF4-FFF2-40B4-BE49-F238E27FC236}">
                <a16:creationId xmlns:a16="http://schemas.microsoft.com/office/drawing/2014/main" id="{2929DB54-1BF0-4191-88B1-ADEBA6E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6805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680579" y="70284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800"/>
            <a:ext cx="7935718" cy="2229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CSPB 3308</a:t>
            </a:r>
            <a:b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3 Final Presentation</a:t>
            </a: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83596CE6-3568-460E-A577-FC0E4BC8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133724"/>
            <a:ext cx="7935718" cy="274662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Cassandra Cohen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Ronald Durham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Grant Fairbairn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Jordan Sims</a:t>
            </a:r>
          </a:p>
        </p:txBody>
      </p:sp>
      <p:sp>
        <p:nvSpPr>
          <p:cNvPr id="43" name="Graphic 14">
            <a:extLst>
              <a:ext uri="{FF2B5EF4-FFF2-40B4-BE49-F238E27FC236}">
                <a16:creationId xmlns:a16="http://schemas.microsoft.com/office/drawing/2014/main" id="{6E28FA02-41B9-466D-B728-320B55FB0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4237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9423779" y="702847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585A1349-C783-41E9-B9AA-20D51A7FB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6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A8F90D1A-DCE2-4FBC-8CFD-82ACF4C8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8F44E252-99EF-49EF-858E-C7598F848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Graphic 14">
            <a:extLst>
              <a:ext uri="{FF2B5EF4-FFF2-40B4-BE49-F238E27FC236}">
                <a16:creationId xmlns:a16="http://schemas.microsoft.com/office/drawing/2014/main" id="{2929DB54-1BF0-4191-88B1-ADEBA6E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6805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680579" y="70284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800"/>
            <a:ext cx="7935718" cy="1108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 dirty="0"/>
              <a:t>Front End Tools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83596CE6-3568-460E-A577-FC0E4BC8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479766"/>
            <a:ext cx="7935718" cy="34005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Heroku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HTML/CSS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[more from our outline]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3" name="Graphic 14">
            <a:extLst>
              <a:ext uri="{FF2B5EF4-FFF2-40B4-BE49-F238E27FC236}">
                <a16:creationId xmlns:a16="http://schemas.microsoft.com/office/drawing/2014/main" id="{6E28FA02-41B9-466D-B728-320B55FB0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4237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9423779" y="702847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585A1349-C783-41E9-B9AA-20D51A7FB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A8F90D1A-DCE2-4FBC-8CFD-82ACF4C8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8F44E252-99EF-49EF-858E-C7598F848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Graphic 14">
            <a:extLst>
              <a:ext uri="{FF2B5EF4-FFF2-40B4-BE49-F238E27FC236}">
                <a16:creationId xmlns:a16="http://schemas.microsoft.com/office/drawing/2014/main" id="{2929DB54-1BF0-4191-88B1-ADEBA6E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6805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680579" y="70284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800"/>
            <a:ext cx="7935718" cy="1108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 dirty="0"/>
              <a:t>Back End Tools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83596CE6-3568-460E-A577-FC0E4BC8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479766"/>
            <a:ext cx="7935718" cy="34005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JavaScript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IntelliJ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Notepad++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[more from our outline]</a:t>
            </a:r>
          </a:p>
        </p:txBody>
      </p:sp>
      <p:sp>
        <p:nvSpPr>
          <p:cNvPr id="43" name="Graphic 14">
            <a:extLst>
              <a:ext uri="{FF2B5EF4-FFF2-40B4-BE49-F238E27FC236}">
                <a16:creationId xmlns:a16="http://schemas.microsoft.com/office/drawing/2014/main" id="{6E28FA02-41B9-466D-B728-320B55FB0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4237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9423779" y="702847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585A1349-C783-41E9-B9AA-20D51A7FB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A8F90D1A-DCE2-4FBC-8CFD-82ACF4C8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8F44E252-99EF-49EF-858E-C7598F848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Graphic 14">
            <a:extLst>
              <a:ext uri="{FF2B5EF4-FFF2-40B4-BE49-F238E27FC236}">
                <a16:creationId xmlns:a16="http://schemas.microsoft.com/office/drawing/2014/main" id="{2929DB54-1BF0-4191-88B1-ADEBA6E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6805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680579" y="70284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800"/>
            <a:ext cx="7935718" cy="1108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 dirty="0"/>
              <a:t>Documentation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83596CE6-3568-460E-A577-FC0E4BC8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479766"/>
            <a:ext cx="7935718" cy="34005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created a ReadMe.md file in GitHub repository explaining the purpose of the project:  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https://github.com/rodu4835/CSPB_3308_Team_3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also included inline comments throughout our files explaining code fragments to each other and eventual readers.</a:t>
            </a:r>
          </a:p>
          <a:p>
            <a:pPr algn="l"/>
            <a:endParaRPr lang="en-US" sz="1800" dirty="0"/>
          </a:p>
        </p:txBody>
      </p:sp>
      <p:sp>
        <p:nvSpPr>
          <p:cNvPr id="43" name="Graphic 14">
            <a:extLst>
              <a:ext uri="{FF2B5EF4-FFF2-40B4-BE49-F238E27FC236}">
                <a16:creationId xmlns:a16="http://schemas.microsoft.com/office/drawing/2014/main" id="{6E28FA02-41B9-466D-B728-320B55FB0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4237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9423779" y="702847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585A1349-C783-41E9-B9AA-20D51A7FB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A8F90D1A-DCE2-4FBC-8CFD-82ACF4C8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8F44E252-99EF-49EF-858E-C7598F848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Graphic 14">
            <a:extLst>
              <a:ext uri="{FF2B5EF4-FFF2-40B4-BE49-F238E27FC236}">
                <a16:creationId xmlns:a16="http://schemas.microsoft.com/office/drawing/2014/main" id="{2929DB54-1BF0-4191-88B1-ADEBA6E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6805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680579" y="70284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800"/>
            <a:ext cx="7935718" cy="1108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 dirty="0"/>
              <a:t>Agile Development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83596CE6-3568-460E-A577-FC0E4BC8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479766"/>
            <a:ext cx="7935718" cy="340058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began the semester using standard Scrum method, with standup meetings and Jordan Sims acting as Scrum Master.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With four team members in four time zones, we realized early on that we were more productive having continual discussion via text messaging in Discord.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created a channel for Team 3 and discussed the project regularly in that format.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also accumulated checklist items that the members would volunteer to take on and report progress via the Discord channel.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held in-person meetings as needed to promote progress.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Here is a link to our Discord channel:  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https://discord.gg/dmgKnM5DdA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dirty="0"/>
          </a:p>
        </p:txBody>
      </p:sp>
      <p:sp>
        <p:nvSpPr>
          <p:cNvPr id="43" name="Graphic 14">
            <a:extLst>
              <a:ext uri="{FF2B5EF4-FFF2-40B4-BE49-F238E27FC236}">
                <a16:creationId xmlns:a16="http://schemas.microsoft.com/office/drawing/2014/main" id="{6E28FA02-41B9-466D-B728-320B55FB0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4237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9423779" y="702847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585A1349-C783-41E9-B9AA-20D51A7FB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1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A8F90D1A-DCE2-4FBC-8CFD-82ACF4C8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8F44E252-99EF-49EF-858E-C7598F848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Graphic 14">
            <a:extLst>
              <a:ext uri="{FF2B5EF4-FFF2-40B4-BE49-F238E27FC236}">
                <a16:creationId xmlns:a16="http://schemas.microsoft.com/office/drawing/2014/main" id="{2929DB54-1BF0-4191-88B1-ADEBA6E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6805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680579" y="70284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800"/>
            <a:ext cx="7935718" cy="1108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 dirty="0"/>
              <a:t>Other Tools Learned in 3308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83596CE6-3568-460E-A577-FC0E4BC8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479766"/>
            <a:ext cx="7935718" cy="34005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initially thought about using Flask in combination with Python.  We choose, however, to use JavaScript and HTML/CSS instead after reaching those portions of the course.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did not include a database for this project.  As constituted, the game did not store data.  If we were to continue building the game out and create additional features like a leaderboard, we could use SQL.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dirty="0"/>
          </a:p>
        </p:txBody>
      </p:sp>
      <p:sp>
        <p:nvSpPr>
          <p:cNvPr id="43" name="Graphic 14">
            <a:extLst>
              <a:ext uri="{FF2B5EF4-FFF2-40B4-BE49-F238E27FC236}">
                <a16:creationId xmlns:a16="http://schemas.microsoft.com/office/drawing/2014/main" id="{6E28FA02-41B9-466D-B728-320B55FB0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4237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9423779" y="702847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585A1349-C783-41E9-B9AA-20D51A7FB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Helvetica Neue Medium</vt:lpstr>
      <vt:lpstr>Office Theme</vt:lpstr>
      <vt:lpstr>CSPB 3308 Team 3 Final Presentation</vt:lpstr>
      <vt:lpstr>Front End Tools</vt:lpstr>
      <vt:lpstr>Back End Tools</vt:lpstr>
      <vt:lpstr>Documentation</vt:lpstr>
      <vt:lpstr>Agile Development</vt:lpstr>
      <vt:lpstr>Other Tools Learned in 3308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CSPB 3308 Team 3 Final Presentation</dc:title>
  <dc:creator>Fairbairn, Grant</dc:creator>
  <cp:lastModifiedBy>Fairbairn, Grant</cp:lastModifiedBy>
  <cp:revision>3</cp:revision>
  <dcterms:created xsi:type="dcterms:W3CDTF">2022-04-29T10:46:16Z</dcterms:created>
  <dcterms:modified xsi:type="dcterms:W3CDTF">2022-04-29T11:10:49Z</dcterms:modified>
</cp:coreProperties>
</file>