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75E48-86A2-4BEE-BC6D-F1AFAB470150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8A6A7-1205-493A-81D5-81A066624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31B83E-2476-4E64-A716-FEFFD9C79771}" type="datetimeFigureOut">
              <a:rPr lang="ko-KR" altLang="en-US" smtClean="0"/>
              <a:pPr/>
              <a:t>2010-10-30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EF76CA6-B305-46CD-A6E5-4753CAA399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실버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필요성에 대해 알아본다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현황</a:t>
            </a:r>
            <a:r>
              <a:rPr lang="ko-KR" altLang="en-US"/>
              <a:t>을 </a:t>
            </a:r>
            <a:r>
              <a:rPr lang="ko-KR" altLang="en-US" smtClean="0"/>
              <a:t>파악해본다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효과</a:t>
            </a:r>
            <a:r>
              <a:rPr lang="ko-KR" altLang="en-US"/>
              <a:t>를 </a:t>
            </a:r>
            <a:r>
              <a:rPr lang="ko-KR" altLang="en-US" smtClean="0"/>
              <a:t>분석한다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활용분야</a:t>
            </a:r>
            <a:r>
              <a:rPr lang="ko-KR" altLang="en-US"/>
              <a:t>를 </a:t>
            </a:r>
            <a:r>
              <a:rPr lang="ko-KR" altLang="en-US" smtClean="0"/>
              <a:t>파악한다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개선점</a:t>
            </a:r>
            <a:r>
              <a:rPr lang="ko-KR" altLang="en-US"/>
              <a:t>을 </a:t>
            </a:r>
            <a:r>
              <a:rPr lang="ko-KR" altLang="en-US" smtClean="0"/>
              <a:t>알아본다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활성화방안</a:t>
            </a:r>
            <a:r>
              <a:rPr lang="ko-KR" altLang="en-US"/>
              <a:t>을 </a:t>
            </a:r>
            <a:r>
              <a:rPr lang="ko-KR" altLang="en-US" smtClean="0"/>
              <a:t>모색한다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실버정보화교육 연구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실버전용 </a:t>
            </a:r>
            <a:r>
              <a:rPr lang="en-US" altLang="ko-KR" dirty="0" smtClean="0"/>
              <a:t>77</a:t>
            </a:r>
            <a:r>
              <a:rPr lang="ko-KR" altLang="en-US" dirty="0" smtClean="0"/>
              <a:t>강좌</a:t>
            </a:r>
            <a:endParaRPr lang="en-US" altLang="ko-KR" dirty="0" smtClean="0"/>
          </a:p>
          <a:p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실버 정보화 교육 현황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143</TotalTime>
  <Words>46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고구려 벽화</vt:lpstr>
      <vt:lpstr>실버 정보화 교육</vt:lpstr>
      <vt:lpstr>실버정보화교육 연구</vt:lpstr>
      <vt:lpstr>실버 정보화 교육 현황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실버정보화교육</dc:title>
  <dc:creator>kim</dc:creator>
  <cp:lastModifiedBy>kim</cp:lastModifiedBy>
  <cp:revision>22</cp:revision>
  <dcterms:created xsi:type="dcterms:W3CDTF">2010-03-24T09:31:24Z</dcterms:created>
  <dcterms:modified xsi:type="dcterms:W3CDTF">2010-10-30T07:10:34Z</dcterms:modified>
</cp:coreProperties>
</file>