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2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3EBC9-DFAB-4BBB-A567-E8CD505BE498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012CD-9AC6-4F6D-998A-BA14CED7DD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안정 수익 보험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012CD-9AC6-4F6D-998A-BA14CED7DDE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70A2-D4A6-4A06-B459-82E263ED7708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75367-9001-451D-AC64-7E350CC8BD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1951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70A2-D4A6-4A06-B459-82E263ED7708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75367-9001-451D-AC64-7E350CC8BD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0610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70A2-D4A6-4A06-B459-82E263ED7708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75367-9001-451D-AC64-7E350CC8BD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5392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70A2-D4A6-4A06-B459-82E263ED7708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75367-9001-451D-AC64-7E350CC8BD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7886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70A2-D4A6-4A06-B459-82E263ED7708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75367-9001-451D-AC64-7E350CC8BD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3575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70A2-D4A6-4A06-B459-82E263ED7708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75367-9001-451D-AC64-7E350CC8BD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8485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70A2-D4A6-4A06-B459-82E263ED7708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75367-9001-451D-AC64-7E350CC8BD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0235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70A2-D4A6-4A06-B459-82E263ED7708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75367-9001-451D-AC64-7E350CC8BD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0245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70A2-D4A6-4A06-B459-82E263ED7708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75367-9001-451D-AC64-7E350CC8BD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6001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70A2-D4A6-4A06-B459-82E263ED7708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75367-9001-451D-AC64-7E350CC8BD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2489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70A2-D4A6-4A06-B459-82E263ED7708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75367-9001-451D-AC64-7E350CC8BD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9529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C70A2-D4A6-4A06-B459-82E263ED7708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75367-9001-451D-AC64-7E350CC8BD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740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암 </a:t>
            </a:r>
            <a:r>
              <a:rPr lang="ko-KR" alt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보험 상품</a:t>
            </a:r>
            <a:endParaRPr lang="ko-KR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타원 2"/>
          <p:cNvSpPr/>
          <p:nvPr/>
        </p:nvSpPr>
        <p:spPr>
          <a:xfrm>
            <a:off x="1259632" y="1700808"/>
            <a:ext cx="1224136" cy="1224136"/>
          </a:xfrm>
          <a:prstGeom prst="ellipse">
            <a:avLst/>
          </a:prstGeom>
          <a:ln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475656" y="1772816"/>
            <a:ext cx="792088" cy="432048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059832" y="1700808"/>
            <a:ext cx="1224136" cy="1224136"/>
          </a:xfrm>
          <a:prstGeom prst="ellipse">
            <a:avLst/>
          </a:prstGeom>
          <a:solidFill>
            <a:srgbClr val="00B050"/>
          </a:solidFill>
          <a:ln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275856" y="1772816"/>
            <a:ext cx="792088" cy="432048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860032" y="1700808"/>
            <a:ext cx="1224136" cy="1224136"/>
          </a:xfrm>
          <a:prstGeom prst="ellipse">
            <a:avLst/>
          </a:prstGeom>
          <a:solidFill>
            <a:srgbClr val="00B0F0"/>
          </a:solidFill>
          <a:ln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076056" y="1772816"/>
            <a:ext cx="792088" cy="432048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6876256" y="1700808"/>
            <a:ext cx="1224136" cy="12241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092280" y="1772816"/>
            <a:ext cx="792088" cy="432048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420294" y="205126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n w="1905"/>
                <a:solidFill>
                  <a:srgbClr val="FFFF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보장</a:t>
            </a:r>
            <a:endParaRPr lang="ko-KR" altLang="en-US" sz="2800" b="1" dirty="0">
              <a:ln w="1905"/>
              <a:solidFill>
                <a:srgbClr val="FFFF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81557" y="205126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n w="1905"/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보험</a:t>
            </a:r>
            <a:endParaRPr lang="ko-KR" altLang="en-US" sz="2800" b="1" dirty="0">
              <a:ln w="1905"/>
              <a:solidFill>
                <a:schemeClr val="accent3">
                  <a:lumMod val="20000"/>
                  <a:lumOff val="8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5" name="덧셈 기호 34"/>
          <p:cNvSpPr/>
          <p:nvPr/>
        </p:nvSpPr>
        <p:spPr>
          <a:xfrm>
            <a:off x="2555776" y="1988840"/>
            <a:ext cx="360040" cy="523220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덧셈 기호 35"/>
          <p:cNvSpPr/>
          <p:nvPr/>
        </p:nvSpPr>
        <p:spPr>
          <a:xfrm>
            <a:off x="4471323" y="1988840"/>
            <a:ext cx="360040" cy="523220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등호 37"/>
          <p:cNvSpPr/>
          <p:nvPr/>
        </p:nvSpPr>
        <p:spPr>
          <a:xfrm>
            <a:off x="6228184" y="2060848"/>
            <a:ext cx="576064" cy="460794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15816" y="4797152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높은 이자율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4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퍼센트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15816" y="53732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비과세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915816" y="594928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만기시</a:t>
            </a:r>
            <a:r>
              <a:rPr lang="ko-KR" altLang="en-US" dirty="0" smtClean="0"/>
              <a:t> 보장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2915816" y="4725144"/>
            <a:ext cx="432048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2915816" y="5265204"/>
            <a:ext cx="432048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915816" y="5805264"/>
            <a:ext cx="432048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7" name="그림 36" descr="AG00160_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4221088"/>
            <a:ext cx="476250" cy="485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5198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보건복지부에서 발표한 </a:t>
            </a:r>
            <a:r>
              <a:rPr lang="en-US" altLang="ko-KR" dirty="0" smtClean="0"/>
              <a:t>2006</a:t>
            </a:r>
            <a:r>
              <a:rPr lang="ko-KR" altLang="en-US" dirty="0" smtClean="0"/>
              <a:t>년의 통계 자료에 의하면 평균수명까지 생존 시 암 발생확률은 </a:t>
            </a:r>
            <a:r>
              <a:rPr lang="en-US" altLang="ko-KR" dirty="0" smtClean="0"/>
              <a:t>25.6%</a:t>
            </a:r>
            <a:r>
              <a:rPr lang="ko-KR" altLang="en-US" dirty="0" smtClean="0"/>
              <a:t>로 인구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 당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 꼴로 암이 발생할 수 있다고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7" name="Picture 3" descr="C:\Documents and Settings\Owner\Local Settings\Temporary Internet Files\Content.IE5\KHEZOH2F\MC90029757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132856"/>
            <a:ext cx="2224127" cy="2808312"/>
          </a:xfrm>
          <a:prstGeom prst="rect">
            <a:avLst/>
          </a:prstGeom>
          <a:noFill/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467544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ko-KR" altLang="en-US" sz="5400" b="1" i="0" u="none" strike="noStrike" kern="1200" cap="none" spc="300" normalizeH="0" baseline="0" noProof="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uLnTx/>
                <a:uFillTx/>
                <a:latin typeface="+mj-lt"/>
                <a:ea typeface="+mj-ea"/>
                <a:cs typeface="+mj-cs"/>
              </a:rPr>
              <a:t> 발생 확률</a:t>
            </a:r>
            <a:endParaRPr kumimoji="0" lang="ko-KR" altLang="en-US" sz="5400" b="1" i="0" u="none" strike="noStrike" kern="1200" cap="none" spc="300" normalizeH="0" baseline="0" noProof="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48</Words>
  <Application>Microsoft Office PowerPoint</Application>
  <PresentationFormat>화면 슬라이드 쇼(4:3)</PresentationFormat>
  <Paragraphs>10</Paragraphs>
  <Slides>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암 보험 상품</vt:lpstr>
      <vt:lpstr>슬라이드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보험</dc:title>
  <dc:creator>kim</dc:creator>
  <cp:lastModifiedBy>kim</cp:lastModifiedBy>
  <cp:revision>12</cp:revision>
  <dcterms:created xsi:type="dcterms:W3CDTF">2010-08-20T14:06:01Z</dcterms:created>
  <dcterms:modified xsi:type="dcterms:W3CDTF">2010-10-31T01:44:13Z</dcterms:modified>
</cp:coreProperties>
</file>