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3" autoAdjust="0"/>
  </p:normalViewPr>
  <p:slideViewPr>
    <p:cSldViewPr>
      <p:cViewPr varScale="1">
        <p:scale>
          <a:sx n="50" d="100"/>
          <a:sy n="50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9E0D-B480-45AA-81CA-66BAA755DF8B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E898-6F46-4AA6-93C4-367338407C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7E898-6F46-4AA6-93C4-367338407C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800" b="1" kern="1200" smtClean="0">
                <a:gradFill>
                  <a:gsLst>
                    <a:gs pos="0">
                      <a:schemeClr val="bg1"/>
                    </a:gs>
                    <a:gs pos="85000">
                      <a:schemeClr val="tx2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5429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" name="Picture 51" descr="10_1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928923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428736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28802"/>
            <a:ext cx="4040188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1973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002"/>
          <p:cNvPicPr>
            <a:picLocks noChangeAspect="1" noChangeArrowheads="1"/>
          </p:cNvPicPr>
          <p:nvPr/>
        </p:nvPicPr>
        <p:blipFill>
          <a:blip r:embed="rId2" cstate="print"/>
          <a:srcRect b="30133"/>
          <a:stretch>
            <a:fillRect/>
          </a:stretch>
        </p:blipFill>
        <p:spPr bwMode="auto">
          <a:xfrm>
            <a:off x="7351959" y="311854"/>
            <a:ext cx="1331913" cy="3349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DDED709E-A3A9-4313-8134-9F67FE8A5480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8D2D771-3B66-4637-89AB-1E2FC6EF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bg1"/>
          </a:solidFill>
          <a:effectLst>
            <a:glow rad="139700">
              <a:schemeClr val="tx1">
                <a:lumMod val="95000"/>
                <a:lumOff val="5000"/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시민단체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홍길동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시민단체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시민단체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기준 전국적으로 등록된 시민단체는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만여개로</a:t>
            </a:r>
            <a:r>
              <a:rPr lang="ko-KR" altLang="en-US" dirty="0" smtClean="0"/>
              <a:t> 추정</a:t>
            </a:r>
            <a:endParaRPr lang="en-US" altLang="ko-KR" dirty="0" smtClean="0"/>
          </a:p>
          <a:p>
            <a:r>
              <a:rPr lang="ko-KR" altLang="en-US" dirty="0" smtClean="0"/>
              <a:t>공동선과 공공의 이익을 위해 봉사나 구호활동을 펼치고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국가나 자본으로부터 독립해서 활동하는 </a:t>
            </a:r>
            <a:r>
              <a:rPr lang="ko-KR" altLang="en-US" dirty="0" err="1" smtClean="0"/>
              <a:t>비정부기구</a:t>
            </a:r>
            <a:r>
              <a:rPr lang="en-US" altLang="ko-KR" dirty="0" smtClean="0"/>
              <a:t>&lt;</a:t>
            </a:r>
            <a:r>
              <a:rPr lang="en-US" dirty="0" smtClean="0"/>
              <a:t>Non-Government Organization, NGO&gt;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경실련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참여연대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경제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/>
              <a:t>환경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정치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경실련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참여연대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경제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녹색 소비자 연대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한국 소비자 생활 연구원</a:t>
            </a:r>
            <a:endParaRPr lang="en-US" altLang="ko-KR" dirty="0" smtClean="0"/>
          </a:p>
          <a:p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운동 연합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녹색연합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106</TotalTime>
  <Words>96</Words>
  <Application>Microsoft Office PowerPoint</Application>
  <PresentationFormat>화면 슬라이드 쇼(4:3)</PresentationFormat>
  <Paragraphs>24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테마2</vt:lpstr>
      <vt:lpstr>시민단체</vt:lpstr>
      <vt:lpstr>시민단체 현황</vt:lpstr>
      <vt:lpstr>시민단체 현황</vt:lpstr>
      <vt:lpstr>종류</vt:lpstr>
      <vt:lpstr>종류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시민단체</dc:title>
  <dc:creator>kim</dc:creator>
  <cp:lastModifiedBy>kim</cp:lastModifiedBy>
  <cp:revision>10</cp:revision>
  <dcterms:created xsi:type="dcterms:W3CDTF">2010-03-23T18:42:30Z</dcterms:created>
  <dcterms:modified xsi:type="dcterms:W3CDTF">2010-10-31T05:01:25Z</dcterms:modified>
</cp:coreProperties>
</file>