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75E48-86A2-4BEE-BC6D-F1AFAB47015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8A6A7-1205-493A-81D5-81A066624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31B83E-2476-4E64-A716-FEFFD9C79771}" type="datetimeFigureOut">
              <a:rPr lang="ko-KR" altLang="en-US" smtClean="0"/>
              <a:pPr/>
              <a:t>2010-10-31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실버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실버정보화교육 연구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         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        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실버전용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실버 정보화 교육 현황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158</TotalTime>
  <Words>46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고구려 벽화</vt:lpstr>
      <vt:lpstr>실버 정보화 교육</vt:lpstr>
      <vt:lpstr>실버정보화교육 연구</vt:lpstr>
      <vt:lpstr>실버 정보화 교육 현황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실버정보화교육</dc:title>
  <dc:creator>kim</dc:creator>
  <cp:lastModifiedBy>kim</cp:lastModifiedBy>
  <cp:revision>23</cp:revision>
  <dcterms:created xsi:type="dcterms:W3CDTF">2010-03-24T09:31:24Z</dcterms:created>
  <dcterms:modified xsi:type="dcterms:W3CDTF">2010-10-31T02:52:45Z</dcterms:modified>
</cp:coreProperties>
</file>