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3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A74B2C5-A3AE-4EB7-A2A7-20A17903C866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E840988-A4D3-49D6-97DE-48A70544E4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B2C5-A3AE-4EB7-A2A7-20A17903C866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0988-A4D3-49D6-97DE-48A70544E4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B2C5-A3AE-4EB7-A2A7-20A17903C866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0988-A4D3-49D6-97DE-48A70544E4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A74B2C5-A3AE-4EB7-A2A7-20A17903C866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E840988-A4D3-49D6-97DE-48A70544E41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A74B2C5-A3AE-4EB7-A2A7-20A17903C866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E840988-A4D3-49D6-97DE-48A70544E4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B2C5-A3AE-4EB7-A2A7-20A17903C866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0988-A4D3-49D6-97DE-48A70544E41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B2C5-A3AE-4EB7-A2A7-20A17903C866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0988-A4D3-49D6-97DE-48A70544E41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A74B2C5-A3AE-4EB7-A2A7-20A17903C866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E840988-A4D3-49D6-97DE-48A70544E41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B2C5-A3AE-4EB7-A2A7-20A17903C866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0988-A4D3-49D6-97DE-48A70544E4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A74B2C5-A3AE-4EB7-A2A7-20A17903C866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E840988-A4D3-49D6-97DE-48A70544E41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A74B2C5-A3AE-4EB7-A2A7-20A17903C866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E840988-A4D3-49D6-97DE-48A70544E41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A74B2C5-A3AE-4EB7-A2A7-20A17903C866}" type="datetimeFigureOut">
              <a:rPr lang="ko-KR" altLang="en-US" smtClean="0"/>
              <a:pPr/>
              <a:t>2010-10-31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E840988-A4D3-49D6-97DE-48A70544E4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행복한 삶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홍길동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endParaRPr lang="en-US" altLang="ko-KR" sz="2200" dirty="0" smtClean="0"/>
          </a:p>
          <a:p>
            <a:r>
              <a:rPr lang="ko-KR" altLang="en-US" sz="2200" dirty="0" smtClean="0"/>
              <a:t>그냥 피어있는 꽃은 없습니다</a:t>
            </a:r>
            <a:r>
              <a:rPr lang="en-US" altLang="ko-KR" sz="2200" dirty="0" smtClean="0"/>
              <a:t>. </a:t>
            </a:r>
            <a:br>
              <a:rPr lang="en-US" altLang="ko-KR" sz="2200" dirty="0" smtClean="0"/>
            </a:br>
            <a:r>
              <a:rPr lang="ko-KR" altLang="en-US" sz="2200" dirty="0" smtClean="0"/>
              <a:t>마지못해 피어있는 꽃도 없습니다</a:t>
            </a:r>
            <a:r>
              <a:rPr lang="en-US" altLang="ko-KR" sz="2200" dirty="0" smtClean="0"/>
              <a:t>. </a:t>
            </a:r>
            <a:br>
              <a:rPr lang="en-US" altLang="ko-KR" sz="2200" dirty="0" smtClean="0"/>
            </a:br>
            <a:r>
              <a:rPr lang="ko-KR" altLang="en-US" sz="2200" dirty="0" smtClean="0"/>
              <a:t>그냥 태어난 인생이 없듯이 </a:t>
            </a:r>
            <a:br>
              <a:rPr lang="ko-KR" altLang="en-US" sz="2200" dirty="0" smtClean="0"/>
            </a:br>
            <a:r>
              <a:rPr lang="ko-KR" altLang="en-US" sz="2200" dirty="0" smtClean="0"/>
              <a:t>마지못해 살아가는 인생도 없어야 합니다</a:t>
            </a:r>
            <a:r>
              <a:rPr lang="en-US" altLang="ko-KR" sz="2200" dirty="0" smtClean="0"/>
              <a:t>.</a:t>
            </a:r>
          </a:p>
          <a:p>
            <a:endParaRPr lang="en-US" altLang="ko-KR" sz="2200" dirty="0" smtClean="0"/>
          </a:p>
          <a:p>
            <a:endParaRPr lang="en-US" altLang="ko-KR" sz="2200" dirty="0"/>
          </a:p>
          <a:p>
            <a:r>
              <a:rPr lang="ko-KR" altLang="en-US" sz="2200" dirty="0" smtClean="0"/>
              <a:t>혹한에 </a:t>
            </a:r>
            <a:r>
              <a:rPr lang="ko-KR" altLang="en-US" sz="2200" dirty="0" err="1" smtClean="0"/>
              <a:t>견디여</a:t>
            </a:r>
            <a:r>
              <a:rPr lang="ko-KR" altLang="en-US" sz="2200" dirty="0" smtClean="0"/>
              <a:t> 피는 꽃이라야 </a:t>
            </a:r>
            <a:br>
              <a:rPr lang="ko-KR" altLang="en-US" sz="2200" dirty="0" smtClean="0"/>
            </a:br>
            <a:r>
              <a:rPr lang="ko-KR" altLang="en-US" sz="2200" dirty="0" smtClean="0"/>
              <a:t>아름다운 꽃을 피울 수 있답니다</a:t>
            </a:r>
            <a:r>
              <a:rPr lang="en-US" altLang="ko-KR" sz="2200" dirty="0" smtClean="0"/>
              <a:t>. </a:t>
            </a:r>
            <a:br>
              <a:rPr lang="en-US" altLang="ko-KR" sz="2200" dirty="0" smtClean="0"/>
            </a:br>
            <a:r>
              <a:rPr lang="ko-KR" altLang="en-US" sz="2200" dirty="0" smtClean="0"/>
              <a:t>세속에 찌들어 그 삶이 힘 겨워도 </a:t>
            </a:r>
            <a:br>
              <a:rPr lang="ko-KR" altLang="en-US" sz="2200" dirty="0" smtClean="0"/>
            </a:br>
            <a:r>
              <a:rPr lang="ko-KR" altLang="en-US" sz="2200" dirty="0" smtClean="0"/>
              <a:t>사람마다에 삶은 아름답고 소중한 것입니다</a:t>
            </a:r>
            <a:r>
              <a:rPr lang="en-US" altLang="ko-KR" sz="2200" dirty="0" smtClean="0"/>
              <a:t>. </a:t>
            </a:r>
            <a:br>
              <a:rPr lang="en-US" altLang="ko-KR" sz="2200" dirty="0" smtClean="0"/>
            </a:br>
            <a:endParaRPr lang="ko-KR" alt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500042"/>
            <a:ext cx="32319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/>
              <a:t>삶은 소중 합니다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500034" y="1571612"/>
            <a:ext cx="8229600" cy="4358116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endParaRPr lang="en-US" altLang="ko-KR" sz="2200" dirty="0" smtClean="0"/>
          </a:p>
          <a:p>
            <a:r>
              <a:rPr lang="ko-KR" altLang="en-US" sz="2200" dirty="0" smtClean="0"/>
              <a:t>세상에 사랑 없이 살아 남는 것은 </a:t>
            </a:r>
            <a:r>
              <a:rPr lang="ko-KR" altLang="en-US" sz="2200" dirty="0"/>
              <a:t>없지만 </a:t>
            </a:r>
            <a:br>
              <a:rPr lang="ko-KR" altLang="en-US" sz="2200" dirty="0"/>
            </a:br>
            <a:r>
              <a:rPr lang="ko-KR" altLang="en-US" sz="2200" dirty="0"/>
              <a:t>사랑하는 일보다 더 힘든 일도 </a:t>
            </a:r>
            <a:r>
              <a:rPr lang="ko-KR" altLang="en-US" sz="2200" dirty="0" smtClean="0"/>
              <a:t>없다고 합니다 </a:t>
            </a:r>
            <a:r>
              <a:rPr lang="ko-KR" altLang="en-US" sz="2200" dirty="0"/>
              <a:t/>
            </a:r>
            <a:br>
              <a:rPr lang="ko-KR" altLang="en-US" sz="2200" dirty="0"/>
            </a:br>
            <a:r>
              <a:rPr lang="ko-KR" altLang="en-US" sz="2200" dirty="0"/>
              <a:t>하지만 사람은 사랑의 힘으로 살고 있습니다</a:t>
            </a:r>
            <a:r>
              <a:rPr lang="en-US" altLang="ko-KR" sz="2200" dirty="0"/>
              <a:t>. </a:t>
            </a:r>
            <a:br>
              <a:rPr lang="en-US" altLang="ko-KR" sz="2200" dirty="0"/>
            </a:br>
            <a:endParaRPr lang="en-US" altLang="ko-KR" sz="2200" dirty="0" smtClean="0"/>
          </a:p>
          <a:p>
            <a:endParaRPr lang="en-US" altLang="ko-KR" sz="2200" dirty="0" smtClean="0"/>
          </a:p>
          <a:p>
            <a:r>
              <a:rPr lang="ko-KR" altLang="en-US" sz="2200" dirty="0" smtClean="0"/>
              <a:t>그 </a:t>
            </a:r>
            <a:r>
              <a:rPr lang="ko-KR" altLang="en-US" sz="2200" dirty="0"/>
              <a:t>어떤 삶 일지라도 </a:t>
            </a:r>
            <a:br>
              <a:rPr lang="ko-KR" altLang="en-US" sz="2200" dirty="0"/>
            </a:br>
            <a:r>
              <a:rPr lang="ko-KR" altLang="en-US" sz="2200" dirty="0"/>
              <a:t>당신의 삶을 사랑하십시오</a:t>
            </a:r>
            <a:r>
              <a:rPr lang="en-US" altLang="ko-KR" sz="2200" dirty="0"/>
              <a:t>. </a:t>
            </a:r>
            <a:br>
              <a:rPr lang="en-US" altLang="ko-KR" sz="2200" dirty="0"/>
            </a:br>
            <a:r>
              <a:rPr lang="ko-KR" altLang="en-US" sz="2200" dirty="0"/>
              <a:t>사랑만이 자신을 </a:t>
            </a:r>
            <a:r>
              <a:rPr lang="ko-KR" altLang="en-US" sz="2200" dirty="0" smtClean="0"/>
              <a:t>지키는 힘이며 </a:t>
            </a:r>
            <a:r>
              <a:rPr lang="ko-KR" altLang="en-US" sz="2200" dirty="0"/>
              <a:t/>
            </a:r>
            <a:br>
              <a:rPr lang="ko-KR" altLang="en-US" sz="2200" dirty="0"/>
            </a:br>
            <a:r>
              <a:rPr lang="ko-KR" altLang="en-US" sz="2200" dirty="0"/>
              <a:t>사랑한 만큼 배가되는 행복도 없습니다</a:t>
            </a:r>
            <a:r>
              <a:rPr lang="en-US" altLang="ko-KR" sz="2200" dirty="0"/>
              <a:t>. </a:t>
            </a:r>
            <a:br>
              <a:rPr lang="en-US" altLang="ko-KR" sz="2200" dirty="0"/>
            </a:br>
            <a:r>
              <a:rPr lang="en-US" altLang="ko-KR" sz="2200" dirty="0"/>
              <a:t/>
            </a:r>
            <a:br>
              <a:rPr lang="en-US" altLang="ko-KR" sz="2200" dirty="0"/>
            </a:br>
            <a:endParaRPr lang="ko-KR" alt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500042"/>
            <a:ext cx="55098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/>
              <a:t>사랑한 만큼 행복도 배가 된다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endParaRPr lang="en-US" altLang="ko-KR" sz="2200" dirty="0" smtClean="0"/>
          </a:p>
          <a:p>
            <a:r>
              <a:rPr lang="ko-KR" altLang="en-US" sz="2200" dirty="0" smtClean="0"/>
              <a:t>한 사람의 인생이라 단정하지 마세요 </a:t>
            </a:r>
            <a:br>
              <a:rPr lang="ko-KR" altLang="en-US" sz="2200" dirty="0" smtClean="0"/>
            </a:br>
            <a:r>
              <a:rPr lang="ko-KR" altLang="en-US" sz="2200" dirty="0" smtClean="0"/>
              <a:t>당신만의 역경이 아니라 인류의 진리며 </a:t>
            </a:r>
            <a:br>
              <a:rPr lang="ko-KR" altLang="en-US" sz="2200" dirty="0" smtClean="0"/>
            </a:br>
            <a:r>
              <a:rPr lang="ko-KR" altLang="en-US" sz="2200" dirty="0" smtClean="0"/>
              <a:t>순종이 아니라 반항이며 초자연적인 순리에 </a:t>
            </a:r>
            <a:br>
              <a:rPr lang="ko-KR" altLang="en-US" sz="2200" dirty="0" smtClean="0"/>
            </a:br>
            <a:r>
              <a:rPr lang="ko-KR" altLang="en-US" sz="2200" dirty="0" smtClean="0"/>
              <a:t>삶을 살고자 사랑함을 게을리 말아야 합니다 </a:t>
            </a:r>
            <a:br>
              <a:rPr lang="ko-KR" altLang="en-US" sz="2200" dirty="0" smtClean="0"/>
            </a:br>
            <a:endParaRPr lang="en-US" altLang="ko-KR" sz="2200" dirty="0" smtClean="0"/>
          </a:p>
          <a:p>
            <a:r>
              <a:rPr lang="ko-KR" altLang="en-US" sz="2200" dirty="0" smtClean="0"/>
              <a:t>어느 누구의 삶 에도 </a:t>
            </a:r>
            <a:br>
              <a:rPr lang="ko-KR" altLang="en-US" sz="2200" dirty="0" smtClean="0"/>
            </a:br>
            <a:r>
              <a:rPr lang="ko-KR" altLang="en-US" sz="2200" dirty="0" smtClean="0"/>
              <a:t>고난과 역경이 있기 마련입니다 </a:t>
            </a:r>
            <a:br>
              <a:rPr lang="ko-KR" altLang="en-US" sz="2200" dirty="0" smtClean="0"/>
            </a:br>
            <a:r>
              <a:rPr lang="ko-KR" altLang="en-US" sz="2200" dirty="0" smtClean="0"/>
              <a:t>그냥 피어있는 인생이지 마십시오</a:t>
            </a:r>
            <a:r>
              <a:rPr lang="en-US" altLang="ko-KR" sz="2200" dirty="0" smtClean="0"/>
              <a:t>. </a:t>
            </a:r>
            <a:br>
              <a:rPr lang="en-US" altLang="ko-KR" sz="2200" dirty="0" smtClean="0"/>
            </a:br>
            <a:r>
              <a:rPr lang="ko-KR" altLang="en-US" sz="2200" dirty="0" smtClean="0"/>
              <a:t>마지못해 살아가는 삶이지 마십시오</a:t>
            </a:r>
            <a:r>
              <a:rPr lang="en-US" altLang="ko-KR" sz="2200" dirty="0" smtClean="0"/>
              <a:t>. </a:t>
            </a:r>
            <a:br>
              <a:rPr lang="en-US" altLang="ko-KR" sz="2200" dirty="0" smtClean="0"/>
            </a:br>
            <a:endParaRPr lang="en-US" altLang="ko-KR" sz="2200" dirty="0" smtClean="0"/>
          </a:p>
          <a:p>
            <a:endParaRPr lang="ko-KR" alt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500042"/>
            <a:ext cx="49055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/>
              <a:t>사랑함을 게을리 하지 말자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행복은 작은 미소로부터 시작입니다 </a:t>
            </a:r>
            <a:br>
              <a:rPr lang="ko-KR" altLang="en-US" sz="2400" dirty="0" smtClean="0"/>
            </a:br>
            <a:r>
              <a:rPr lang="ko-KR" altLang="en-US" sz="2400" dirty="0" smtClean="0"/>
              <a:t>마음을 비우고 채울 수 있는 덕목으로 </a:t>
            </a:r>
            <a:br>
              <a:rPr lang="ko-KR" altLang="en-US" sz="2400" dirty="0" smtClean="0"/>
            </a:br>
            <a:r>
              <a:rPr lang="ko-KR" altLang="en-US" sz="2400" dirty="0" smtClean="0"/>
              <a:t>살아 간다면 즐거움은 가까이에 있습니다 </a:t>
            </a:r>
            <a:br>
              <a:rPr lang="ko-KR" altLang="en-US" sz="2400" dirty="0" smtClean="0"/>
            </a:br>
            <a:r>
              <a:rPr lang="ko-KR" altLang="en-US" sz="2400" dirty="0" smtClean="0"/>
              <a:t>사랑하는 마음으로 </a:t>
            </a:r>
            <a:r>
              <a:rPr lang="ko-KR" altLang="en-US" sz="2400" dirty="0" err="1" smtClean="0"/>
              <a:t>찾으십시요</a:t>
            </a:r>
            <a:r>
              <a:rPr lang="ko-KR" altLang="en-US" sz="2400" dirty="0" smtClean="0"/>
              <a:t> </a:t>
            </a:r>
            <a:br>
              <a:rPr lang="ko-KR" altLang="en-US" sz="2400" dirty="0" smtClean="0"/>
            </a:br>
            <a:r>
              <a:rPr lang="ko-KR" altLang="en-US" sz="2400" dirty="0" smtClean="0"/>
              <a:t>행복한 삶은 </a:t>
            </a:r>
            <a:r>
              <a:rPr lang="ko-KR" altLang="en-US" sz="2400" dirty="0" err="1" smtClean="0"/>
              <a:t>셀프입니다</a:t>
            </a:r>
            <a:r>
              <a:rPr lang="en-US" altLang="ko-KR" sz="2400" dirty="0" smtClean="0"/>
              <a:t>. </a:t>
            </a:r>
            <a:br>
              <a:rPr lang="en-US" altLang="ko-KR" sz="2400" dirty="0" smtClean="0"/>
            </a:br>
            <a:endParaRPr lang="ko-KR" altLang="en-US" sz="2400" dirty="0" smtClean="0"/>
          </a:p>
          <a:p>
            <a:endParaRPr lang="ko-KR" alt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500042"/>
            <a:ext cx="37866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/>
              <a:t>행복은 작은 미소로</a:t>
            </a:r>
            <a:r>
              <a:rPr lang="en-US" altLang="ko-KR" sz="3000" dirty="0" smtClean="0"/>
              <a:t>…</a:t>
            </a:r>
            <a:endParaRPr lang="ko-KR" altLang="en-US" sz="3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3">
  <a:themeElements>
    <a:clrScheme name="사용자 지정 4">
      <a:dk1>
        <a:srgbClr val="006270"/>
      </a:dk1>
      <a:lt1>
        <a:srgbClr val="FCEBD3"/>
      </a:lt1>
      <a:dk2>
        <a:srgbClr val="006270"/>
      </a:dk2>
      <a:lt2>
        <a:srgbClr val="FBFEC6"/>
      </a:lt2>
      <a:accent1>
        <a:srgbClr val="A0C435"/>
      </a:accent1>
      <a:accent2>
        <a:srgbClr val="F29F26"/>
      </a:accent2>
      <a:accent3>
        <a:srgbClr val="08BBDB"/>
      </a:accent3>
      <a:accent4>
        <a:srgbClr val="687CDD"/>
      </a:accent4>
      <a:accent5>
        <a:srgbClr val="28C874"/>
      </a:accent5>
      <a:accent6>
        <a:srgbClr val="E47963"/>
      </a:accent6>
      <a:hlink>
        <a:srgbClr val="64C143"/>
      </a:hlink>
      <a:folHlink>
        <a:srgbClr val="9A9A9A"/>
      </a:folHlink>
    </a:clrScheme>
    <a:fontScheme name="보자기">
      <a:maj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HY견고딕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중앙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테마3</Template>
  <TotalTime>13</TotalTime>
  <Words>43</Words>
  <Application>Microsoft Office PowerPoint</Application>
  <PresentationFormat>화면 슬라이드 쇼(4:3)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테마3</vt:lpstr>
      <vt:lpstr>행복한 삶</vt:lpstr>
      <vt:lpstr>슬라이드 2</vt:lpstr>
      <vt:lpstr>슬라이드 3</vt:lpstr>
      <vt:lpstr>슬라이드 4</vt:lpstr>
      <vt:lpstr>슬라이드 5</vt:lpstr>
    </vt:vector>
  </TitlesOfParts>
  <Company>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행복한 삶은 셀프 입니다.</dc:title>
  <dc:creator>홍길동</dc:creator>
  <cp:lastModifiedBy>kim</cp:lastModifiedBy>
  <cp:revision>5</cp:revision>
  <dcterms:created xsi:type="dcterms:W3CDTF">2009-06-22T10:47:39Z</dcterms:created>
  <dcterms:modified xsi:type="dcterms:W3CDTF">2010-10-31T14:28:24Z</dcterms:modified>
</cp:coreProperties>
</file>