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80" r:id="rId2"/>
    <p:sldId id="279" r:id="rId3"/>
    <p:sldId id="28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6" autoAdjust="0"/>
  </p:normalViewPr>
  <p:slideViewPr>
    <p:cSldViewPr>
      <p:cViewPr varScale="1">
        <p:scale>
          <a:sx n="71" d="100"/>
          <a:sy n="71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5AAB-A346-4707-B280-BD5F1E34569B}" type="datetimeFigureOut">
              <a:rPr lang="ko-KR" altLang="en-US" smtClean="0"/>
              <a:t>2010-11-01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03B8-2718-493C-8213-77CB4CB1AB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사망보험금</a:t>
            </a:r>
            <a:endParaRPr lang="en-US" altLang="ko-KR" dirty="0" smtClean="0"/>
          </a:p>
          <a:p>
            <a:r>
              <a:rPr lang="ko-KR" altLang="en-US" dirty="0" err="1" smtClean="0"/>
              <a:t>후유장해보험금</a:t>
            </a:r>
            <a:endParaRPr lang="en-US" altLang="ko-KR" dirty="0" smtClean="0"/>
          </a:p>
          <a:p>
            <a:r>
              <a:rPr lang="ko-KR" altLang="en-US" dirty="0" err="1" smtClean="0"/>
              <a:t>고도후유장해</a:t>
            </a:r>
            <a:r>
              <a:rPr lang="ko-KR" altLang="en-US" dirty="0" smtClean="0"/>
              <a:t> 보험금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303B8-2718-493C-8213-77CB4CB1AB5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0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dirty="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2FB29FA1-398A-4FEA-B916-583990FE9BB8}" type="datetimeFigureOut">
              <a:rPr lang="ko-KR" altLang="en-US" smtClean="0"/>
              <a:pPr/>
              <a:t>2010-11-01</a:t>
            </a:fld>
            <a:endParaRPr lang="ko-KR" alt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A223D6C8-4E9B-4B54-BEE8-DEF06ED3B3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50" name="Picture 2" descr="C:\Documents and Settings\교육장\Local Settings\Temporary Internet Files\Content.IE5\GLKJW34F\dglxasset[1].aspx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3" y="29465"/>
            <a:ext cx="1258450" cy="1111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  <a:ea typeface="+mn-ea"/>
              </a:rPr>
              <a:t>암 </a:t>
            </a:r>
            <a:r>
              <a:rPr lang="ko-KR" altLang="en-US" sz="5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  <a:ea typeface="+mn-ea"/>
              </a:rPr>
              <a:t>보험 상품</a:t>
            </a:r>
            <a:endParaRPr lang="ko-KR" altLang="en-US" sz="5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75856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76056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92280" y="1772816"/>
            <a:ext cx="792088" cy="432048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20294" y="2051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보장</a:t>
            </a:r>
            <a:endParaRPr lang="ko-KR" altLang="en-US" sz="28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5133" y="2051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안정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8066" y="2051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수익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8264" y="2051266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보험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5" name="덧셈 기호 34"/>
          <p:cNvSpPr/>
          <p:nvPr/>
        </p:nvSpPr>
        <p:spPr>
          <a:xfrm>
            <a:off x="2555776" y="1988840"/>
            <a:ext cx="360040" cy="5232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덧셈 기호 35"/>
          <p:cNvSpPr/>
          <p:nvPr/>
        </p:nvSpPr>
        <p:spPr>
          <a:xfrm>
            <a:off x="4471323" y="1988840"/>
            <a:ext cx="360040" cy="5232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등호 37"/>
          <p:cNvSpPr/>
          <p:nvPr/>
        </p:nvSpPr>
        <p:spPr>
          <a:xfrm>
            <a:off x="6228184" y="2060848"/>
            <a:ext cx="576064" cy="46079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5816" y="422108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높은 이자율</a:t>
            </a:r>
            <a:r>
              <a:rPr lang="en-US" altLang="ko-KR" dirty="0" smtClean="0"/>
              <a:t>, 4</a:t>
            </a:r>
            <a:r>
              <a:rPr lang="ko-KR" altLang="en-US" dirty="0" smtClean="0"/>
              <a:t>퍼센트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15816" y="5080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비과세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57355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만기시</a:t>
            </a:r>
            <a:r>
              <a:rPr lang="ko-KR" altLang="en-US" dirty="0" smtClean="0"/>
              <a:t> 보장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915816" y="4725144"/>
            <a:ext cx="4320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915816" y="5589240"/>
            <a:ext cx="4320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915816" y="6377623"/>
            <a:ext cx="4320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39005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보건복지부에서 발표한 </a:t>
            </a:r>
            <a:r>
              <a:rPr lang="en-US" altLang="ko-KR" dirty="0" smtClean="0"/>
              <a:t>2006</a:t>
            </a:r>
            <a:r>
              <a:rPr lang="ko-KR" altLang="en-US" dirty="0" smtClean="0"/>
              <a:t>년의 통계 자료에 의하면 평균수명까지 생존 시 암 발생확률은 </a:t>
            </a:r>
            <a:r>
              <a:rPr lang="en-US" altLang="ko-KR" dirty="0" smtClean="0"/>
              <a:t>25.6%</a:t>
            </a:r>
            <a:r>
              <a:rPr lang="ko-KR" altLang="en-US" dirty="0" smtClean="0"/>
              <a:t>로 인구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꼴로 암이 발생할 수 있다고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KHEZOH2F\MC9002975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2224127" cy="2808312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ko-KR" altLang="en-US" sz="5400" b="1" i="0" u="none" strike="noStrike" kern="1200" cap="none" spc="300" normalizeH="0" baseline="0" noProof="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 발생 확률</a:t>
            </a:r>
            <a:endParaRPr kumimoji="0" lang="ko-KR" altLang="en-US" sz="5400" b="1" i="0" u="none" strike="noStrike" kern="1200" cap="none" spc="300" normalizeH="0" baseline="0" noProof="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899592" y="1844824"/>
            <a:ext cx="1039616" cy="504056"/>
          </a:xfrm>
          <a:prstGeom prst="cube">
            <a:avLst>
              <a:gd name="adj" fmla="val 93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1052736"/>
            <a:ext cx="5112568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4000" dirty="0" err="1" smtClean="0">
                <a:solidFill>
                  <a:schemeClr val="tx1"/>
                </a:solidFill>
              </a:rPr>
              <a:t>휴유장해보험금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1979712" y="1556792"/>
            <a:ext cx="1368152" cy="56327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448925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TC030004090[[fn=바람개비 파워포인트 2007 테마]]</Template>
  <TotalTime>464</TotalTime>
  <Words>53</Words>
  <Application>Microsoft Office PowerPoint</Application>
  <PresentationFormat>화면 슬라이드 쇼(4:3)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Carnival</vt:lpstr>
      <vt:lpstr>암 보험 상품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파워포인트 기초</dc:title>
  <dc:creator>교육장</dc:creator>
  <cp:lastModifiedBy>kim</cp:lastModifiedBy>
  <cp:revision>30</cp:revision>
  <dcterms:created xsi:type="dcterms:W3CDTF">2010-08-15T04:44:23Z</dcterms:created>
  <dcterms:modified xsi:type="dcterms:W3CDTF">2010-11-01T06:00:05Z</dcterms:modified>
</cp:coreProperties>
</file>