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 varScale="1">
        <p:scale>
          <a:sx n="89" d="100"/>
          <a:sy n="89" d="100"/>
        </p:scale>
        <p:origin x="-2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6E7D018D-748F-47BF-843A-40349A141CAC}" type="datetimeFigureOut">
              <a:rPr lang="en-US" altLang="ko-KR" smtClean="0"/>
              <a:pPr/>
              <a:t>11/2/2010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04AC5213-BACC-41AB-9B61-B40CF6C5296E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="" xmlns:p14="http://schemas.microsoft.com/office/powerpoint/2007/7/12/main" val="1677545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23E9B8FB-2ABD-42C9-A6DA-A6789EAF441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E2A7042-DEED-4AA1-9E89-4A16B257257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07/7/12/main" val="416663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 eaLnBrk="1" latinLnBrk="0" hangingPunct="1">
              <a:buFontTx/>
              <a:buNone/>
              <a:defRPr kumimoji="0" lang="ko-KR" sz="4800" baseline="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사진 앨범 제목을 입력하십시오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chemeClr val="bg1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 eaLnBrk="1" latinLnBrk="0" hangingPunct="1">
              <a:buNone/>
              <a:defRPr kumimoji="0" lang="ko-KR" sz="2000">
                <a:solidFill>
                  <a:srgbClr val="FFFFFF"/>
                </a:solidFill>
              </a:defRPr>
            </a:lvl1pPr>
          </a:lstStyle>
          <a:p>
            <a:pPr lvl="0" latinLnBrk="1"/>
            <a:r>
              <a:rPr kumimoji="0" lang="ko-KR"/>
              <a:t>날짜 또는 세부 정보를 입력하십시오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24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/>
              <a:pPr/>
              <a:t>5/15/2009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/>
              <a:pPr/>
              <a:t>5/15/2009</a:t>
            </a:fld>
            <a:endParaRPr kumimoji="0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 latinLnBrk="1">
              <a:buFontTx/>
              <a:buNone/>
            </a:pPr>
            <a:r>
              <a:rPr kumimoji="0" lang="ko-KR"/>
              <a:t>전체 페이지 그림을 추가하려면 아이콘을 클릭하십시오</a:t>
            </a:r>
            <a:endParaRPr kumimoji="0" lang="ko-KR" i="0" baseline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ko-KR" sz="1200">
                <a:solidFill>
                  <a:srgbClr val="FFFFFF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부제목을 입력하십시오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ko-KR" sz="3200">
                <a:solidFill>
                  <a:srgbClr val="FFFFFF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구역 제목을 입력하십시오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0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0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0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ko-KR" sz="1200">
                <a:solidFill>
                  <a:schemeClr val="bg1"/>
                </a:solidFill>
              </a:defRPr>
            </a:lvl1pPr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lang="ko-KR" sz="1200">
                <a:solidFill>
                  <a:schemeClr val="bg1"/>
                </a:solidFill>
              </a:defRPr>
            </a:lvl1pPr>
            <a:extLst/>
          </a:lstStyle>
          <a:p>
            <a:pPr algn="l" latinLnBrk="1"/>
            <a:endParaRPr kumimoji="0" lang="ko-KR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ko-KR"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kumimoji="0" lang="ko-KR">
                <a:solidFill>
                  <a:schemeClr val="bg1"/>
                </a:solidFill>
              </a:rPr>
              <a:pPr/>
              <a:t>‹#›</a:t>
            </a:fld>
            <a:endParaRPr kumimoji="0" lang="ko-KR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1" hangingPunct="1">
        <a:spcBef>
          <a:spcPct val="0"/>
        </a:spcBef>
        <a:buNone/>
        <a:defRPr kumimoji="0" lang="ko-KR"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lang="ko-KR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Font typeface="Arial"/>
        <a:buChar char="–"/>
        <a:defRPr kumimoji="0" lang="ko-KR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Font typeface="Arial"/>
        <a:buChar char="•"/>
        <a:defRPr kumimoji="0" lang="ko-KR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Font typeface="Arial"/>
        <a:buChar char="–"/>
        <a:defRPr kumimoji="0" lang="ko-KR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Font typeface="Arial"/>
        <a:buChar char="»"/>
        <a:defRPr kumimoji="0" lang="ko-KR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 descr="불꽃10.jpg"/>
          <p:cNvPicPr>
            <a:picLocks noGrp="1" noChangeAspect="1"/>
          </p:cNvPicPr>
          <p:nvPr>
            <p:ph type="pic" sz="quarter" idx="26"/>
          </p:nvPr>
        </p:nvPicPr>
        <p:blipFill>
          <a:blip r:embed="rId3" cstate="print"/>
          <a:srcRect l="27898" r="27898"/>
          <a:stretch>
            <a:fillRect/>
          </a:stretch>
        </p:blipFill>
        <p:spPr>
          <a:xfrm>
            <a:off x="899592" y="3140968"/>
            <a:ext cx="715629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그림 개체 틀 10" descr="불꽃8.jp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/>
          <a:srcRect l="27898" r="27898"/>
          <a:stretch>
            <a:fillRect/>
          </a:stretch>
        </p:blipFill>
        <p:spPr>
          <a:xfrm>
            <a:off x="1907704" y="3140968"/>
            <a:ext cx="715628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그림 개체 틀 16" descr="불꽃3.jpg"/>
          <p:cNvPicPr>
            <a:picLocks noGrp="1" noChangeAspect="1"/>
          </p:cNvPicPr>
          <p:nvPr>
            <p:ph type="pic" sz="quarter" idx="28"/>
          </p:nvPr>
        </p:nvPicPr>
        <p:blipFill>
          <a:blip r:embed="rId5" cstate="print"/>
          <a:srcRect l="5524" r="5524"/>
          <a:stretch>
            <a:fillRect/>
          </a:stretch>
        </p:blipFill>
        <p:spPr>
          <a:xfrm>
            <a:off x="1043608" y="4797152"/>
            <a:ext cx="144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6" name="직사각형 25"/>
          <p:cNvSpPr/>
          <p:nvPr/>
        </p:nvSpPr>
        <p:spPr>
          <a:xfrm>
            <a:off x="971600" y="1988840"/>
            <a:ext cx="51507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한강 불꽃 놀이</a:t>
            </a:r>
            <a:endParaRPr lang="en-US" altLang="ko-KR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Photo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4</Words>
  <Application>Microsoft Office PowerPoint</Application>
  <PresentationFormat>화면 슬라이드 쇼(4:3)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ContemporaryPhotoAlbum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2010-11-02T05:51:07Z</dcterms:created>
  <dcterms:modified xsi:type="dcterms:W3CDTF">2010-11-02T09:06:05Z</dcterms:modified>
</cp:coreProperties>
</file>