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9144000" cy="6858000" type="screen4x3"/>
  <p:notesSz cx="6858000" cy="9144000"/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="" xmlns:p14="http://schemas.microsoft.com/office/powerpoint/2007/7/12/main" val="0"/>
    </p:ext>
    <p:ext uri="{D31A062A-798A-4329-ABDD-BBA856620510}">
      <p14:defaultImageDpi xmlns=""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1" autoAdjust="0"/>
    <p:restoredTop sz="94660"/>
  </p:normalViewPr>
  <p:slideViewPr>
    <p:cSldViewPr>
      <p:cViewPr varScale="1">
        <p:scale>
          <a:sx n="70" d="100"/>
          <a:sy n="70" d="100"/>
        </p:scale>
        <p:origin x="-11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6E7D018D-748F-47BF-843A-40349A141CAC}" type="datetimeFigureOut">
              <a:rPr lang="en-US" altLang="ko-KR" smtClean="0"/>
              <a:pPr/>
              <a:t>11/2/2010</a:t>
            </a:fld>
            <a:endParaRPr lang="ko-KR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04AC5213-BACC-41AB-9B61-B40CF6C5296E}" type="slidenum">
              <a:rPr lang="ko-KR" smtClean="0"/>
              <a:pPr/>
              <a:t>‹#›</a:t>
            </a:fld>
            <a:endParaRPr lang="ko-KR" dirty="0"/>
          </a:p>
        </p:txBody>
      </p:sp>
    </p:spTree>
    <p:extLst>
      <p:ext uri="{BB962C8B-B14F-4D97-AF65-F5344CB8AC3E}">
        <p14:creationId xmlns="" xmlns:p14="http://schemas.microsoft.com/office/powerpoint/2007/7/12/main" val="1677545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23E9B8FB-2ABD-42C9-A6DA-A6789EAF441D}" type="datetimeFigureOut">
              <a:rPr/>
              <a:pPr/>
              <a:t>5/15/2009</a:t>
            </a:fld>
            <a:endParaRPr lang="ko-K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ko-K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BE2A7042-DEED-4AA1-9E89-4A16B257257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="" xmlns:p14="http://schemas.microsoft.com/office/powerpoint/2007/7/12/main" val="4166630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ko-K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altLang="ko-KR" smtClean="0"/>
              <a:pPr/>
              <a:t>1</a:t>
            </a:fld>
            <a:endParaRPr 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앨범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kumimoji="0" lang="ko-KR"/>
          </a:p>
        </p:txBody>
      </p:sp>
      <p:sp>
        <p:nvSpPr>
          <p:cNvPr id="15" name="Rectangle 14"/>
          <p:cNvSpPr/>
          <p:nvPr userDrawn="1"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latinLnBrk="1"/>
            <a:endParaRPr kumimoji="0" lang="ko-KR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467350"/>
            <a:ext cx="8672946" cy="1238250"/>
          </a:xfr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 eaLnBrk="1" latinLnBrk="0" hangingPunct="1">
              <a:buFontTx/>
              <a:buNone/>
              <a:defRPr kumimoji="0" lang="ko-KR" sz="4800" baseline="0">
                <a:solidFill>
                  <a:schemeClr val="bg1"/>
                </a:solidFill>
              </a:defRPr>
            </a:lvl1pPr>
            <a:extLst/>
          </a:lstStyle>
          <a:p>
            <a:pPr lvl="0" latinLnBrk="1"/>
            <a:r>
              <a:rPr kumimoji="0" lang="ko-KR"/>
              <a:t>사진 앨범 제목을 입력하십시오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228600" y="152400"/>
            <a:ext cx="6858000" cy="5239512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13" name="Rectangle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chemeClr val="bg1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14" name="Rectangle 13"/>
          <p:cNvSpPr>
            <a:spLocks noGrp="1"/>
          </p:cNvSpPr>
          <p:nvPr>
            <p:ph type="ftr" sz="quarter" idx="14"/>
          </p:nvPr>
        </p:nvSpPr>
        <p:spPr>
          <a:xfrm rot="16200000">
            <a:off x="7296150" y="3698878"/>
            <a:ext cx="2933700" cy="365125"/>
          </a:xfrm>
        </p:spPr>
        <p:txBody>
          <a:bodyPr/>
          <a:lstStyle>
            <a:extLst/>
          </a:lstStyle>
          <a:p>
            <a:endParaRPr kumimoji="0" lang="ko-KR"/>
          </a:p>
        </p:txBody>
      </p:sp>
      <p:sp>
        <p:nvSpPr>
          <p:cNvPr id="18" name="Rectangle 17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5372100" y="2247900"/>
            <a:ext cx="5181600" cy="990600"/>
          </a:xfrm>
        </p:spPr>
        <p:txBody>
          <a:bodyPr/>
          <a:lstStyle>
            <a:lvl1pPr marL="0" indent="0" algn="r" eaLnBrk="1" latinLnBrk="0" hangingPunct="1">
              <a:buNone/>
              <a:defRPr kumimoji="0" lang="ko-KR" sz="2000">
                <a:solidFill>
                  <a:srgbClr val="FFFFFF"/>
                </a:solidFill>
              </a:defRPr>
            </a:lvl1pPr>
          </a:lstStyle>
          <a:p>
            <a:pPr lvl="0" latinLnBrk="1"/>
            <a:r>
              <a:rPr kumimoji="0" lang="ko-KR"/>
              <a:t>날짜 또는 세부 정보를 입력하십시오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가로 구역 3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 noChangeAspect="1"/>
          </p:cNvSpPr>
          <p:nvPr>
            <p:ph type="pic" sz="quarter" idx="11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228600"/>
            <a:ext cx="3947160" cy="2960370"/>
          </a:xfrm>
        </p:spPr>
        <p:txBody>
          <a:bodyPr anchor="b" anchorCtr="0"/>
          <a:lstStyle>
            <a:lvl1pPr marL="0" marR="0" indent="0" algn="r" eaLnBrk="1" latinLnBrk="0" hangingPunct="1">
              <a:buFontTx/>
              <a:buNone/>
              <a:defRPr kumimoji="0" lang="ko-KR" sz="200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3개(가로, 세로 혼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4648200" y="3124962"/>
            <a:ext cx="3697224" cy="2772918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5" name="Picture Placeholder 24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228600"/>
            <a:ext cx="4251960" cy="566928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228600"/>
            <a:ext cx="3672840" cy="275463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구역 4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7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228600"/>
            <a:ext cx="1676400" cy="27432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629400" y="2286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152400" y="4724400"/>
            <a:ext cx="1676400" cy="1905000"/>
          </a:xfrm>
        </p:spPr>
        <p:txBody>
          <a:bodyPr anchor="b" anchorCtr="0"/>
          <a:lstStyle>
            <a:lvl1pPr marL="0" marR="0" indent="0" algn="r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629400" y="4724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가로 구역 4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533400" y="6324600"/>
            <a:ext cx="3657600" cy="3048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33400" y="304800"/>
            <a:ext cx="3657600" cy="3048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267200" y="6324600"/>
            <a:ext cx="3657600" cy="3048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267200" y="304800"/>
            <a:ext cx="3657600" cy="3048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구역 4개(큰 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 noChangeAspect="1"/>
          </p:cNvSpPr>
          <p:nvPr>
            <p:ph type="pic" sz="quarter" idx="14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8" name="Picture Placeholder 27"/>
          <p:cNvSpPr>
            <a:spLocks noGrp="1" noChangeAspect="1"/>
          </p:cNvSpPr>
          <p:nvPr>
            <p:ph type="pic" sz="quarter" idx="31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30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32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352800"/>
            <a:ext cx="8153400" cy="3048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ko-KR" sz="28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7" name="Rectangle 6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4개(가로 3개, 세로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3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6" name="Rectangle 5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5개(가로 3개, 세로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27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5개(가로 2개, 세로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30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정사각형 구역 2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2133600" y="762000"/>
            <a:ext cx="4873334" cy="48768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5715000"/>
            <a:ext cx="4876800" cy="8382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ko-KR" sz="200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정사각형 구역 2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95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114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ko-KR" sz="200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ko-KR" sz="200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가로 구역 2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533400" y="218390"/>
            <a:ext cx="7467600" cy="56007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0" indent="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943600"/>
            <a:ext cx="7467600" cy="762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ko-KR" sz="24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파노라마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343400"/>
            <a:ext cx="8229600" cy="1676400"/>
          </a:xfrm>
        </p:spPr>
        <p:txBody>
          <a:bodyPr tIns="91440" rIns="9144" bIns="91440" anchor="t"/>
          <a:lstStyle>
            <a:lvl1pPr marL="0" marR="0" indent="0" algn="r" eaLnBrk="1" latinLnBrk="0" hangingPunct="1">
              <a:buFontTx/>
              <a:buNone/>
              <a:defRPr kumimoji="0" lang="ko-KR" sz="200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/>
              <a:pPr/>
              <a:t>5/15/2009</a:t>
            </a:fld>
            <a:endParaRPr kumimoji="0"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/>
              <a:pPr/>
              <a:t>‹#›</a:t>
            </a:fld>
            <a:endParaRPr kumimoji="0" lang="ko-K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/>
              <a:pPr/>
              <a:t>5/15/2009</a:t>
            </a:fld>
            <a:endParaRPr kumimoji="0"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/>
              <a:pPr/>
              <a:t>‹#›</a:t>
            </a:fld>
            <a:endParaRPr kumimoji="0" 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304800" y="228600"/>
            <a:ext cx="4754880" cy="63246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/>
          <a:lstStyle>
            <a:lvl1pPr marL="0" indent="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5400" y="228600"/>
            <a:ext cx="3200400" cy="3810000"/>
          </a:xfrm>
        </p:spPr>
        <p:txBody>
          <a:bodyPr tIns="91440" bIns="91440" anchor="t"/>
          <a:lstStyle>
            <a:lvl1pPr marL="0" marR="0" indent="0" algn="l" eaLnBrk="1" latinLnBrk="0" hangingPunct="1">
              <a:buFontTx/>
              <a:buNone/>
              <a:defRPr kumimoji="0" lang="ko-KR" sz="200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가로(전체 화면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t"/>
          <a:lstStyle>
            <a:extLst/>
          </a:lstStyle>
          <a:p>
            <a:pPr marL="0" marR="0" indent="0" algn="ctr" latinLnBrk="1">
              <a:buFontTx/>
              <a:buNone/>
            </a:pPr>
            <a:r>
              <a:rPr kumimoji="0" lang="ko-KR"/>
              <a:t>전체 페이지 그림을 추가하려면 아이콘을 클릭하십시오</a:t>
            </a:r>
            <a:endParaRPr kumimoji="0" lang="ko-KR" i="0" baseline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앨범 구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latinLnBrk="1"/>
            <a:endParaRPr kumimoji="0" lang="ko-KR"/>
          </a:p>
        </p:txBody>
      </p:sp>
      <p:sp>
        <p:nvSpPr>
          <p:cNvPr id="23" name="Rectangle 22"/>
          <p:cNvSpPr/>
          <p:nvPr userDrawn="1"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latinLnBrk="1"/>
            <a:endParaRPr kumimoji="0" lang="ko-KR"/>
          </a:p>
        </p:txBody>
      </p:sp>
      <p:sp>
        <p:nvSpPr>
          <p:cNvPr id="24" name="Rectangle 23"/>
          <p:cNvSpPr/>
          <p:nvPr userDrawn="1"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0" lang="ko-KR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35429" y="2146300"/>
            <a:ext cx="2362200" cy="21971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7" name="Rectangle 16"/>
          <p:cNvSpPr/>
          <p:nvPr/>
        </p:nvSpPr>
        <p:spPr>
          <a:xfrm rot="10800000" flipV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0" lang="ko-KR"/>
          </a:p>
        </p:txBody>
      </p:sp>
      <p:sp>
        <p:nvSpPr>
          <p:cNvPr id="22" name="Rectangle 21"/>
          <p:cNvSpPr/>
          <p:nvPr userDrawn="1"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0" lang="ko-KR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429" y="5791200"/>
            <a:ext cx="7086600" cy="381000"/>
          </a:xfrm>
          <a:solidFill>
            <a:schemeClr val="accent3"/>
          </a:solidFill>
        </p:spPr>
        <p:txBody>
          <a:bodyPr vert="horz" anchor="ctr"/>
          <a:lstStyle>
            <a:lvl1pPr marL="0" indent="0" algn="l" eaLnBrk="1" latinLnBrk="0" hangingPunct="1">
              <a:buFontTx/>
              <a:buNone/>
              <a:defRPr kumimoji="0" lang="ko-KR" sz="1200">
                <a:solidFill>
                  <a:srgbClr val="FFFFFF"/>
                </a:solidFill>
              </a:defRPr>
            </a:lvl1pPr>
            <a:extLst/>
          </a:lstStyle>
          <a:p>
            <a:pPr lvl="0" latinLnBrk="1"/>
            <a:r>
              <a:rPr kumimoji="0" lang="ko-KR"/>
              <a:t>부제목을 입력하십시오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35429" y="4495800"/>
            <a:ext cx="7086600" cy="1295400"/>
          </a:xfrm>
          <a:solidFill>
            <a:schemeClr val="accent6"/>
          </a:solidFill>
        </p:spPr>
        <p:txBody>
          <a:bodyPr vert="horz" anchor="ctr"/>
          <a:lstStyle>
            <a:lvl1pPr marL="0" indent="0" algn="l" eaLnBrk="1" latinLnBrk="0" hangingPunct="1">
              <a:buFontTx/>
              <a:buNone/>
              <a:defRPr kumimoji="0" lang="ko-KR" sz="3200">
                <a:solidFill>
                  <a:srgbClr val="FFFFFF"/>
                </a:solidFill>
              </a:defRPr>
            </a:lvl1pPr>
            <a:extLst/>
          </a:lstStyle>
          <a:p>
            <a:pPr lvl="0" latinLnBrk="1"/>
            <a:r>
              <a:rPr kumimoji="0" lang="ko-KR"/>
              <a:t>구역 제목을 입력하십시오</a:t>
            </a:r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8"/>
          </p:nvPr>
        </p:nvSpPr>
        <p:spPr>
          <a:xfrm>
            <a:off x="29500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FontTx/>
              <a:buNone/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53122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FontTx/>
              <a:buNone/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8" name="Rectangle 17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20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21" name="Rectangle 2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구역 2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 noChangeAspect="1"/>
          </p:cNvSpPr>
          <p:nvPr>
            <p:ph type="pic" sz="quarter" idx="10"/>
          </p:nvPr>
        </p:nvSpPr>
        <p:spPr>
          <a:xfrm>
            <a:off x="4341047" y="533400"/>
            <a:ext cx="3431353" cy="4575141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31" name="Picture Placeholder 30"/>
          <p:cNvSpPr>
            <a:spLocks noGrp="1" noChangeAspect="1"/>
          </p:cNvSpPr>
          <p:nvPr>
            <p:ph type="pic" sz="quarter" idx="11"/>
          </p:nvPr>
        </p:nvSpPr>
        <p:spPr>
          <a:xfrm>
            <a:off x="685800" y="533400"/>
            <a:ext cx="3429000" cy="45720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257800"/>
            <a:ext cx="3429000" cy="1219200"/>
          </a:xfrm>
        </p:spPr>
        <p:txBody>
          <a:bodyPr anchor="t"/>
          <a:lstStyle>
            <a:lvl1pPr marL="0" marR="0" indent="0" algn="r" eaLnBrk="1" latinLnBrk="0" hangingPunct="1">
              <a:buFontTx/>
              <a:buNone/>
              <a:defRPr kumimoji="0" lang="ko-KR" sz="18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343400" y="5257800"/>
            <a:ext cx="3429000" cy="1219200"/>
          </a:xfrm>
        </p:spPr>
        <p:txBody>
          <a:bodyPr anchor="t"/>
          <a:lstStyle>
            <a:lvl1pPr marL="0" marR="0" indent="0" algn="r" eaLnBrk="1" latinLnBrk="0" hangingPunct="1">
              <a:buFontTx/>
              <a:buNone/>
              <a:defRPr kumimoji="0" lang="ko-KR" sz="18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가로 구역 2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4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4267200"/>
            <a:ext cx="4038600" cy="1066800"/>
          </a:xfrm>
        </p:spPr>
        <p:txBody>
          <a:bodyPr anchor="t"/>
          <a:lstStyle>
            <a:lvl1pPr marL="0" marR="0" indent="0" algn="r" eaLnBrk="1" latinLnBrk="0" hangingPunct="1">
              <a:buFontTx/>
              <a:buNone/>
              <a:defRPr kumimoji="0" lang="ko-KR" sz="18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 hasCustomPrompt="1"/>
          </p:nvPr>
        </p:nvSpPr>
        <p:spPr>
          <a:xfrm>
            <a:off x="4343400" y="4267200"/>
            <a:ext cx="4038600" cy="1066800"/>
          </a:xfrm>
        </p:spPr>
        <p:txBody>
          <a:bodyPr anchor="t"/>
          <a:lstStyle>
            <a:lvl1pPr marL="0" marR="0" indent="0" algn="r" eaLnBrk="1" latinLnBrk="0" hangingPunct="1">
              <a:buFontTx/>
              <a:buNone/>
              <a:defRPr kumimoji="0" lang="ko-KR" sz="18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2개(가로, 세로 혼합, 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 noChangeAspect="1"/>
          </p:cNvSpPr>
          <p:nvPr>
            <p:ph type="pic" sz="quarter" idx="11"/>
          </p:nvPr>
        </p:nvSpPr>
        <p:spPr>
          <a:xfrm>
            <a:off x="4724401" y="225552"/>
            <a:ext cx="3694176" cy="2770632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12"/>
          </p:nvPr>
        </p:nvSpPr>
        <p:spPr>
          <a:xfrm>
            <a:off x="152400" y="222504"/>
            <a:ext cx="4368557" cy="5824743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124200"/>
            <a:ext cx="3694177" cy="2983987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ko-KR" sz="200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구역 3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9" name="Picture Placeholder 28"/>
          <p:cNvSpPr>
            <a:spLocks noGrp="1" noChangeAspect="1"/>
          </p:cNvSpPr>
          <p:nvPr>
            <p:ph type="pic" sz="quarter" idx="11"/>
          </p:nvPr>
        </p:nvSpPr>
        <p:spPr>
          <a:xfrm>
            <a:off x="30480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58674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eaLnBrk="1" latinLnBrk="0" hangingPunct="1">
              <a:spcBef>
                <a:spcPct val="20000"/>
              </a:spcBef>
              <a:defRPr kumimoji="0" lang="ko-KR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 eaLnBrk="1" latinLnBrk="0" hangingPunct="1">
              <a:buFontTx/>
              <a:buNone/>
              <a:defRPr kumimoji="0" lang="ko-KR" sz="20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 eaLnBrk="1" latinLnBrk="0" hangingPunct="1">
              <a:buFontTx/>
              <a:buNone/>
              <a:defRPr kumimoji="0" lang="ko-KR" sz="20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8674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 eaLnBrk="1" latinLnBrk="0" hangingPunct="1">
              <a:buFontTx/>
              <a:buNone/>
              <a:defRPr kumimoji="0" lang="ko-KR" sz="20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ko-KR">
                <a:solidFill>
                  <a:srgbClr val="FFFFFF"/>
                </a:solidFill>
              </a:rPr>
              <a:pPr/>
              <a:t>‹#›</a:t>
            </a:fld>
            <a:endParaRPr kumimoji="0" lang="ko-KR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latinLnBrk="1"/>
            <a:endParaRPr kumimoji="0" lang="ko-KR"/>
          </a:p>
        </p:txBody>
      </p:sp>
      <p:sp>
        <p:nvSpPr>
          <p:cNvPr id="8" name="Rectangle 7"/>
          <p:cNvSpPr/>
          <p:nvPr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latinLnBrk="1"/>
            <a:endParaRPr kumimoji="0" lang="ko-KR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extLst/>
          </a:lstStyle>
          <a:p>
            <a:pPr eaLnBrk="1" latinLnBrk="0" hangingPunct="1"/>
            <a:r>
              <a:rPr kumimoji="0" lang="ko-KR" altLang="en-US" smtClean="0"/>
              <a:t>마스터 제목 스타일 편집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696200" y="1012825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lang="ko-KR" sz="1200">
                <a:solidFill>
                  <a:schemeClr val="bg1"/>
                </a:solidFill>
              </a:defRPr>
            </a:lvl1pPr>
            <a:extLst/>
          </a:lstStyle>
          <a:p>
            <a:pPr algn="r" latinLnBrk="1"/>
            <a:fld id="{9668B50E-0B48-4566-8609-C51CF752A7DF}" type="datetimeFigureOut">
              <a:rPr kumimoji="0" lang="en-US" altLang="ko-KR">
                <a:solidFill>
                  <a:schemeClr val="bg1"/>
                </a:solidFill>
              </a:rPr>
              <a:pPr algn="r" latinLnBrk="1"/>
              <a:t>11/2/2010</a:t>
            </a:fld>
            <a:endParaRPr kumimoji="0" lang="ko-KR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62800" y="3832226"/>
            <a:ext cx="32004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lang="ko-KR" sz="1200">
                <a:solidFill>
                  <a:schemeClr val="bg1"/>
                </a:solidFill>
              </a:defRPr>
            </a:lvl1pPr>
            <a:extLst/>
          </a:lstStyle>
          <a:p>
            <a:pPr algn="l" latinLnBrk="1"/>
            <a:endParaRPr kumimoji="0" lang="ko-KR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lang="ko-KR" sz="1200">
                <a:solidFill>
                  <a:schemeClr val="bg1"/>
                </a:solidFill>
              </a:defRPr>
            </a:lvl1pPr>
            <a:extLst/>
          </a:lstStyle>
          <a:p>
            <a:fld id="{8A4431D5-1B33-458B-8AFD-CECCB0FA18CB}" type="slidenum">
              <a:rPr kumimoji="0" lang="ko-KR">
                <a:solidFill>
                  <a:schemeClr val="bg1"/>
                </a:solidFill>
              </a:rPr>
              <a:pPr/>
              <a:t>‹#›</a:t>
            </a:fld>
            <a:endParaRPr kumimoji="0" lang="ko-KR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0"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latinLnBrk="1" hangingPunct="1">
        <a:spcBef>
          <a:spcPct val="0"/>
        </a:spcBef>
        <a:buNone/>
        <a:defRPr kumimoji="0" lang="ko-KR" sz="44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lang="ko-KR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Font typeface="Arial"/>
        <a:buChar char="–"/>
        <a:defRPr kumimoji="0" lang="ko-KR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Font typeface="Arial"/>
        <a:buChar char="•"/>
        <a:defRPr kumimoji="0" lang="ko-KR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Font typeface="Arial"/>
        <a:buChar char="–"/>
        <a:defRPr kumimoji="0" lang="ko-KR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Font typeface="Arial"/>
        <a:buChar char="»"/>
        <a:defRPr kumimoji="0" lang="ko-KR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Font typeface="Arial"/>
        <a:buChar char="•"/>
        <a:defRPr kumimoji="0" lang="ko-K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Font typeface="Arial"/>
        <a:buChar char="•"/>
        <a:defRPr kumimoji="0" lang="ko-K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Font typeface="Arial"/>
        <a:buChar char="•"/>
        <a:defRPr kumimoji="0" lang="ko-K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Font typeface="Arial"/>
        <a:buChar char="•"/>
        <a:defRPr kumimoji="0" lang="ko-KR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lang="ko-K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lang="ko-K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lang="ko-K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lang="ko-K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lang="ko-K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lang="ko-K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lang="ko-K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lang="ko-K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lang="ko-K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개체 틀 8" descr="불꽃10.jpg"/>
          <p:cNvPicPr>
            <a:picLocks noGrp="1" noChangeAspect="1"/>
          </p:cNvPicPr>
          <p:nvPr>
            <p:ph type="pic" sz="quarter" idx="26"/>
          </p:nvPr>
        </p:nvPicPr>
        <p:blipFill>
          <a:blip r:embed="rId3" cstate="print"/>
          <a:srcRect l="27898" r="27898"/>
          <a:stretch>
            <a:fillRect/>
          </a:stretch>
        </p:blipFill>
        <p:spPr>
          <a:xfrm>
            <a:off x="899592" y="3140968"/>
            <a:ext cx="715629" cy="108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905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그림 개체 틀 10" descr="불꽃8.jpg"/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/>
          <a:srcRect l="27898" r="27898"/>
          <a:stretch>
            <a:fillRect/>
          </a:stretch>
        </p:blipFill>
        <p:spPr>
          <a:xfrm>
            <a:off x="1907704" y="3140968"/>
            <a:ext cx="715628" cy="108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905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7" name="그림 개체 틀 16" descr="불꽃3.jpg"/>
          <p:cNvPicPr>
            <a:picLocks noGrp="1" noChangeAspect="1"/>
          </p:cNvPicPr>
          <p:nvPr>
            <p:ph type="pic" sz="quarter" idx="28"/>
          </p:nvPr>
        </p:nvPicPr>
        <p:blipFill>
          <a:blip r:embed="rId5" cstate="print"/>
          <a:srcRect l="5524" r="5524"/>
          <a:stretch>
            <a:fillRect/>
          </a:stretch>
        </p:blipFill>
        <p:spPr>
          <a:xfrm>
            <a:off x="1043608" y="4797152"/>
            <a:ext cx="1440000" cy="108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905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6" name="직사각형 25"/>
          <p:cNvSpPr/>
          <p:nvPr/>
        </p:nvSpPr>
        <p:spPr>
          <a:xfrm>
            <a:off x="971600" y="1988840"/>
            <a:ext cx="5150770" cy="101566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6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한강 불꽃 놀이</a:t>
            </a:r>
            <a:endParaRPr lang="en-US" altLang="ko-KR" sz="6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" name="그림 9" descr="불꽃3.jpg"/>
          <p:cNvPicPr>
            <a:picLocks noChangeAspect="1"/>
          </p:cNvPicPr>
          <p:nvPr/>
        </p:nvPicPr>
        <p:blipFill>
          <a:blip r:embed="rId6" cstate="email">
            <a:lum bright="20000" contrast="20000"/>
          </a:blip>
          <a:stretch>
            <a:fillRect/>
          </a:stretch>
        </p:blipFill>
        <p:spPr>
          <a:xfrm>
            <a:off x="3275856" y="3284984"/>
            <a:ext cx="3777302" cy="2520000"/>
          </a:xfrm>
          <a:prstGeom prst="round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Photo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ContemporaryPhotoAlbum</Template>
  <TotalTime>0</TotalTime>
  <Words>4</Words>
  <Application>Microsoft Office PowerPoint</Application>
  <PresentationFormat>화면 슬라이드 쇼(4:3)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ContemporaryPhotoAlbum</vt:lpstr>
      <vt:lpstr>슬라이드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2010-11-02T05:51:07Z</dcterms:created>
  <dcterms:modified xsi:type="dcterms:W3CDTF">2010-11-02T10:15:11Z</dcterms:modified>
</cp:coreProperties>
</file>