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2" y="-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9C6E-B649-414E-B5B5-85E21CE1933B}" type="datetimeFigureOut">
              <a:rPr lang="ko-KR" altLang="en-US" smtClean="0"/>
              <a:t>2011-01-11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9D2D-E463-482B-96C3-B562304ADA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9C6E-B649-414E-B5B5-85E21CE1933B}" type="datetimeFigureOut">
              <a:rPr lang="ko-KR" altLang="en-US" smtClean="0"/>
              <a:t>2011-01-11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9D2D-E463-482B-96C3-B562304ADA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9C6E-B649-414E-B5B5-85E21CE1933B}" type="datetimeFigureOut">
              <a:rPr lang="ko-KR" altLang="en-US" smtClean="0"/>
              <a:t>2011-01-11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9D2D-E463-482B-96C3-B562304ADA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9C6E-B649-414E-B5B5-85E21CE1933B}" type="datetimeFigureOut">
              <a:rPr lang="ko-KR" altLang="en-US" smtClean="0"/>
              <a:t>2011-01-11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9D2D-E463-482B-96C3-B562304ADA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9C6E-B649-414E-B5B5-85E21CE1933B}" type="datetimeFigureOut">
              <a:rPr lang="ko-KR" altLang="en-US" smtClean="0"/>
              <a:t>2011-01-11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9D2D-E463-482B-96C3-B562304ADA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9C6E-B649-414E-B5B5-85E21CE1933B}" type="datetimeFigureOut">
              <a:rPr lang="ko-KR" altLang="en-US" smtClean="0"/>
              <a:t>2011-01-11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9D2D-E463-482B-96C3-B562304ADA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9C6E-B649-414E-B5B5-85E21CE1933B}" type="datetimeFigureOut">
              <a:rPr lang="ko-KR" altLang="en-US" smtClean="0"/>
              <a:t>2011-01-11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9D2D-E463-482B-96C3-B562304ADA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9C6E-B649-414E-B5B5-85E21CE1933B}" type="datetimeFigureOut">
              <a:rPr lang="ko-KR" altLang="en-US" smtClean="0"/>
              <a:t>2011-01-11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9D2D-E463-482B-96C3-B562304ADA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9C6E-B649-414E-B5B5-85E21CE1933B}" type="datetimeFigureOut">
              <a:rPr lang="ko-KR" altLang="en-US" smtClean="0"/>
              <a:t>2011-01-11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9D2D-E463-482B-96C3-B562304ADA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9C6E-B649-414E-B5B5-85E21CE1933B}" type="datetimeFigureOut">
              <a:rPr lang="ko-KR" altLang="en-US" smtClean="0"/>
              <a:t>2011-01-11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9D2D-E463-482B-96C3-B562304ADA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9C6E-B649-414E-B5B5-85E21CE1933B}" type="datetimeFigureOut">
              <a:rPr lang="ko-KR" altLang="en-US" smtClean="0"/>
              <a:t>2011-01-11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9D2D-E463-482B-96C3-B562304ADA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79C6E-B649-414E-B5B5-85E21CE1933B}" type="datetimeFigureOut">
              <a:rPr lang="ko-KR" altLang="en-US" smtClean="0"/>
              <a:t>2011-01-11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19D2D-E463-482B-96C3-B562304ADA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</dc:creator>
  <cp:lastModifiedBy>kim</cp:lastModifiedBy>
  <cp:revision>1</cp:revision>
  <dcterms:created xsi:type="dcterms:W3CDTF">2011-01-11T07:32:35Z</dcterms:created>
  <dcterms:modified xsi:type="dcterms:W3CDTF">2011-01-11T07:36:50Z</dcterms:modified>
</cp:coreProperties>
</file>