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04" autoAdjust="0"/>
  </p:normalViewPr>
  <p:slideViewPr>
    <p:cSldViewPr>
      <p:cViewPr varScale="1">
        <p:scale>
          <a:sx n="78" d="100"/>
          <a:sy n="78" d="100"/>
        </p:scale>
        <p:origin x="-2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38EB4-B56E-4C99-A723-C0EEEA371128}" type="datetimeFigureOut">
              <a:rPr lang="ko-KR" altLang="en-US" smtClean="0"/>
              <a:t>2010-11-07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04F6A-A855-4C14-82FA-07A88B084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3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04F6A-A855-4C14-82FA-07A88B084A2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60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0B42-614D-4687-A248-FEE4364F4E56}" type="datetimeFigureOut">
              <a:rPr lang="ko-KR" altLang="en-US" smtClean="0"/>
              <a:t>2010-11-07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A98E-48FC-4DB2-8B34-B3CC966DD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17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0B42-614D-4687-A248-FEE4364F4E56}" type="datetimeFigureOut">
              <a:rPr lang="ko-KR" altLang="en-US" smtClean="0"/>
              <a:t>2010-11-07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A98E-48FC-4DB2-8B34-B3CC966DD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75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0B42-614D-4687-A248-FEE4364F4E56}" type="datetimeFigureOut">
              <a:rPr lang="ko-KR" altLang="en-US" smtClean="0"/>
              <a:t>2010-11-07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A98E-48FC-4DB2-8B34-B3CC966DD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39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0B42-614D-4687-A248-FEE4364F4E56}" type="datetimeFigureOut">
              <a:rPr lang="ko-KR" altLang="en-US" smtClean="0"/>
              <a:t>2010-11-07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A98E-48FC-4DB2-8B34-B3CC966DD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09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0B42-614D-4687-A248-FEE4364F4E56}" type="datetimeFigureOut">
              <a:rPr lang="ko-KR" altLang="en-US" smtClean="0"/>
              <a:t>2010-11-07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A98E-48FC-4DB2-8B34-B3CC966DD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1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0B42-614D-4687-A248-FEE4364F4E56}" type="datetimeFigureOut">
              <a:rPr lang="ko-KR" altLang="en-US" smtClean="0"/>
              <a:t>2010-11-07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A98E-48FC-4DB2-8B34-B3CC966DD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67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0B42-614D-4687-A248-FEE4364F4E56}" type="datetimeFigureOut">
              <a:rPr lang="ko-KR" altLang="en-US" smtClean="0"/>
              <a:t>2010-11-07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A98E-48FC-4DB2-8B34-B3CC966DD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54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0B42-614D-4687-A248-FEE4364F4E56}" type="datetimeFigureOut">
              <a:rPr lang="ko-KR" altLang="en-US" smtClean="0"/>
              <a:t>2010-11-07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A98E-48FC-4DB2-8B34-B3CC966DD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75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0B42-614D-4687-A248-FEE4364F4E56}" type="datetimeFigureOut">
              <a:rPr lang="ko-KR" altLang="en-US" smtClean="0"/>
              <a:t>2010-11-07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A98E-48FC-4DB2-8B34-B3CC966DD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0B42-614D-4687-A248-FEE4364F4E56}" type="datetimeFigureOut">
              <a:rPr lang="ko-KR" altLang="en-US" smtClean="0"/>
              <a:t>2010-11-07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A98E-48FC-4DB2-8B34-B3CC966DD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82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0B42-614D-4687-A248-FEE4364F4E56}" type="datetimeFigureOut">
              <a:rPr lang="ko-KR" altLang="en-US" smtClean="0"/>
              <a:t>2010-11-07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A98E-48FC-4DB2-8B34-B3CC966DD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15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30B42-614D-4687-A248-FEE4364F4E56}" type="datetimeFigureOut">
              <a:rPr lang="ko-KR" altLang="en-US" smtClean="0"/>
              <a:t>2010-11-07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4A98E-48FC-4DB2-8B34-B3CC966DD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12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864357"/>
              </p:ext>
            </p:extLst>
          </p:nvPr>
        </p:nvGraphicFramePr>
        <p:xfrm>
          <a:off x="457200" y="1600200"/>
          <a:ext cx="8229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생물자원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중요한 식물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어류 </a:t>
                      </a:r>
                      <a:r>
                        <a:rPr lang="ko-KR" altLang="en-US" dirty="0" err="1" smtClean="0"/>
                        <a:t>수산물등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광물자원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해저와 해수의 광물자원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대륙붕에서</a:t>
                      </a:r>
                      <a:r>
                        <a:rPr lang="ko-KR" altLang="en-US" baseline="0" dirty="0" smtClean="0"/>
                        <a:t> 석유와 천연가스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에너지자원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환경문제를 고려한 </a:t>
                      </a:r>
                      <a:r>
                        <a:rPr lang="ko-KR" altLang="en-US" dirty="0" err="1" smtClean="0"/>
                        <a:t>대체어너지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조력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파력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온도차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112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25</Words>
  <Application>Microsoft Office PowerPoint</Application>
  <PresentationFormat>화면 슬라이드 쇼(4:3)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바다자원의 종류</dc:title>
  <dc:creator>교육장</dc:creator>
  <cp:lastModifiedBy>kim</cp:lastModifiedBy>
  <cp:revision>6</cp:revision>
  <dcterms:created xsi:type="dcterms:W3CDTF">2010-08-23T23:31:15Z</dcterms:created>
  <dcterms:modified xsi:type="dcterms:W3CDTF">2010-11-07T09:48:11Z</dcterms:modified>
</cp:coreProperties>
</file>